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erverZoom="0" showSpecialPlsOnTitleSld="0">
  <p:sldMasterIdLst>
    <p:sldMasterId id="2147483648" r:id="rId1"/>
  </p:sldMasterIdLst>
  <p:notesMasterIdLst>
    <p:notesMasterId r:id="rId32"/>
  </p:notesMasterIdLst>
  <p:handoutMasterIdLst>
    <p:handoutMasterId r:id="rId33"/>
  </p:handoutMasterIdLst>
  <p:sldIdLst>
    <p:sldId id="257" r:id="rId2"/>
    <p:sldId id="258" r:id="rId3"/>
    <p:sldId id="261" r:id="rId4"/>
    <p:sldId id="259" r:id="rId5"/>
    <p:sldId id="260" r:id="rId6"/>
    <p:sldId id="262" r:id="rId7"/>
    <p:sldId id="263" r:id="rId8"/>
    <p:sldId id="265" r:id="rId9"/>
    <p:sldId id="266" r:id="rId10"/>
    <p:sldId id="267" r:id="rId11"/>
    <p:sldId id="268" r:id="rId12"/>
    <p:sldId id="269" r:id="rId13"/>
    <p:sldId id="270" r:id="rId14"/>
    <p:sldId id="271" r:id="rId15"/>
    <p:sldId id="275" r:id="rId16"/>
    <p:sldId id="276" r:id="rId17"/>
    <p:sldId id="279" r:id="rId18"/>
    <p:sldId id="280" r:id="rId19"/>
    <p:sldId id="282" r:id="rId20"/>
    <p:sldId id="283" r:id="rId21"/>
    <p:sldId id="273" r:id="rId22"/>
    <p:sldId id="284" r:id="rId23"/>
    <p:sldId id="285" r:id="rId24"/>
    <p:sldId id="286" r:id="rId25"/>
    <p:sldId id="287" r:id="rId26"/>
    <p:sldId id="288" r:id="rId27"/>
    <p:sldId id="289" r:id="rId28"/>
    <p:sldId id="277" r:id="rId29"/>
    <p:sldId id="278" r:id="rId30"/>
    <p:sldId id="274" r:id="rId31"/>
  </p:sldIdLst>
  <p:sldSz cx="12192000" cy="6858000"/>
  <p:notesSz cx="6797675" cy="9874250"/>
  <p:defaultTextStyle>
    <a:lvl1pPr marL="0" indent="0" algn="l" rtl="0" eaLnBrk="0" fontAlgn="base" latinLnBrk="0" hangingPunct="0">
      <a:lnSpc>
        <a:spcPct val="100000"/>
      </a:lnSpc>
      <a:spcBef>
        <a:spcPct val="0"/>
      </a:spcBef>
      <a:spcAft>
        <a:spcPct val="0"/>
      </a:spcAft>
      <a:buFontTx/>
      <a:buNone/>
      <a:defRPr sz="1800" b="0" i="0" u="none" baseline="0">
        <a:solidFill>
          <a:schemeClr val="dk1"/>
        </a:solidFill>
        <a:latin typeface="Arial" charset="0"/>
        <a:ea typeface="Arial" charset="0"/>
        <a:sym typeface="Arial" charset="0"/>
      </a:defRPr>
    </a:lvl1pPr>
    <a:lvl2pPr marL="457200" indent="0" algn="l" rtl="0" eaLnBrk="0" fontAlgn="base" latinLnBrk="0" hangingPunct="0">
      <a:lnSpc>
        <a:spcPct val="100000"/>
      </a:lnSpc>
      <a:spcBef>
        <a:spcPct val="0"/>
      </a:spcBef>
      <a:spcAft>
        <a:spcPct val="0"/>
      </a:spcAft>
      <a:buFontTx/>
      <a:buNone/>
      <a:defRPr sz="1800" b="0" i="0" u="none" baseline="0">
        <a:solidFill>
          <a:schemeClr val="dk1"/>
        </a:solidFill>
        <a:latin typeface="Arial" charset="0"/>
        <a:ea typeface="Arial" charset="0"/>
        <a:sym typeface="Arial" charset="0"/>
      </a:defRPr>
    </a:lvl2pPr>
    <a:lvl3pPr marL="914400" indent="0" algn="l" rtl="0" eaLnBrk="0" fontAlgn="base" latinLnBrk="0" hangingPunct="0">
      <a:lnSpc>
        <a:spcPct val="100000"/>
      </a:lnSpc>
      <a:spcBef>
        <a:spcPct val="0"/>
      </a:spcBef>
      <a:spcAft>
        <a:spcPct val="0"/>
      </a:spcAft>
      <a:buFontTx/>
      <a:buNone/>
      <a:defRPr sz="1800" b="0" i="0" u="none" baseline="0">
        <a:solidFill>
          <a:schemeClr val="dk1"/>
        </a:solidFill>
        <a:latin typeface="Arial" charset="0"/>
        <a:ea typeface="Arial" charset="0"/>
        <a:sym typeface="Arial" charset="0"/>
      </a:defRPr>
    </a:lvl3pPr>
    <a:lvl4pPr marL="1371600" indent="0" algn="l" rtl="0" eaLnBrk="0" fontAlgn="base" latinLnBrk="0" hangingPunct="0">
      <a:lnSpc>
        <a:spcPct val="100000"/>
      </a:lnSpc>
      <a:spcBef>
        <a:spcPct val="0"/>
      </a:spcBef>
      <a:spcAft>
        <a:spcPct val="0"/>
      </a:spcAft>
      <a:buFontTx/>
      <a:buNone/>
      <a:defRPr sz="1800" b="0" i="0" u="none" baseline="0">
        <a:solidFill>
          <a:schemeClr val="dk1"/>
        </a:solidFill>
        <a:latin typeface="Arial" charset="0"/>
        <a:ea typeface="Arial" charset="0"/>
        <a:sym typeface="Arial" charset="0"/>
      </a:defRPr>
    </a:lvl4pPr>
    <a:lvl5pPr marL="1828800" indent="0" algn="l" rtl="0" eaLnBrk="0" fontAlgn="base" latinLnBrk="0" hangingPunct="0">
      <a:lnSpc>
        <a:spcPct val="100000"/>
      </a:lnSpc>
      <a:spcBef>
        <a:spcPct val="0"/>
      </a:spcBef>
      <a:spcAft>
        <a:spcPct val="0"/>
      </a:spcAft>
      <a:buFontTx/>
      <a:buNone/>
      <a:defRPr sz="1800" b="0" i="0" u="none" baseline="0">
        <a:solidFill>
          <a:schemeClr val="dk1"/>
        </a:solidFill>
        <a:latin typeface="Arial" charset="0"/>
        <a:ea typeface="Arial" charset="0"/>
        <a:sym typeface="Arial" charset="0"/>
      </a:defRPr>
    </a:lvl5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897" autoAdjust="0"/>
    <p:restoredTop sz="95699" autoAdjust="0"/>
  </p:normalViewPr>
  <p:slideViewPr>
    <p:cSldViewPr snapToGrid="0">
      <p:cViewPr varScale="1">
        <p:scale>
          <a:sx n="69" d="100"/>
          <a:sy n="69" d="100"/>
        </p:scale>
        <p:origin x="604" y="52"/>
      </p:cViewPr>
      <p:guideLst>
        <p:guide orient="horz" pos="2160"/>
        <p:guide pos="384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1048894" name="Header Placeholder 1"/>
          <p:cNvSpPr>
            <a:spLocks noGrp="1"/>
          </p:cNvSpPr>
          <p:nvPr>
            <p:ph type="hdr" sz="quarter"/>
          </p:nvPr>
        </p:nvSpPr>
        <p:spPr>
          <a:xfrm>
            <a:off x="0" y="0"/>
            <a:ext cx="2946400" cy="495300"/>
          </a:xfrm>
          <a:prstGeom prst="rect">
            <a:avLst/>
          </a:prstGeom>
          <a:noFill/>
          <a:ln>
            <a:noFill/>
          </a:ln>
        </p:spPr>
        <p:txBody>
          <a:bodyPr vert="horz" lIns="91440" tIns="45720" rIns="91440" bIns="45720" anchor="t"/>
          <a:lstStyle/>
          <a:p>
            <a:pPr lvl="0" eaLnBrk="1" hangingPunct="1"/>
            <a:endParaRPr lang="en-IN" altLang="en-US" sz="1200">
              <a:latin typeface="Calibri" pitchFamily="34" charset="0"/>
            </a:endParaRPr>
          </a:p>
        </p:txBody>
      </p:sp>
      <p:sp>
        <p:nvSpPr>
          <p:cNvPr id="1048895" name="Date Placeholder 2"/>
          <p:cNvSpPr>
            <a:spLocks noGrp="1"/>
          </p:cNvSpPr>
          <p:nvPr>
            <p:ph type="dt" sz="quarter" idx="1"/>
          </p:nvPr>
        </p:nvSpPr>
        <p:spPr>
          <a:xfrm>
            <a:off x="3849687" y="0"/>
            <a:ext cx="2946400" cy="495300"/>
          </a:xfrm>
          <a:prstGeom prst="rect">
            <a:avLst/>
          </a:prstGeom>
          <a:noFill/>
          <a:ln>
            <a:noFill/>
          </a:ln>
        </p:spPr>
        <p:txBody>
          <a:bodyPr vert="horz" lIns="91440" tIns="45720" rIns="91440" bIns="45720" anchor="t"/>
          <a:lstStyle/>
          <a:p>
            <a:pPr lvl="0" algn="r" eaLnBrk="1" hangingPunct="1"/>
            <a:fld id="{566ABCEB-ACFC-4714-9973-3DA970169C29}" type="datetime1">
              <a:rPr lang="en-IN" altLang="en-US" sz="1200">
                <a:latin typeface="Calibri" pitchFamily="34" charset="0"/>
              </a:rPr>
              <a:pPr lvl="0" algn="r" eaLnBrk="1" hangingPunct="1"/>
              <a:t>22-05-2023</a:t>
            </a:fld>
            <a:endParaRPr lang="en-IN" altLang="en-US" sz="1200">
              <a:latin typeface="Calibri" pitchFamily="34" charset="0"/>
            </a:endParaRPr>
          </a:p>
        </p:txBody>
      </p:sp>
      <p:sp>
        <p:nvSpPr>
          <p:cNvPr id="1048896" name="Footer Placeholder 3"/>
          <p:cNvSpPr>
            <a:spLocks noGrp="1"/>
          </p:cNvSpPr>
          <p:nvPr>
            <p:ph type="ftr" sz="quarter" idx="2"/>
          </p:nvPr>
        </p:nvSpPr>
        <p:spPr>
          <a:xfrm>
            <a:off x="0" y="9378950"/>
            <a:ext cx="2946400" cy="495300"/>
          </a:xfrm>
          <a:prstGeom prst="rect">
            <a:avLst/>
          </a:prstGeom>
          <a:noFill/>
          <a:ln>
            <a:noFill/>
          </a:ln>
        </p:spPr>
        <p:txBody>
          <a:bodyPr vert="horz" lIns="91440" tIns="45720" rIns="91440" bIns="45720" anchor="b"/>
          <a:lstStyle/>
          <a:p>
            <a:pPr lvl="0" eaLnBrk="1" hangingPunct="1"/>
            <a:endParaRPr lang="en-IN" altLang="en-US" sz="1200">
              <a:latin typeface="Calibri" pitchFamily="34" charset="0"/>
            </a:endParaRPr>
          </a:p>
        </p:txBody>
      </p:sp>
      <p:sp>
        <p:nvSpPr>
          <p:cNvPr id="1048897" name="Slide Number Placeholder 4"/>
          <p:cNvSpPr>
            <a:spLocks noGrp="1"/>
          </p:cNvSpPr>
          <p:nvPr>
            <p:ph type="sldNum" sz="quarter" idx="3"/>
          </p:nvPr>
        </p:nvSpPr>
        <p:spPr>
          <a:xfrm>
            <a:off x="3849687" y="9378950"/>
            <a:ext cx="2946400" cy="495300"/>
          </a:xfrm>
          <a:prstGeom prst="rect">
            <a:avLst/>
          </a:prstGeom>
          <a:noFill/>
          <a:ln>
            <a:noFill/>
          </a:ln>
        </p:spPr>
        <p:txBody>
          <a:bodyPr vert="horz" lIns="91440" tIns="45720" rIns="91440" bIns="45720" anchor="b"/>
          <a:lstStyle/>
          <a:p>
            <a:pPr lvl="0" algn="r" eaLnBrk="1" hangingPunct="1"/>
            <a:fld id="{566ABCEB-ACFC-4714-9973-3DA970169C29}" type="slidenum">
              <a:rPr lang="en-IN" altLang="en-US" sz="1200">
                <a:latin typeface="Calibri" pitchFamily="34" charset="0"/>
              </a:rPr>
              <a:pPr lvl="0" algn="r" eaLnBrk="1" hangingPunct="1"/>
              <a:t>‹#›</a:t>
            </a:fld>
            <a:endParaRPr lang="en-IN" altLang="en-US" sz="1200">
              <a:latin typeface="Calibri" pitchFamily="34" charset="0"/>
            </a:endParaRPr>
          </a:p>
        </p:txBody>
      </p:sp>
    </p:spTree>
    <p:extLst>
      <p:ext uri="{BB962C8B-B14F-4D97-AF65-F5344CB8AC3E}">
        <p14:creationId xmlns:p14="http://schemas.microsoft.com/office/powerpoint/2010/main" val="1"/>
      </p:ext>
    </p:extLst>
  </p:cSld>
  <p:clrMap bg1="dk1" tx1="dk1" bg2="dk1" tx2="dk1" accent1="dk1" accent2="dk1" accent3="dk1" accent4="dk1" accent5="dk1" accent6="dk1" hlink="dk1" folHlink="dk1"/>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48888" name="Header Placeholder 1"/>
          <p:cNvSpPr>
            <a:spLocks noGrp="1"/>
          </p:cNvSpPr>
          <p:nvPr>
            <p:ph type="hdr" sz="quarter"/>
          </p:nvPr>
        </p:nvSpPr>
        <p:spPr>
          <a:xfrm>
            <a:off x="0" y="0"/>
            <a:ext cx="2946400" cy="495300"/>
          </a:xfrm>
          <a:prstGeom prst="rect">
            <a:avLst/>
          </a:prstGeom>
          <a:noFill/>
          <a:ln>
            <a:noFill/>
          </a:ln>
        </p:spPr>
        <p:txBody>
          <a:bodyPr vert="horz" lIns="91440" tIns="45720" rIns="91440" bIns="45720" anchor="t"/>
          <a:lstStyle/>
          <a:p>
            <a:pPr lvl="0" eaLnBrk="1" hangingPunct="1"/>
            <a:endParaRPr lang="en-IN" altLang="en-US" sz="1200">
              <a:latin typeface="Calibri" pitchFamily="34" charset="0"/>
            </a:endParaRPr>
          </a:p>
        </p:txBody>
      </p:sp>
      <p:sp>
        <p:nvSpPr>
          <p:cNvPr id="1048889" name="Date Placeholder 2"/>
          <p:cNvSpPr>
            <a:spLocks noGrp="1"/>
          </p:cNvSpPr>
          <p:nvPr>
            <p:ph type="dt" idx="1"/>
          </p:nvPr>
        </p:nvSpPr>
        <p:spPr>
          <a:xfrm>
            <a:off x="3849687" y="0"/>
            <a:ext cx="2946400" cy="495300"/>
          </a:xfrm>
          <a:prstGeom prst="rect">
            <a:avLst/>
          </a:prstGeom>
          <a:noFill/>
          <a:ln>
            <a:noFill/>
          </a:ln>
        </p:spPr>
        <p:txBody>
          <a:bodyPr vert="horz" lIns="91440" tIns="45720" rIns="91440" bIns="45720" anchor="t"/>
          <a:lstStyle/>
          <a:p>
            <a:pPr lvl="0" algn="r" eaLnBrk="1" hangingPunct="1"/>
            <a:fld id="{566ABCEB-ACFC-4714-9973-3DA970169C29}" type="datetime1">
              <a:rPr lang="en-IN" altLang="en-US" sz="1200">
                <a:latin typeface="Calibri" pitchFamily="34" charset="0"/>
              </a:rPr>
              <a:pPr lvl="0" algn="r" eaLnBrk="1" hangingPunct="1"/>
              <a:t>22-05-2023</a:t>
            </a:fld>
            <a:endParaRPr lang="en-IN" altLang="en-US" sz="1200">
              <a:latin typeface="Calibri" pitchFamily="34" charset="0"/>
            </a:endParaRPr>
          </a:p>
        </p:txBody>
      </p:sp>
      <p:sp>
        <p:nvSpPr>
          <p:cNvPr id="1048890" name="Slide Image Placeholder 3"/>
          <p:cNvSpPr>
            <a:spLocks noGrp="1" noRot="1" noChangeAspect="1"/>
          </p:cNvSpPr>
          <p:nvPr>
            <p:ph type="sldImg" idx="2"/>
          </p:nvPr>
        </p:nvSpPr>
        <p:spPr>
          <a:xfrm>
            <a:off x="436562" y="1233487"/>
            <a:ext cx="5924550" cy="3333750"/>
          </a:xfrm>
          <a:prstGeom prst="rect">
            <a:avLst/>
          </a:prstGeom>
          <a:noFill/>
          <a:ln w="12700" cap="flat" cmpd="sng">
            <a:solidFill>
              <a:srgbClr val="000000">
                <a:alpha val="100000"/>
              </a:srgbClr>
            </a:solidFill>
            <a:prstDash val="solid"/>
            <a:round/>
          </a:ln>
        </p:spPr>
        <p:txBody>
          <a:bodyPr vert="horz" lIns="91440" tIns="45720" rIns="91440" bIns="45720" anchor="ctr"/>
          <a:lstStyle/>
          <a:p>
            <a:endParaRPr/>
          </a:p>
        </p:txBody>
      </p:sp>
      <p:sp>
        <p:nvSpPr>
          <p:cNvPr id="1048891" name="Notes Placeholder 4"/>
          <p:cNvSpPr>
            <a:spLocks noGrp="1"/>
          </p:cNvSpPr>
          <p:nvPr>
            <p:ph type="body" sz="quarter" idx="3"/>
          </p:nvPr>
        </p:nvSpPr>
        <p:spPr>
          <a:xfrm>
            <a:off x="679450" y="4751387"/>
            <a:ext cx="5438775" cy="3889375"/>
          </a:xfrm>
          <a:prstGeom prst="rect">
            <a:avLst/>
          </a:prstGeom>
          <a:noFill/>
          <a:ln>
            <a:noFill/>
          </a:ln>
        </p:spPr>
        <p:txBody>
          <a:bodyPr vert="horz" lIns="91440" tIns="45720" rIns="91440" bIns="45720" anchor="t"/>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48892" name="Footer Placeholder 5"/>
          <p:cNvSpPr>
            <a:spLocks noGrp="1"/>
          </p:cNvSpPr>
          <p:nvPr>
            <p:ph type="ftr" sz="quarter" idx="4"/>
          </p:nvPr>
        </p:nvSpPr>
        <p:spPr>
          <a:xfrm>
            <a:off x="0" y="9378950"/>
            <a:ext cx="2946400" cy="495300"/>
          </a:xfrm>
          <a:prstGeom prst="rect">
            <a:avLst/>
          </a:prstGeom>
          <a:noFill/>
          <a:ln>
            <a:noFill/>
          </a:ln>
        </p:spPr>
        <p:txBody>
          <a:bodyPr vert="horz" lIns="91440" tIns="45720" rIns="91440" bIns="45720" anchor="b"/>
          <a:lstStyle/>
          <a:p>
            <a:pPr lvl="0" eaLnBrk="1" hangingPunct="1"/>
            <a:endParaRPr lang="en-IN" altLang="en-US" sz="1200">
              <a:latin typeface="Calibri" pitchFamily="34" charset="0"/>
            </a:endParaRPr>
          </a:p>
        </p:txBody>
      </p:sp>
      <p:sp>
        <p:nvSpPr>
          <p:cNvPr id="1048893" name="Slide Number Placeholder 6"/>
          <p:cNvSpPr>
            <a:spLocks noGrp="1"/>
          </p:cNvSpPr>
          <p:nvPr>
            <p:ph type="sldNum" sz="quarter" idx="5"/>
          </p:nvPr>
        </p:nvSpPr>
        <p:spPr>
          <a:xfrm>
            <a:off x="3849687" y="9378950"/>
            <a:ext cx="2946400" cy="495300"/>
          </a:xfrm>
          <a:prstGeom prst="rect">
            <a:avLst/>
          </a:prstGeom>
          <a:noFill/>
          <a:ln>
            <a:noFill/>
          </a:ln>
        </p:spPr>
        <p:txBody>
          <a:bodyPr vert="horz" lIns="91440" tIns="45720" rIns="91440" bIns="45720" anchor="b"/>
          <a:lstStyle/>
          <a:p>
            <a:pPr lvl="0" algn="r" eaLnBrk="1" hangingPunct="1"/>
            <a:fld id="{566ABCEB-ACFC-4714-9973-3DA970169C29}" type="slidenum">
              <a:rPr lang="en-IN" altLang="en-US" sz="1200">
                <a:latin typeface="Calibri" pitchFamily="34" charset="0"/>
              </a:rPr>
              <a:pPr lvl="0" algn="r" eaLnBrk="1" hangingPunct="1"/>
              <a:t>‹#›</a:t>
            </a:fld>
            <a:endParaRPr lang="en-IN" altLang="en-US" sz="1200">
              <a:latin typeface="Calibri" pitchFamily="34" charset="0"/>
            </a:endParaRPr>
          </a:p>
        </p:txBody>
      </p:sp>
    </p:spTree>
  </p:cSld>
  <p:clrMap bg1="dk1" tx1="dk1" bg2="dk1" tx2="dk1" accent1="dk1" accent2="dk1" accent3="dk1" accent4="dk1" accent5="dk1" accent6="dk1" hlink="dk1" folHlink="dk1"/>
  <p:notesStyle>
    <a:lvl1pPr marL="0" indent="0" algn="l" rtl="0" eaLnBrk="0" fontAlgn="base" latinLnBrk="0" hangingPunct="0">
      <a:lnSpc>
        <a:spcPct val="100000"/>
      </a:lnSpc>
      <a:spcBef>
        <a:spcPct val="30000"/>
      </a:spcBef>
      <a:spcAft>
        <a:spcPct val="0"/>
      </a:spcAft>
      <a:buFontTx/>
      <a:buNone/>
      <a:defRPr sz="1200" b="0" i="0" u="none" baseline="0">
        <a:solidFill>
          <a:schemeClr val="dk1"/>
        </a:solidFill>
        <a:latin typeface="Calibri" pitchFamily="34" charset="0"/>
        <a:sym typeface="Arial" charset="0"/>
      </a:defRPr>
    </a:lvl1pPr>
    <a:lvl2pPr marL="457200" indent="0" algn="l" rtl="0" eaLnBrk="0" fontAlgn="base" latinLnBrk="0" hangingPunct="0">
      <a:lnSpc>
        <a:spcPct val="100000"/>
      </a:lnSpc>
      <a:spcBef>
        <a:spcPct val="30000"/>
      </a:spcBef>
      <a:spcAft>
        <a:spcPct val="0"/>
      </a:spcAft>
      <a:buFontTx/>
      <a:buNone/>
      <a:defRPr sz="1200" b="0" i="0" u="none" baseline="0">
        <a:solidFill>
          <a:schemeClr val="dk1"/>
        </a:solidFill>
        <a:latin typeface="Calibri" pitchFamily="34" charset="0"/>
        <a:sym typeface="Arial" charset="0"/>
      </a:defRPr>
    </a:lvl2pPr>
    <a:lvl3pPr marL="914400" indent="0" algn="l" rtl="0" eaLnBrk="0" fontAlgn="base" latinLnBrk="0" hangingPunct="0">
      <a:lnSpc>
        <a:spcPct val="100000"/>
      </a:lnSpc>
      <a:spcBef>
        <a:spcPct val="30000"/>
      </a:spcBef>
      <a:spcAft>
        <a:spcPct val="0"/>
      </a:spcAft>
      <a:buFontTx/>
      <a:buNone/>
      <a:defRPr sz="1200" b="0" i="0" u="none" baseline="0">
        <a:solidFill>
          <a:schemeClr val="dk1"/>
        </a:solidFill>
        <a:latin typeface="Calibri" pitchFamily="34" charset="0"/>
        <a:sym typeface="Arial" charset="0"/>
      </a:defRPr>
    </a:lvl3pPr>
    <a:lvl4pPr marL="1371600" indent="0" algn="l" rtl="0" eaLnBrk="0" fontAlgn="base" latinLnBrk="0" hangingPunct="0">
      <a:lnSpc>
        <a:spcPct val="100000"/>
      </a:lnSpc>
      <a:spcBef>
        <a:spcPct val="30000"/>
      </a:spcBef>
      <a:spcAft>
        <a:spcPct val="0"/>
      </a:spcAft>
      <a:buFontTx/>
      <a:buNone/>
      <a:defRPr sz="1200" b="0" i="0" u="none" baseline="0">
        <a:solidFill>
          <a:schemeClr val="dk1"/>
        </a:solidFill>
        <a:latin typeface="Calibri" pitchFamily="34" charset="0"/>
        <a:sym typeface="Arial" charset="0"/>
      </a:defRPr>
    </a:lvl4pPr>
    <a:lvl5pPr marL="1828800" indent="0" algn="l" rtl="0" eaLnBrk="0" fontAlgn="base" latinLnBrk="0" hangingPunct="0">
      <a:lnSpc>
        <a:spcPct val="100000"/>
      </a:lnSpc>
      <a:spcBef>
        <a:spcPct val="30000"/>
      </a:spcBef>
      <a:spcAft>
        <a:spcPct val="0"/>
      </a:spcAft>
      <a:buFontTx/>
      <a:buNone/>
      <a:defRPr sz="1200" b="0" i="0" u="none" baseline="0">
        <a:solidFill>
          <a:schemeClr val="dk1"/>
        </a:solidFill>
        <a:latin typeface="Calibri" pitchFamily="34" charset="0"/>
        <a:sym typeface="Arial" charset="0"/>
      </a:defRPr>
    </a:lvl5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4" name="Slide Image Placeholder 1"/>
          <p:cNvSpPr>
            <a:spLocks noGrp="1" noRot="1" noChangeAspect="1"/>
          </p:cNvSpPr>
          <p:nvPr>
            <p:ph type="sldImg"/>
          </p:nvPr>
        </p:nvSpPr>
        <p:spPr bwMode="auto">
          <a:xfrm>
            <a:off x="436563" y="1233488"/>
            <a:ext cx="5924550" cy="3333750"/>
          </a:xfrm>
          <a:prstGeom prst="rect">
            <a:avLst/>
          </a:prstGeom>
          <a:noFill/>
          <a:ln w="9525" cap="flat" cmpd="sng">
            <a:solidFill>
              <a:srgbClr val="000000">
                <a:alpha val="100000"/>
              </a:srgbClr>
            </a:solidFill>
            <a:prstDash val="solid"/>
            <a:miter/>
          </a:ln>
        </p:spPr>
        <p:txBody>
          <a:bodyPr vert="horz" lIns="91440" tIns="45720" rIns="91440" bIns="45720" anchor="ctr"/>
          <a:lstStyle/>
          <a:p>
            <a:endParaRPr/>
          </a:p>
        </p:txBody>
      </p:sp>
      <p:sp>
        <p:nvSpPr>
          <p:cNvPr id="1048685" name="Notes Placeholder 2"/>
          <p:cNvSpPr>
            <a:spLocks noGrp="1"/>
          </p:cNvSpPr>
          <p:nvPr>
            <p:ph type="body" idx="1"/>
          </p:nvPr>
        </p:nvSpPr>
        <p:spPr bwMode="auto">
          <a:xfrm>
            <a:off x="679450" y="4751387"/>
            <a:ext cx="5438775" cy="3889375"/>
          </a:xfrm>
          <a:prstGeom prst="rect">
            <a:avLst/>
          </a:prstGeom>
          <a:noFill/>
        </p:spPr>
        <p:txBody>
          <a:bodyPr vert="horz" lIns="91440" tIns="45720" rIns="91440" bIns="45720" anchor="t"/>
          <a:lstStyle/>
          <a:p>
            <a:pPr lvl="0" eaLnBrk="1" hangingPunct="1">
              <a:spcBef>
                <a:spcPct val="0"/>
              </a:spcBef>
            </a:pPr>
            <a:endParaRPr lang="en-IN" altLang="en-US"/>
          </a:p>
        </p:txBody>
      </p:sp>
      <p:sp>
        <p:nvSpPr>
          <p:cNvPr id="1048686" name="Slide Number Placeholder 3"/>
          <p:cNvSpPr txBox="1"/>
          <p:nvPr/>
        </p:nvSpPr>
        <p:spPr>
          <a:xfrm>
            <a:off x="3849687" y="9378950"/>
            <a:ext cx="2946400" cy="495300"/>
          </a:xfrm>
          <a:prstGeom prst="rect">
            <a:avLst/>
          </a:prstGeom>
          <a:noFill/>
          <a:ln>
            <a:noFill/>
          </a:ln>
        </p:spPr>
        <p:txBody>
          <a:bodyPr vert="horz" lIns="91440" tIns="45720" rIns="91440" bIns="45720" anchor="b"/>
          <a:lstStyle/>
          <a:p>
            <a:pPr lvl="0" algn="r" eaLnBrk="1" hangingPunct="1"/>
            <a:fld id="{566ABCEB-ACFC-4714-9973-3DA970169C29}" type="slidenum">
              <a:rPr lang="en-IN" altLang="en-US" sz="1200">
                <a:latin typeface="Calibri" pitchFamily="34" charset="0"/>
              </a:rPr>
              <a:pPr lvl="0" algn="r" eaLnBrk="1" hangingPunct="1"/>
              <a:t>1</a:t>
            </a:fld>
            <a:endParaRPr lang="en-IN" altLang="en-US" sz="1200">
              <a:latin typeface="Calibri"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cSld>
    <p:bg>
      <p:bgPr>
        <a:solidFill>
          <a:schemeClr val="lt1"/>
        </a:solidFill>
        <a:effectLst/>
      </p:bgPr>
    </p:bg>
    <p:spTree>
      <p:nvGrpSpPr>
        <p:cNvPr id="1" name=""/>
        <p:cNvGrpSpPr/>
        <p:nvPr/>
      </p:nvGrpSpPr>
      <p:grpSpPr>
        <a:xfrm>
          <a:off x="0" y="0"/>
          <a:ext cx="0" cy="0"/>
          <a:chOff x="0" y="0"/>
          <a:chExt cx="0" cy="0"/>
        </a:xfrm>
      </p:grpSpPr>
      <p:grpSp>
        <p:nvGrpSpPr>
          <p:cNvPr id="82" name="Group 81"/>
          <p:cNvGrpSpPr/>
          <p:nvPr/>
        </p:nvGrpSpPr>
        <p:grpSpPr>
          <a:xfrm>
            <a:off x="0" y="-1587"/>
            <a:ext cx="12192000" cy="6865937"/>
            <a:chOff x="0" y="-2373"/>
            <a:chExt cx="12192000" cy="6867027"/>
          </a:xfrm>
        </p:grpSpPr>
        <p:grpSp>
          <p:nvGrpSpPr>
            <p:cNvPr id="83" name="Group 82"/>
            <p:cNvGrpSpPr/>
            <p:nvPr/>
          </p:nvGrpSpPr>
          <p:grpSpPr>
            <a:xfrm>
              <a:off x="-6096" y="-6882"/>
              <a:ext cx="12204192" cy="6871282"/>
              <a:chOff x="-6096" y="-6096"/>
              <a:chExt cx="12204192" cy="6870192"/>
            </a:xfrm>
          </p:grpSpPr>
          <p:pic>
            <p:nvPicPr>
              <p:cNvPr id="2097189" name="Rectangle 20"/>
              <p:cNvPicPr>
                <a:picLocks/>
              </p:cNvPicPr>
              <p:nvPr/>
            </p:nvPicPr>
            <p:blipFill>
              <a:blip r:embed="rId2"/>
              <a:srcRect/>
              <a:stretch>
                <a:fillRect/>
              </a:stretch>
            </p:blipFill>
            <p:spPr>
              <a:xfrm>
                <a:off x="-6096" y="-6096"/>
                <a:ext cx="12204192" cy="6870192"/>
              </a:xfrm>
              <a:prstGeom prst="rect">
                <a:avLst/>
              </a:prstGeom>
              <a:noFill/>
              <a:ln>
                <a:noFill/>
              </a:ln>
            </p:spPr>
          </p:pic>
          <p:sp>
            <p:nvSpPr>
              <p:cNvPr id="1048662" name="TextBox 1048661"/>
              <p:cNvSpPr txBox="1"/>
              <p:nvPr/>
            </p:nvSpPr>
            <p:spPr>
              <a:xfrm>
                <a:off x="0" y="785"/>
                <a:ext cx="12192000" cy="6856912"/>
              </a:xfrm>
              <a:prstGeom prst="rect">
                <a:avLst/>
              </a:prstGeom>
              <a:noFill/>
              <a:ln>
                <a:noFill/>
              </a:ln>
            </p:spPr>
            <p:txBody>
              <a:bodyPr vert="horz" lIns="91440" tIns="45720" rIns="91440" bIns="45720" anchor="t"/>
              <a:lstStyle/>
              <a:p>
                <a:endParaRPr/>
              </a:p>
            </p:txBody>
          </p:sp>
        </p:grpSp>
        <p:grpSp>
          <p:nvGrpSpPr>
            <p:cNvPr id="84" name="Group 83"/>
            <p:cNvGrpSpPr/>
            <p:nvPr/>
          </p:nvGrpSpPr>
          <p:grpSpPr>
            <a:xfrm>
              <a:off x="0" y="2663590"/>
              <a:ext cx="4200144" cy="4200810"/>
              <a:chOff x="0" y="2663952"/>
              <a:chExt cx="4200144" cy="4200144"/>
            </a:xfrm>
          </p:grpSpPr>
          <p:pic>
            <p:nvPicPr>
              <p:cNvPr id="2097190" name="Oval 22"/>
              <p:cNvPicPr>
                <a:picLocks/>
              </p:cNvPicPr>
              <p:nvPr/>
            </p:nvPicPr>
            <p:blipFill>
              <a:blip r:embed="rId3"/>
              <a:srcRect/>
              <a:stretch>
                <a:fillRect/>
              </a:stretch>
            </p:blipFill>
            <p:spPr>
              <a:xfrm>
                <a:off x="0" y="2663952"/>
                <a:ext cx="4200144" cy="4200144"/>
              </a:xfrm>
              <a:prstGeom prst="rect">
                <a:avLst/>
              </a:prstGeom>
              <a:noFill/>
              <a:ln>
                <a:noFill/>
              </a:ln>
            </p:spPr>
          </p:pic>
          <p:sp>
            <p:nvSpPr>
              <p:cNvPr id="1048663" name="TextBox 1048662"/>
              <p:cNvSpPr txBox="1"/>
              <p:nvPr/>
            </p:nvSpPr>
            <p:spPr>
              <a:xfrm>
                <a:off x="616978" y="3281022"/>
                <a:ext cx="2963484" cy="2963015"/>
              </a:xfrm>
              <a:prstGeom prst="rect">
                <a:avLst/>
              </a:prstGeom>
              <a:noFill/>
              <a:ln>
                <a:noFill/>
              </a:ln>
            </p:spPr>
            <p:txBody>
              <a:bodyPr vert="horz" lIns="91440" tIns="45720" rIns="91440" bIns="45720" anchor="t"/>
              <a:lstStyle/>
              <a:p>
                <a:endParaRPr/>
              </a:p>
            </p:txBody>
          </p:sp>
        </p:grpSp>
        <p:grpSp>
          <p:nvGrpSpPr>
            <p:cNvPr id="85" name="Group 84"/>
            <p:cNvGrpSpPr/>
            <p:nvPr/>
          </p:nvGrpSpPr>
          <p:grpSpPr>
            <a:xfrm>
              <a:off x="-6096" y="2889178"/>
              <a:ext cx="2377440" cy="2371720"/>
              <a:chOff x="-6096" y="2889504"/>
              <a:chExt cx="2377440" cy="2371344"/>
            </a:xfrm>
          </p:grpSpPr>
          <p:pic>
            <p:nvPicPr>
              <p:cNvPr id="2097191" name="Oval 23"/>
              <p:cNvPicPr>
                <a:picLocks/>
              </p:cNvPicPr>
              <p:nvPr/>
            </p:nvPicPr>
            <p:blipFill>
              <a:blip r:embed="rId4"/>
              <a:srcRect/>
              <a:stretch>
                <a:fillRect/>
              </a:stretch>
            </p:blipFill>
            <p:spPr>
              <a:xfrm>
                <a:off x="-6096" y="2889504"/>
                <a:ext cx="2377440" cy="2371344"/>
              </a:xfrm>
              <a:prstGeom prst="rect">
                <a:avLst/>
              </a:prstGeom>
              <a:noFill/>
              <a:ln>
                <a:noFill/>
              </a:ln>
            </p:spPr>
          </p:pic>
          <p:sp>
            <p:nvSpPr>
              <p:cNvPr id="1048664" name="TextBox 1048663"/>
              <p:cNvSpPr txBox="1"/>
              <p:nvPr/>
            </p:nvSpPr>
            <p:spPr>
              <a:xfrm>
                <a:off x="347686" y="3241806"/>
                <a:ext cx="1670328" cy="1670063"/>
              </a:xfrm>
              <a:prstGeom prst="rect">
                <a:avLst/>
              </a:prstGeom>
              <a:noFill/>
              <a:ln>
                <a:noFill/>
              </a:ln>
            </p:spPr>
            <p:txBody>
              <a:bodyPr vert="horz" lIns="91440" tIns="45720" rIns="91440" bIns="45720" anchor="t"/>
              <a:lstStyle/>
              <a:p>
                <a:endParaRPr/>
              </a:p>
            </p:txBody>
          </p:sp>
        </p:grpSp>
        <p:grpSp>
          <p:nvGrpSpPr>
            <p:cNvPr id="86" name="Group 85"/>
            <p:cNvGrpSpPr/>
            <p:nvPr/>
          </p:nvGrpSpPr>
          <p:grpSpPr>
            <a:xfrm>
              <a:off x="8601456" y="1669784"/>
              <a:ext cx="2834640" cy="2835090"/>
              <a:chOff x="8601456" y="1670304"/>
              <a:chExt cx="2834640" cy="2834640"/>
            </a:xfrm>
          </p:grpSpPr>
          <p:pic>
            <p:nvPicPr>
              <p:cNvPr id="2097192" name="Oval 24"/>
              <p:cNvPicPr>
                <a:picLocks/>
              </p:cNvPicPr>
              <p:nvPr/>
            </p:nvPicPr>
            <p:blipFill>
              <a:blip r:embed="rId5"/>
              <a:srcRect/>
              <a:stretch>
                <a:fillRect/>
              </a:stretch>
            </p:blipFill>
            <p:spPr>
              <a:xfrm>
                <a:off x="8601456" y="1670304"/>
                <a:ext cx="2834640" cy="2834640"/>
              </a:xfrm>
              <a:prstGeom prst="rect">
                <a:avLst/>
              </a:prstGeom>
              <a:noFill/>
              <a:ln>
                <a:noFill/>
              </a:ln>
            </p:spPr>
          </p:pic>
          <p:sp>
            <p:nvSpPr>
              <p:cNvPr id="1048665" name="TextBox 1048664"/>
              <p:cNvSpPr txBox="1"/>
              <p:nvPr/>
            </p:nvSpPr>
            <p:spPr>
              <a:xfrm>
                <a:off x="9021904" y="2089745"/>
                <a:ext cx="1993616" cy="1993301"/>
              </a:xfrm>
              <a:prstGeom prst="rect">
                <a:avLst/>
              </a:prstGeom>
              <a:noFill/>
              <a:ln>
                <a:noFill/>
              </a:ln>
            </p:spPr>
            <p:txBody>
              <a:bodyPr vert="horz" lIns="91440" tIns="45720" rIns="91440" bIns="45720" anchor="t"/>
              <a:lstStyle/>
              <a:p>
                <a:endParaRPr/>
              </a:p>
            </p:txBody>
          </p:sp>
        </p:grpSp>
        <p:grpSp>
          <p:nvGrpSpPr>
            <p:cNvPr id="87" name="Group 86"/>
            <p:cNvGrpSpPr/>
            <p:nvPr/>
          </p:nvGrpSpPr>
          <p:grpSpPr>
            <a:xfrm>
              <a:off x="7991856" y="-6882"/>
              <a:ext cx="1615440" cy="1609599"/>
              <a:chOff x="7991856" y="-6096"/>
              <a:chExt cx="1615440" cy="1609344"/>
            </a:xfrm>
          </p:grpSpPr>
          <p:pic>
            <p:nvPicPr>
              <p:cNvPr id="2097193" name="Oval 26"/>
              <p:cNvPicPr>
                <a:picLocks/>
              </p:cNvPicPr>
              <p:nvPr/>
            </p:nvPicPr>
            <p:blipFill>
              <a:blip r:embed="rId6"/>
              <a:srcRect/>
              <a:stretch>
                <a:fillRect/>
              </a:stretch>
            </p:blipFill>
            <p:spPr>
              <a:xfrm>
                <a:off x="7991856" y="-6096"/>
                <a:ext cx="1615440" cy="1609344"/>
              </a:xfrm>
              <a:prstGeom prst="rect">
                <a:avLst/>
              </a:prstGeom>
              <a:noFill/>
              <a:ln>
                <a:noFill/>
              </a:ln>
            </p:spPr>
          </p:pic>
          <p:sp>
            <p:nvSpPr>
              <p:cNvPr id="1048666" name="TextBox 1048665"/>
              <p:cNvSpPr txBox="1"/>
              <p:nvPr/>
            </p:nvSpPr>
            <p:spPr>
              <a:xfrm>
                <a:off x="8233756" y="232719"/>
                <a:ext cx="1131512" cy="1131332"/>
              </a:xfrm>
              <a:prstGeom prst="rect">
                <a:avLst/>
              </a:prstGeom>
              <a:noFill/>
              <a:ln>
                <a:noFill/>
              </a:ln>
            </p:spPr>
            <p:txBody>
              <a:bodyPr vert="horz" lIns="91440" tIns="45720" rIns="91440" bIns="45720" anchor="t"/>
              <a:lstStyle/>
              <a:p>
                <a:endParaRPr/>
              </a:p>
            </p:txBody>
          </p:sp>
        </p:grpSp>
        <p:grpSp>
          <p:nvGrpSpPr>
            <p:cNvPr id="88" name="Group 87"/>
            <p:cNvGrpSpPr/>
            <p:nvPr/>
          </p:nvGrpSpPr>
          <p:grpSpPr>
            <a:xfrm>
              <a:off x="8601456" y="5870594"/>
              <a:ext cx="1005840" cy="999903"/>
              <a:chOff x="8601456" y="5870448"/>
              <a:chExt cx="1005840" cy="999744"/>
            </a:xfrm>
          </p:grpSpPr>
          <p:pic>
            <p:nvPicPr>
              <p:cNvPr id="2097194" name="Oval 27"/>
              <p:cNvPicPr>
                <a:picLocks/>
              </p:cNvPicPr>
              <p:nvPr/>
            </p:nvPicPr>
            <p:blipFill>
              <a:blip r:embed="rId7"/>
              <a:srcRect/>
              <a:stretch>
                <a:fillRect/>
              </a:stretch>
            </p:blipFill>
            <p:spPr>
              <a:xfrm>
                <a:off x="8601456" y="5870448"/>
                <a:ext cx="1005840" cy="999744"/>
              </a:xfrm>
              <a:prstGeom prst="rect">
                <a:avLst/>
              </a:prstGeom>
              <a:noFill/>
              <a:ln>
                <a:noFill/>
              </a:ln>
            </p:spPr>
          </p:pic>
          <p:sp>
            <p:nvSpPr>
              <p:cNvPr id="1048667" name="TextBox 1048666"/>
              <p:cNvSpPr txBox="1"/>
              <p:nvPr/>
            </p:nvSpPr>
            <p:spPr>
              <a:xfrm>
                <a:off x="8754082" y="6018954"/>
                <a:ext cx="700460" cy="700349"/>
              </a:xfrm>
              <a:prstGeom prst="rect">
                <a:avLst/>
              </a:prstGeom>
              <a:noFill/>
              <a:ln>
                <a:noFill/>
              </a:ln>
            </p:spPr>
            <p:txBody>
              <a:bodyPr vert="horz" lIns="91440" tIns="45720" rIns="91440" bIns="45720" anchor="t"/>
              <a:lstStyle/>
              <a:p>
                <a:endParaRPr/>
              </a:p>
            </p:txBody>
          </p:sp>
        </p:grpSp>
        <p:sp>
          <p:nvSpPr>
            <p:cNvPr id="1048668" name="Freeform 5"/>
            <p:cNvSpPr/>
            <p:nvPr/>
          </p:nvSpPr>
          <p:spPr bwMode="gray">
            <a:xfrm>
              <a:off x="0" y="804"/>
              <a:ext cx="12192000" cy="6857499"/>
            </a:xfrm>
            <a:custGeom>
              <a:avLst/>
              <a:gdLst>
                <a:gd name="l" fmla="*/ 0 w 15356"/>
                <a:gd name="t" fmla="*/ 0 h 8638"/>
                <a:gd name="r" fmla="*/ 15356 w 15356"/>
                <a:gd name="b" fmla="*/ 8638 h 8638"/>
              </a:gdLst>
              <a:ahLst/>
              <a:cxnLst/>
              <a:rect l="l" t="t"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path>
              </a:pathLst>
            </a:custGeom>
            <a:solidFill>
              <a:schemeClr val="lt1"/>
            </a:solidFill>
            <a:ln>
              <a:noFill/>
            </a:ln>
          </p:spPr>
          <p:txBody>
            <a:bodyPr vert="horz" lIns="91440" tIns="45720" rIns="91440" bIns="45720" anchor="t"/>
            <a:lstStyle>
              <a:lvl1pPr marL="0" indent="0" algn="l" rtl="0" eaLnBrk="1" fontAlgn="base" latinLnBrk="0" hangingPunct="1">
                <a:lnSpc>
                  <a:spcPct val="100000"/>
                </a:lnSpc>
                <a:spcBef>
                  <a:spcPct val="0"/>
                </a:spcBef>
                <a:spcAft>
                  <a:spcPct val="0"/>
                </a:spcAft>
                <a:buFontTx/>
                <a:buNone/>
                <a:defRPr sz="1800" b="0" i="0" u="none" baseline="0">
                  <a:solidFill>
                    <a:schemeClr val="dk1"/>
                  </a:solidFill>
                  <a:latin typeface="Century Gothic" pitchFamily="34" charset="0"/>
                  <a:sym typeface="Arial" charset="0"/>
                </a:defRPr>
              </a:lvl1pPr>
              <a:lvl2pPr marL="457200" indent="0" algn="l" rtl="0" eaLnBrk="1" fontAlgn="base" latinLnBrk="0" hangingPunct="1">
                <a:lnSpc>
                  <a:spcPct val="100000"/>
                </a:lnSpc>
                <a:spcBef>
                  <a:spcPct val="0"/>
                </a:spcBef>
                <a:spcAft>
                  <a:spcPct val="0"/>
                </a:spcAft>
                <a:buFontTx/>
                <a:buNone/>
                <a:defRPr sz="1800" b="0" i="0" u="none" baseline="0">
                  <a:solidFill>
                    <a:schemeClr val="dk1"/>
                  </a:solidFill>
                  <a:latin typeface="Century Gothic" pitchFamily="34" charset="0"/>
                  <a:sym typeface="Arial" charset="0"/>
                </a:defRPr>
              </a:lvl2pPr>
              <a:lvl3pPr marL="914400" indent="0" algn="l" rtl="0" eaLnBrk="1" fontAlgn="base" latinLnBrk="0" hangingPunct="1">
                <a:lnSpc>
                  <a:spcPct val="100000"/>
                </a:lnSpc>
                <a:spcBef>
                  <a:spcPct val="0"/>
                </a:spcBef>
                <a:spcAft>
                  <a:spcPct val="0"/>
                </a:spcAft>
                <a:buFontTx/>
                <a:buNone/>
                <a:defRPr sz="1800" b="0" i="0" u="none" baseline="0">
                  <a:solidFill>
                    <a:schemeClr val="dk1"/>
                  </a:solidFill>
                  <a:latin typeface="Century Gothic" pitchFamily="34" charset="0"/>
                  <a:sym typeface="Arial" charset="0"/>
                </a:defRPr>
              </a:lvl3pPr>
              <a:lvl4pPr marL="1371600" indent="0" algn="l" rtl="0" eaLnBrk="1" fontAlgn="base" latinLnBrk="0" hangingPunct="1">
                <a:lnSpc>
                  <a:spcPct val="100000"/>
                </a:lnSpc>
                <a:spcBef>
                  <a:spcPct val="0"/>
                </a:spcBef>
                <a:spcAft>
                  <a:spcPct val="0"/>
                </a:spcAft>
                <a:buFontTx/>
                <a:buNone/>
                <a:defRPr sz="1800" b="0" i="0" u="none" baseline="0">
                  <a:solidFill>
                    <a:schemeClr val="dk1"/>
                  </a:solidFill>
                  <a:latin typeface="Century Gothic" pitchFamily="34" charset="0"/>
                  <a:sym typeface="Arial" charset="0"/>
                </a:defRPr>
              </a:lvl4pPr>
              <a:lvl5pPr marL="1828800" indent="0" algn="l" rtl="0" eaLnBrk="1" fontAlgn="base" latinLnBrk="0" hangingPunct="1">
                <a:lnSpc>
                  <a:spcPct val="100000"/>
                </a:lnSpc>
                <a:spcBef>
                  <a:spcPct val="0"/>
                </a:spcBef>
                <a:spcAft>
                  <a:spcPct val="0"/>
                </a:spcAft>
                <a:buFontTx/>
                <a:buNone/>
                <a:defRPr sz="1800" b="0" i="0" u="none" baseline="0">
                  <a:solidFill>
                    <a:schemeClr val="dk1"/>
                  </a:solidFill>
                  <a:latin typeface="Century Gothic" pitchFamily="34" charset="0"/>
                  <a:sym typeface="Arial" charset="0"/>
                </a:defRPr>
              </a:lvl5pPr>
            </a:lstStyle>
            <a:p>
              <a:endParaRPr lang="en-IN" altLang="en-US"/>
            </a:p>
          </p:txBody>
        </p:sp>
      </p:grpSp>
      <p:sp>
        <p:nvSpPr>
          <p:cNvPr id="1048669" name="Rectangle 29"/>
          <p:cNvSpPr/>
          <p:nvPr/>
        </p:nvSpPr>
        <p:spPr>
          <a:xfrm>
            <a:off x="10437812" y="0"/>
            <a:ext cx="685800" cy="1143000"/>
          </a:xfrm>
          <a:prstGeom prst="rect">
            <a:avLst/>
          </a:prstGeom>
          <a:solidFill>
            <a:schemeClr val="accent1"/>
          </a:solidFill>
          <a:ln>
            <a:noFill/>
          </a:ln>
          <a:effectLst>
            <a:outerShdw dist="25400" dir="5400000">
              <a:srgbClr val="000000">
                <a:alpha val="45000"/>
              </a:srgbClr>
            </a:outerShdw>
          </a:effectLst>
        </p:spPr>
      </p:sp>
      <p:sp>
        <p:nvSpPr>
          <p:cNvPr id="1048670" name="Date Placeholder 3"/>
          <p:cNvSpPr>
            <a:spLocks noGrp="1"/>
          </p:cNvSpPr>
          <p:nvPr>
            <p:ph type="dt" sz="half" idx="2"/>
          </p:nvPr>
        </p:nvSpPr>
        <p:spPr>
          <a:xfrm rot="5400000">
            <a:off x="10090150" y="1792287"/>
            <a:ext cx="990600" cy="304800"/>
          </a:xfrm>
          <a:prstGeom prst="rect">
            <a:avLst/>
          </a:prstGeom>
          <a:noFill/>
          <a:ln>
            <a:noFill/>
          </a:ln>
        </p:spPr>
        <p:txBody>
          <a:bodyPr vert="horz" lIns="91440" tIns="45720" rIns="91440" bIns="45720" anchor="t"/>
          <a:lstStyle>
            <a:lvl1pPr marL="0" indent="0" algn="l" rtl="0" eaLnBrk="1" fontAlgn="base" latinLnBrk="0" hangingPunct="1">
              <a:lnSpc>
                <a:spcPct val="100000"/>
              </a:lnSpc>
              <a:spcBef>
                <a:spcPct val="0"/>
              </a:spcBef>
              <a:spcAft>
                <a:spcPct val="0"/>
              </a:spcAft>
              <a:buFontTx/>
              <a:buNone/>
              <a:defRPr sz="1800" b="0" i="0" u="none" baseline="0">
                <a:solidFill>
                  <a:schemeClr val="dk1"/>
                </a:solidFill>
                <a:latin typeface="Century Gothic" pitchFamily="34" charset="0"/>
                <a:sym typeface="Arial" charset="0"/>
              </a:defRPr>
            </a:lvl1pPr>
            <a:lvl2pPr marL="457200" indent="0" algn="l" rtl="0" eaLnBrk="1" fontAlgn="base" latinLnBrk="0" hangingPunct="1">
              <a:lnSpc>
                <a:spcPct val="100000"/>
              </a:lnSpc>
              <a:spcBef>
                <a:spcPct val="0"/>
              </a:spcBef>
              <a:spcAft>
                <a:spcPct val="0"/>
              </a:spcAft>
              <a:buFontTx/>
              <a:buNone/>
              <a:defRPr sz="1800" b="0" i="0" u="none" baseline="0">
                <a:solidFill>
                  <a:schemeClr val="dk1"/>
                </a:solidFill>
                <a:latin typeface="Century Gothic" pitchFamily="34" charset="0"/>
                <a:sym typeface="Arial" charset="0"/>
              </a:defRPr>
            </a:lvl2pPr>
            <a:lvl3pPr marL="914400" indent="0" algn="l" rtl="0" eaLnBrk="1" fontAlgn="base" latinLnBrk="0" hangingPunct="1">
              <a:lnSpc>
                <a:spcPct val="100000"/>
              </a:lnSpc>
              <a:spcBef>
                <a:spcPct val="0"/>
              </a:spcBef>
              <a:spcAft>
                <a:spcPct val="0"/>
              </a:spcAft>
              <a:buFontTx/>
              <a:buNone/>
              <a:defRPr sz="1800" b="0" i="0" u="none" baseline="0">
                <a:solidFill>
                  <a:schemeClr val="dk1"/>
                </a:solidFill>
                <a:latin typeface="Century Gothic" pitchFamily="34" charset="0"/>
                <a:sym typeface="Arial" charset="0"/>
              </a:defRPr>
            </a:lvl3pPr>
            <a:lvl4pPr marL="1371600" indent="0" algn="l" rtl="0" eaLnBrk="1" fontAlgn="base" latinLnBrk="0" hangingPunct="1">
              <a:lnSpc>
                <a:spcPct val="100000"/>
              </a:lnSpc>
              <a:spcBef>
                <a:spcPct val="0"/>
              </a:spcBef>
              <a:spcAft>
                <a:spcPct val="0"/>
              </a:spcAft>
              <a:buFontTx/>
              <a:buNone/>
              <a:defRPr sz="1800" b="0" i="0" u="none" baseline="0">
                <a:solidFill>
                  <a:schemeClr val="dk1"/>
                </a:solidFill>
                <a:latin typeface="Century Gothic" pitchFamily="34" charset="0"/>
                <a:sym typeface="Arial" charset="0"/>
              </a:defRPr>
            </a:lvl4pPr>
            <a:lvl5pPr marL="1828800" indent="0" algn="l" rtl="0" eaLnBrk="1" fontAlgn="base" latinLnBrk="0" hangingPunct="1">
              <a:lnSpc>
                <a:spcPct val="100000"/>
              </a:lnSpc>
              <a:spcBef>
                <a:spcPct val="0"/>
              </a:spcBef>
              <a:spcAft>
                <a:spcPct val="0"/>
              </a:spcAft>
              <a:buFontTx/>
              <a:buNone/>
              <a:defRPr sz="1800" b="0" i="0" u="none" baseline="0">
                <a:solidFill>
                  <a:schemeClr val="dk1"/>
                </a:solidFill>
                <a:latin typeface="Century Gothic" pitchFamily="34" charset="0"/>
                <a:sym typeface="Arial" charset="0"/>
              </a:defRPr>
            </a:lvl5pPr>
          </a:lstStyle>
          <a:p>
            <a:pPr lvl="0"/>
            <a:fld id="{566ABCEB-ACFC-4714-9973-3DA970169C29}" type="datetime1">
              <a:rPr lang="en-US" altLang="en-US">
                <a:solidFill>
                  <a:schemeClr val="lt1"/>
                </a:solidFill>
              </a:rPr>
              <a:pPr lvl="0"/>
              <a:t>5/22/2023</a:t>
            </a:fld>
            <a:endParaRPr lang="en-US" altLang="en-US">
              <a:solidFill>
                <a:schemeClr val="lt1"/>
              </a:solidFill>
            </a:endParaRPr>
          </a:p>
        </p:txBody>
      </p:sp>
      <p:sp>
        <p:nvSpPr>
          <p:cNvPr id="1048671" name="Footer Placeholder 4"/>
          <p:cNvSpPr>
            <a:spLocks noGrp="1"/>
          </p:cNvSpPr>
          <p:nvPr>
            <p:ph type="ftr" sz="quarter" idx="3"/>
          </p:nvPr>
        </p:nvSpPr>
        <p:spPr>
          <a:xfrm rot="5400000">
            <a:off x="8960644" y="3226593"/>
            <a:ext cx="3859212" cy="304800"/>
          </a:xfrm>
          <a:prstGeom prst="rect">
            <a:avLst/>
          </a:prstGeom>
          <a:noFill/>
          <a:ln>
            <a:noFill/>
          </a:ln>
        </p:spPr>
        <p:txBody>
          <a:bodyPr vert="horz" lIns="91440" tIns="45720" rIns="91440" bIns="45720" anchor="b"/>
          <a:lstStyle>
            <a:lvl1pPr marL="0" indent="0" algn="l" rtl="0" eaLnBrk="1" fontAlgn="base" latinLnBrk="0" hangingPunct="1">
              <a:lnSpc>
                <a:spcPct val="100000"/>
              </a:lnSpc>
              <a:spcBef>
                <a:spcPct val="0"/>
              </a:spcBef>
              <a:spcAft>
                <a:spcPct val="0"/>
              </a:spcAft>
              <a:buFontTx/>
              <a:buNone/>
              <a:defRPr sz="1800" b="0" i="0" u="none" baseline="0">
                <a:solidFill>
                  <a:schemeClr val="dk1"/>
                </a:solidFill>
                <a:latin typeface="Century Gothic" pitchFamily="34" charset="0"/>
                <a:sym typeface="Arial" charset="0"/>
              </a:defRPr>
            </a:lvl1pPr>
            <a:lvl2pPr marL="457200" indent="0" algn="l" rtl="0" eaLnBrk="1" fontAlgn="base" latinLnBrk="0" hangingPunct="1">
              <a:lnSpc>
                <a:spcPct val="100000"/>
              </a:lnSpc>
              <a:spcBef>
                <a:spcPct val="0"/>
              </a:spcBef>
              <a:spcAft>
                <a:spcPct val="0"/>
              </a:spcAft>
              <a:buFontTx/>
              <a:buNone/>
              <a:defRPr sz="1800" b="0" i="0" u="none" baseline="0">
                <a:solidFill>
                  <a:schemeClr val="dk1"/>
                </a:solidFill>
                <a:latin typeface="Century Gothic" pitchFamily="34" charset="0"/>
                <a:sym typeface="Arial" charset="0"/>
              </a:defRPr>
            </a:lvl2pPr>
            <a:lvl3pPr marL="914400" indent="0" algn="l" rtl="0" eaLnBrk="1" fontAlgn="base" latinLnBrk="0" hangingPunct="1">
              <a:lnSpc>
                <a:spcPct val="100000"/>
              </a:lnSpc>
              <a:spcBef>
                <a:spcPct val="0"/>
              </a:spcBef>
              <a:spcAft>
                <a:spcPct val="0"/>
              </a:spcAft>
              <a:buFontTx/>
              <a:buNone/>
              <a:defRPr sz="1800" b="0" i="0" u="none" baseline="0">
                <a:solidFill>
                  <a:schemeClr val="dk1"/>
                </a:solidFill>
                <a:latin typeface="Century Gothic" pitchFamily="34" charset="0"/>
                <a:sym typeface="Arial" charset="0"/>
              </a:defRPr>
            </a:lvl3pPr>
            <a:lvl4pPr marL="1371600" indent="0" algn="l" rtl="0" eaLnBrk="1" fontAlgn="base" latinLnBrk="0" hangingPunct="1">
              <a:lnSpc>
                <a:spcPct val="100000"/>
              </a:lnSpc>
              <a:spcBef>
                <a:spcPct val="0"/>
              </a:spcBef>
              <a:spcAft>
                <a:spcPct val="0"/>
              </a:spcAft>
              <a:buFontTx/>
              <a:buNone/>
              <a:defRPr sz="1800" b="0" i="0" u="none" baseline="0">
                <a:solidFill>
                  <a:schemeClr val="dk1"/>
                </a:solidFill>
                <a:latin typeface="Century Gothic" pitchFamily="34" charset="0"/>
                <a:sym typeface="Arial" charset="0"/>
              </a:defRPr>
            </a:lvl4pPr>
            <a:lvl5pPr marL="1828800" indent="0" algn="l" rtl="0" eaLnBrk="1" fontAlgn="base" latinLnBrk="0" hangingPunct="1">
              <a:lnSpc>
                <a:spcPct val="100000"/>
              </a:lnSpc>
              <a:spcBef>
                <a:spcPct val="0"/>
              </a:spcBef>
              <a:spcAft>
                <a:spcPct val="0"/>
              </a:spcAft>
              <a:buFontTx/>
              <a:buNone/>
              <a:defRPr sz="1800" b="0" i="0" u="none" baseline="0">
                <a:solidFill>
                  <a:schemeClr val="dk1"/>
                </a:solidFill>
                <a:latin typeface="Century Gothic" pitchFamily="34" charset="0"/>
                <a:sym typeface="Arial" charset="0"/>
              </a:defRPr>
            </a:lvl5pPr>
          </a:lstStyle>
          <a:p>
            <a:pPr lvl="0" eaLnBrk="1" hangingPunct="1"/>
            <a:r>
              <a:rPr lang="en-US" altLang="en-US" sz="1000">
                <a:solidFill>
                  <a:schemeClr val="lt1"/>
                </a:solidFill>
                <a:latin typeface="Century Gothic" pitchFamily="34" charset="0"/>
              </a:rPr>
              <a:t>Department of CSE, CMRIT</a:t>
            </a:r>
          </a:p>
        </p:txBody>
      </p:sp>
      <p:sp>
        <p:nvSpPr>
          <p:cNvPr id="1048672" name="Slide Number Placeholder 5"/>
          <p:cNvSpPr>
            <a:spLocks noGrp="1"/>
          </p:cNvSpPr>
          <p:nvPr>
            <p:ph type="sldNum" sz="quarter" idx="4"/>
          </p:nvPr>
        </p:nvSpPr>
        <p:spPr>
          <a:xfrm>
            <a:off x="10350500" y="292100"/>
            <a:ext cx="838200" cy="768350"/>
          </a:xfrm>
          <a:prstGeom prst="rect">
            <a:avLst/>
          </a:prstGeom>
          <a:noFill/>
          <a:ln>
            <a:noFill/>
          </a:ln>
        </p:spPr>
        <p:txBody>
          <a:bodyPr vert="horz" lIns="91440" tIns="45720" rIns="91440" bIns="45720" anchor="b"/>
          <a:lstStyle>
            <a:lvl1pPr marL="0" indent="0" algn="l" rtl="0" eaLnBrk="1" fontAlgn="base" latinLnBrk="0" hangingPunct="1">
              <a:lnSpc>
                <a:spcPct val="100000"/>
              </a:lnSpc>
              <a:spcBef>
                <a:spcPct val="0"/>
              </a:spcBef>
              <a:spcAft>
                <a:spcPct val="0"/>
              </a:spcAft>
              <a:buFontTx/>
              <a:buNone/>
              <a:defRPr sz="1800" b="0" i="0" u="none" baseline="0">
                <a:solidFill>
                  <a:schemeClr val="dk1"/>
                </a:solidFill>
                <a:latin typeface="Century Gothic" pitchFamily="34" charset="0"/>
                <a:sym typeface="Arial" charset="0"/>
              </a:defRPr>
            </a:lvl1pPr>
            <a:lvl2pPr marL="457200" indent="0" algn="l" rtl="0" eaLnBrk="1" fontAlgn="base" latinLnBrk="0" hangingPunct="1">
              <a:lnSpc>
                <a:spcPct val="100000"/>
              </a:lnSpc>
              <a:spcBef>
                <a:spcPct val="0"/>
              </a:spcBef>
              <a:spcAft>
                <a:spcPct val="0"/>
              </a:spcAft>
              <a:buFontTx/>
              <a:buNone/>
              <a:defRPr sz="1800" b="0" i="0" u="none" baseline="0">
                <a:solidFill>
                  <a:schemeClr val="dk1"/>
                </a:solidFill>
                <a:latin typeface="Century Gothic" pitchFamily="34" charset="0"/>
                <a:sym typeface="Arial" charset="0"/>
              </a:defRPr>
            </a:lvl2pPr>
            <a:lvl3pPr marL="914400" indent="0" algn="l" rtl="0" eaLnBrk="1" fontAlgn="base" latinLnBrk="0" hangingPunct="1">
              <a:lnSpc>
                <a:spcPct val="100000"/>
              </a:lnSpc>
              <a:spcBef>
                <a:spcPct val="0"/>
              </a:spcBef>
              <a:spcAft>
                <a:spcPct val="0"/>
              </a:spcAft>
              <a:buFontTx/>
              <a:buNone/>
              <a:defRPr sz="1800" b="0" i="0" u="none" baseline="0">
                <a:solidFill>
                  <a:schemeClr val="dk1"/>
                </a:solidFill>
                <a:latin typeface="Century Gothic" pitchFamily="34" charset="0"/>
                <a:sym typeface="Arial" charset="0"/>
              </a:defRPr>
            </a:lvl3pPr>
            <a:lvl4pPr marL="1371600" indent="0" algn="l" rtl="0" eaLnBrk="1" fontAlgn="base" latinLnBrk="0" hangingPunct="1">
              <a:lnSpc>
                <a:spcPct val="100000"/>
              </a:lnSpc>
              <a:spcBef>
                <a:spcPct val="0"/>
              </a:spcBef>
              <a:spcAft>
                <a:spcPct val="0"/>
              </a:spcAft>
              <a:buFontTx/>
              <a:buNone/>
              <a:defRPr sz="1800" b="0" i="0" u="none" baseline="0">
                <a:solidFill>
                  <a:schemeClr val="dk1"/>
                </a:solidFill>
                <a:latin typeface="Century Gothic" pitchFamily="34" charset="0"/>
                <a:sym typeface="Arial" charset="0"/>
              </a:defRPr>
            </a:lvl4pPr>
            <a:lvl5pPr marL="1828800" indent="0" algn="l" rtl="0" eaLnBrk="1" fontAlgn="base" latinLnBrk="0" hangingPunct="1">
              <a:lnSpc>
                <a:spcPct val="100000"/>
              </a:lnSpc>
              <a:spcBef>
                <a:spcPct val="0"/>
              </a:spcBef>
              <a:spcAft>
                <a:spcPct val="0"/>
              </a:spcAft>
              <a:buFontTx/>
              <a:buNone/>
              <a:defRPr sz="1800" b="0" i="0" u="none" baseline="0">
                <a:solidFill>
                  <a:schemeClr val="dk1"/>
                </a:solidFill>
                <a:latin typeface="Century Gothic" pitchFamily="34" charset="0"/>
                <a:sym typeface="Arial" charset="0"/>
              </a:defRPr>
            </a:lvl5pPr>
          </a:lstStyle>
          <a:p>
            <a:pPr lvl="0" algn="ctr" eaLnBrk="1" hangingPunct="1"/>
            <a:fld id="{566ABCEB-ACFC-4714-9973-3DA970169C29}" type="slidenum">
              <a:rPr lang="en-US" altLang="en-US" sz="2800">
                <a:solidFill>
                  <a:schemeClr val="lt1"/>
                </a:solidFill>
                <a:latin typeface="Century Gothic" pitchFamily="34" charset="0"/>
              </a:rPr>
              <a:pPr lvl="0" algn="ctr" eaLnBrk="1" hangingPunct="1"/>
              <a:t>‹#›</a:t>
            </a:fld>
            <a:endParaRPr lang="en-US" altLang="en-US" sz="2800">
              <a:solidFill>
                <a:schemeClr val="lt1"/>
              </a:solidFill>
              <a:latin typeface="Century Gothic" pitchFamily="34" charset="0"/>
            </a:endParaRPr>
          </a:p>
        </p:txBody>
      </p:sp>
      <p:sp>
        <p:nvSpPr>
          <p:cNvPr id="1048673" name="Subtitle 2"/>
          <p:cNvSpPr>
            <a:spLocks noGrp="1"/>
          </p:cNvSpPr>
          <p:nvPr>
            <p:ph type="subTitle" idx="1"/>
          </p:nvPr>
        </p:nvSpPr>
        <p:spPr>
          <a:xfrm>
            <a:off x="1154955" y="4777380"/>
            <a:ext cx="8825658" cy="861420"/>
          </a:xfrm>
        </p:spPr>
        <p:txBody>
          <a:bodyPr/>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1048674"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cSld>
    <p:bg>
      <p:bgPr>
        <a:solidFill>
          <a:schemeClr val="lt1"/>
        </a:solidFill>
        <a:effectLst/>
      </p:bgPr>
    </p:bg>
    <p:spTree>
      <p:nvGrpSpPr>
        <p:cNvPr id="1" name=""/>
        <p:cNvGrpSpPr/>
        <p:nvPr/>
      </p:nvGrpSpPr>
      <p:grpSpPr>
        <a:xfrm>
          <a:off x="0" y="0"/>
          <a:ext cx="0" cy="0"/>
          <a:chOff x="0" y="0"/>
          <a:chExt cx="0" cy="0"/>
        </a:xfrm>
      </p:grpSpPr>
      <p:grpSp>
        <p:nvGrpSpPr>
          <p:cNvPr id="47" name="Group 46"/>
          <p:cNvGrpSpPr/>
          <p:nvPr/>
        </p:nvGrpSpPr>
        <p:grpSpPr>
          <a:xfrm>
            <a:off x="0" y="-1587"/>
            <a:ext cx="12192000" cy="6865937"/>
            <a:chOff x="0" y="-2373"/>
            <a:chExt cx="12192000" cy="6867027"/>
          </a:xfrm>
        </p:grpSpPr>
        <p:grpSp>
          <p:nvGrpSpPr>
            <p:cNvPr id="48" name="Group 47"/>
            <p:cNvGrpSpPr/>
            <p:nvPr/>
          </p:nvGrpSpPr>
          <p:grpSpPr>
            <a:xfrm>
              <a:off x="-6096" y="-6882"/>
              <a:ext cx="12204192" cy="6871282"/>
              <a:chOff x="-6096" y="-6096"/>
              <a:chExt cx="12204192" cy="6870192"/>
            </a:xfrm>
          </p:grpSpPr>
          <p:pic>
            <p:nvPicPr>
              <p:cNvPr id="2097159" name="Rectangle 25"/>
              <p:cNvPicPr>
                <a:picLocks/>
              </p:cNvPicPr>
              <p:nvPr/>
            </p:nvPicPr>
            <p:blipFill>
              <a:blip r:embed="rId2"/>
              <a:srcRect/>
              <a:stretch>
                <a:fillRect/>
              </a:stretch>
            </p:blipFill>
            <p:spPr>
              <a:xfrm>
                <a:off x="-6096" y="-6096"/>
                <a:ext cx="12204192" cy="6870192"/>
              </a:xfrm>
              <a:prstGeom prst="rect">
                <a:avLst/>
              </a:prstGeom>
              <a:noFill/>
              <a:ln>
                <a:noFill/>
              </a:ln>
            </p:spPr>
          </p:pic>
          <p:sp>
            <p:nvSpPr>
              <p:cNvPr id="1048590" name="TextBox 1048589"/>
              <p:cNvSpPr txBox="1"/>
              <p:nvPr/>
            </p:nvSpPr>
            <p:spPr>
              <a:xfrm>
                <a:off x="0" y="785"/>
                <a:ext cx="12192000" cy="6856912"/>
              </a:xfrm>
              <a:prstGeom prst="rect">
                <a:avLst/>
              </a:prstGeom>
              <a:noFill/>
              <a:ln>
                <a:noFill/>
              </a:ln>
            </p:spPr>
            <p:txBody>
              <a:bodyPr vert="horz" lIns="91440" tIns="45720" rIns="91440" bIns="45720" anchor="t"/>
              <a:lstStyle/>
              <a:p>
                <a:endParaRPr/>
              </a:p>
            </p:txBody>
          </p:sp>
        </p:grpSp>
        <p:grpSp>
          <p:nvGrpSpPr>
            <p:cNvPr id="49" name="Group 48"/>
            <p:cNvGrpSpPr/>
            <p:nvPr/>
          </p:nvGrpSpPr>
          <p:grpSpPr>
            <a:xfrm>
              <a:off x="0" y="2663590"/>
              <a:ext cx="4200144" cy="4200810"/>
              <a:chOff x="0" y="2663952"/>
              <a:chExt cx="4200144" cy="4200144"/>
            </a:xfrm>
          </p:grpSpPr>
          <p:pic>
            <p:nvPicPr>
              <p:cNvPr id="2097160" name="Oval 14"/>
              <p:cNvPicPr>
                <a:picLocks/>
              </p:cNvPicPr>
              <p:nvPr/>
            </p:nvPicPr>
            <p:blipFill>
              <a:blip r:embed="rId3"/>
              <a:srcRect/>
              <a:stretch>
                <a:fillRect/>
              </a:stretch>
            </p:blipFill>
            <p:spPr>
              <a:xfrm>
                <a:off x="0" y="2663952"/>
                <a:ext cx="4200144" cy="4200144"/>
              </a:xfrm>
              <a:prstGeom prst="rect">
                <a:avLst/>
              </a:prstGeom>
              <a:noFill/>
              <a:ln>
                <a:noFill/>
              </a:ln>
            </p:spPr>
          </p:pic>
          <p:sp>
            <p:nvSpPr>
              <p:cNvPr id="1048591" name="TextBox 1048590"/>
              <p:cNvSpPr txBox="1"/>
              <p:nvPr/>
            </p:nvSpPr>
            <p:spPr>
              <a:xfrm>
                <a:off x="616978" y="3281022"/>
                <a:ext cx="2963484" cy="2963015"/>
              </a:xfrm>
              <a:prstGeom prst="rect">
                <a:avLst/>
              </a:prstGeom>
              <a:noFill/>
              <a:ln>
                <a:noFill/>
              </a:ln>
            </p:spPr>
            <p:txBody>
              <a:bodyPr vert="horz" lIns="91440" tIns="45720" rIns="91440" bIns="45720" anchor="t"/>
              <a:lstStyle/>
              <a:p>
                <a:endParaRPr/>
              </a:p>
            </p:txBody>
          </p:sp>
        </p:grpSp>
        <p:grpSp>
          <p:nvGrpSpPr>
            <p:cNvPr id="50" name="Group 49"/>
            <p:cNvGrpSpPr/>
            <p:nvPr/>
          </p:nvGrpSpPr>
          <p:grpSpPr>
            <a:xfrm>
              <a:off x="-6096" y="2889178"/>
              <a:ext cx="2377440" cy="2371720"/>
              <a:chOff x="-6096" y="2889504"/>
              <a:chExt cx="2377440" cy="2371344"/>
            </a:xfrm>
          </p:grpSpPr>
          <p:pic>
            <p:nvPicPr>
              <p:cNvPr id="2097161" name="Oval 15"/>
              <p:cNvPicPr>
                <a:picLocks/>
              </p:cNvPicPr>
              <p:nvPr/>
            </p:nvPicPr>
            <p:blipFill>
              <a:blip r:embed="rId4"/>
              <a:srcRect/>
              <a:stretch>
                <a:fillRect/>
              </a:stretch>
            </p:blipFill>
            <p:spPr>
              <a:xfrm>
                <a:off x="-6096" y="2889504"/>
                <a:ext cx="2377440" cy="2371344"/>
              </a:xfrm>
              <a:prstGeom prst="rect">
                <a:avLst/>
              </a:prstGeom>
              <a:noFill/>
              <a:ln>
                <a:noFill/>
              </a:ln>
            </p:spPr>
          </p:pic>
          <p:sp>
            <p:nvSpPr>
              <p:cNvPr id="1048592" name="TextBox 1048591"/>
              <p:cNvSpPr txBox="1"/>
              <p:nvPr/>
            </p:nvSpPr>
            <p:spPr>
              <a:xfrm>
                <a:off x="347686" y="3241806"/>
                <a:ext cx="1670328" cy="1670063"/>
              </a:xfrm>
              <a:prstGeom prst="rect">
                <a:avLst/>
              </a:prstGeom>
              <a:noFill/>
              <a:ln>
                <a:noFill/>
              </a:ln>
            </p:spPr>
            <p:txBody>
              <a:bodyPr vert="horz" lIns="91440" tIns="45720" rIns="91440" bIns="45720" anchor="t"/>
              <a:lstStyle/>
              <a:p>
                <a:endParaRPr/>
              </a:p>
            </p:txBody>
          </p:sp>
        </p:grpSp>
        <p:grpSp>
          <p:nvGrpSpPr>
            <p:cNvPr id="51" name="Group 50"/>
            <p:cNvGrpSpPr/>
            <p:nvPr/>
          </p:nvGrpSpPr>
          <p:grpSpPr>
            <a:xfrm>
              <a:off x="8601456" y="1669784"/>
              <a:ext cx="2834640" cy="2835090"/>
              <a:chOff x="8601456" y="1670304"/>
              <a:chExt cx="2834640" cy="2834640"/>
            </a:xfrm>
          </p:grpSpPr>
          <p:pic>
            <p:nvPicPr>
              <p:cNvPr id="2097162" name="Oval 16"/>
              <p:cNvPicPr>
                <a:picLocks/>
              </p:cNvPicPr>
              <p:nvPr/>
            </p:nvPicPr>
            <p:blipFill>
              <a:blip r:embed="rId5"/>
              <a:srcRect/>
              <a:stretch>
                <a:fillRect/>
              </a:stretch>
            </p:blipFill>
            <p:spPr>
              <a:xfrm>
                <a:off x="8601456" y="1670304"/>
                <a:ext cx="2834640" cy="2834640"/>
              </a:xfrm>
              <a:prstGeom prst="rect">
                <a:avLst/>
              </a:prstGeom>
              <a:noFill/>
              <a:ln>
                <a:noFill/>
              </a:ln>
            </p:spPr>
          </p:pic>
          <p:sp>
            <p:nvSpPr>
              <p:cNvPr id="1048593" name="TextBox 1048592"/>
              <p:cNvSpPr txBox="1"/>
              <p:nvPr/>
            </p:nvSpPr>
            <p:spPr>
              <a:xfrm>
                <a:off x="9021904" y="2089745"/>
                <a:ext cx="1993616" cy="1993301"/>
              </a:xfrm>
              <a:prstGeom prst="rect">
                <a:avLst/>
              </a:prstGeom>
              <a:noFill/>
              <a:ln>
                <a:noFill/>
              </a:ln>
            </p:spPr>
            <p:txBody>
              <a:bodyPr vert="horz" lIns="91440" tIns="45720" rIns="91440" bIns="45720" anchor="t"/>
              <a:lstStyle/>
              <a:p>
                <a:endParaRPr/>
              </a:p>
            </p:txBody>
          </p:sp>
        </p:grpSp>
        <p:grpSp>
          <p:nvGrpSpPr>
            <p:cNvPr id="52" name="Group 51"/>
            <p:cNvGrpSpPr/>
            <p:nvPr/>
          </p:nvGrpSpPr>
          <p:grpSpPr>
            <a:xfrm>
              <a:off x="7991856" y="-6882"/>
              <a:ext cx="1615440" cy="1609599"/>
              <a:chOff x="7991856" y="-6096"/>
              <a:chExt cx="1615440" cy="1609344"/>
            </a:xfrm>
          </p:grpSpPr>
          <p:pic>
            <p:nvPicPr>
              <p:cNvPr id="2097163" name="Oval 17"/>
              <p:cNvPicPr>
                <a:picLocks/>
              </p:cNvPicPr>
              <p:nvPr/>
            </p:nvPicPr>
            <p:blipFill>
              <a:blip r:embed="rId6"/>
              <a:srcRect/>
              <a:stretch>
                <a:fillRect/>
              </a:stretch>
            </p:blipFill>
            <p:spPr>
              <a:xfrm>
                <a:off x="7991856" y="-6096"/>
                <a:ext cx="1615440" cy="1609344"/>
              </a:xfrm>
              <a:prstGeom prst="rect">
                <a:avLst/>
              </a:prstGeom>
              <a:noFill/>
              <a:ln>
                <a:noFill/>
              </a:ln>
            </p:spPr>
          </p:pic>
          <p:sp>
            <p:nvSpPr>
              <p:cNvPr id="1048594" name="TextBox 1048593"/>
              <p:cNvSpPr txBox="1"/>
              <p:nvPr/>
            </p:nvSpPr>
            <p:spPr>
              <a:xfrm>
                <a:off x="8233756" y="232719"/>
                <a:ext cx="1131512" cy="1131332"/>
              </a:xfrm>
              <a:prstGeom prst="rect">
                <a:avLst/>
              </a:prstGeom>
              <a:noFill/>
              <a:ln>
                <a:noFill/>
              </a:ln>
            </p:spPr>
            <p:txBody>
              <a:bodyPr vert="horz" lIns="91440" tIns="45720" rIns="91440" bIns="45720" anchor="t"/>
              <a:lstStyle/>
              <a:p>
                <a:endParaRPr/>
              </a:p>
            </p:txBody>
          </p:sp>
        </p:grpSp>
        <p:grpSp>
          <p:nvGrpSpPr>
            <p:cNvPr id="53" name="Group 52"/>
            <p:cNvGrpSpPr/>
            <p:nvPr/>
          </p:nvGrpSpPr>
          <p:grpSpPr>
            <a:xfrm>
              <a:off x="8601456" y="5870594"/>
              <a:ext cx="1005840" cy="999903"/>
              <a:chOff x="8601456" y="5870448"/>
              <a:chExt cx="1005840" cy="999744"/>
            </a:xfrm>
          </p:grpSpPr>
          <p:pic>
            <p:nvPicPr>
              <p:cNvPr id="2097164" name="Oval 18"/>
              <p:cNvPicPr>
                <a:picLocks/>
              </p:cNvPicPr>
              <p:nvPr/>
            </p:nvPicPr>
            <p:blipFill>
              <a:blip r:embed="rId7"/>
              <a:srcRect/>
              <a:stretch>
                <a:fillRect/>
              </a:stretch>
            </p:blipFill>
            <p:spPr>
              <a:xfrm>
                <a:off x="8601456" y="5870448"/>
                <a:ext cx="1005840" cy="999744"/>
              </a:xfrm>
              <a:prstGeom prst="rect">
                <a:avLst/>
              </a:prstGeom>
              <a:noFill/>
              <a:ln>
                <a:noFill/>
              </a:ln>
            </p:spPr>
          </p:pic>
          <p:sp>
            <p:nvSpPr>
              <p:cNvPr id="1048595" name="TextBox 1048594"/>
              <p:cNvSpPr txBox="1"/>
              <p:nvPr/>
            </p:nvSpPr>
            <p:spPr>
              <a:xfrm>
                <a:off x="8754082" y="6018954"/>
                <a:ext cx="700460" cy="700349"/>
              </a:xfrm>
              <a:prstGeom prst="rect">
                <a:avLst/>
              </a:prstGeom>
              <a:noFill/>
              <a:ln>
                <a:noFill/>
              </a:ln>
            </p:spPr>
            <p:txBody>
              <a:bodyPr vert="horz" lIns="91440" tIns="45720" rIns="91440" bIns="45720" anchor="t"/>
              <a:lstStyle/>
              <a:p>
                <a:endParaRPr/>
              </a:p>
            </p:txBody>
          </p:sp>
        </p:grpSp>
        <p:sp>
          <p:nvSpPr>
            <p:cNvPr id="1048596" name="Freeform 5"/>
            <p:cNvSpPr/>
            <p:nvPr/>
          </p:nvSpPr>
          <p:spPr bwMode="gray">
            <a:xfrm rot="21010068">
              <a:off x="8491538" y="1798139"/>
              <a:ext cx="3298825" cy="439807"/>
            </a:xfrm>
            <a:custGeom>
              <a:avLst/>
              <a:gdLst>
                <a:gd name="l" fmla="*/ 0 w 10000"/>
                <a:gd name="t" fmla="*/ 0 h 5291"/>
                <a:gd name="r" fmla="*/ 10000 w 10000"/>
                <a:gd name="b" fmla="*/ 5291 h 5291"/>
              </a:gdLst>
              <a:ahLst/>
              <a:cxnLst/>
              <a:rect l="l" t="t" r="r" b="b"/>
              <a:pathLst>
                <a:path w="10000" h="5291">
                  <a:moveTo>
                    <a:pt x="85" y="2532"/>
                  </a:moveTo>
                  <a:cubicBezTo>
                    <a:pt x="1736" y="3911"/>
                    <a:pt x="7524" y="5298"/>
                    <a:pt x="9958" y="5291"/>
                  </a:cubicBezTo>
                  <a:cubicBezTo>
                    <a:pt x="9989" y="1958"/>
                    <a:pt x="9969" y="3333"/>
                    <a:pt x="10000" y="0"/>
                  </a:cubicBez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path>
              </a:pathLst>
            </a:custGeom>
            <a:solidFill>
              <a:schemeClr val="lt1">
                <a:alpha val="20000"/>
              </a:schemeClr>
            </a:solidFill>
            <a:ln>
              <a:noFill/>
            </a:ln>
          </p:spPr>
          <p:txBody>
            <a:bodyPr vert="horz" lIns="91440" tIns="45720" rIns="91440" bIns="45720" anchor="t"/>
            <a:lstStyle>
              <a:lvl1pPr marL="0" indent="0" algn="l" rtl="0" eaLnBrk="1" fontAlgn="base" latinLnBrk="0" hangingPunct="1">
                <a:lnSpc>
                  <a:spcPct val="100000"/>
                </a:lnSpc>
                <a:spcBef>
                  <a:spcPct val="0"/>
                </a:spcBef>
                <a:spcAft>
                  <a:spcPct val="0"/>
                </a:spcAft>
                <a:buFontTx/>
                <a:buNone/>
                <a:defRPr sz="1800" b="0" i="0" u="none" baseline="0">
                  <a:solidFill>
                    <a:schemeClr val="dk1"/>
                  </a:solidFill>
                  <a:latin typeface="Century Gothic" pitchFamily="34" charset="0"/>
                  <a:sym typeface="Arial" charset="0"/>
                </a:defRPr>
              </a:lvl1pPr>
              <a:lvl2pPr marL="457200" indent="0" algn="l" rtl="0" eaLnBrk="1" fontAlgn="base" latinLnBrk="0" hangingPunct="1">
                <a:lnSpc>
                  <a:spcPct val="100000"/>
                </a:lnSpc>
                <a:spcBef>
                  <a:spcPct val="0"/>
                </a:spcBef>
                <a:spcAft>
                  <a:spcPct val="0"/>
                </a:spcAft>
                <a:buFontTx/>
                <a:buNone/>
                <a:defRPr sz="1800" b="0" i="0" u="none" baseline="0">
                  <a:solidFill>
                    <a:schemeClr val="dk1"/>
                  </a:solidFill>
                  <a:latin typeface="Century Gothic" pitchFamily="34" charset="0"/>
                  <a:sym typeface="Arial" charset="0"/>
                </a:defRPr>
              </a:lvl2pPr>
              <a:lvl3pPr marL="914400" indent="0" algn="l" rtl="0" eaLnBrk="1" fontAlgn="base" latinLnBrk="0" hangingPunct="1">
                <a:lnSpc>
                  <a:spcPct val="100000"/>
                </a:lnSpc>
                <a:spcBef>
                  <a:spcPct val="0"/>
                </a:spcBef>
                <a:spcAft>
                  <a:spcPct val="0"/>
                </a:spcAft>
                <a:buFontTx/>
                <a:buNone/>
                <a:defRPr sz="1800" b="0" i="0" u="none" baseline="0">
                  <a:solidFill>
                    <a:schemeClr val="dk1"/>
                  </a:solidFill>
                  <a:latin typeface="Century Gothic" pitchFamily="34" charset="0"/>
                  <a:sym typeface="Arial" charset="0"/>
                </a:defRPr>
              </a:lvl3pPr>
              <a:lvl4pPr marL="1371600" indent="0" algn="l" rtl="0" eaLnBrk="1" fontAlgn="base" latinLnBrk="0" hangingPunct="1">
                <a:lnSpc>
                  <a:spcPct val="100000"/>
                </a:lnSpc>
                <a:spcBef>
                  <a:spcPct val="0"/>
                </a:spcBef>
                <a:spcAft>
                  <a:spcPct val="0"/>
                </a:spcAft>
                <a:buFontTx/>
                <a:buNone/>
                <a:defRPr sz="1800" b="0" i="0" u="none" baseline="0">
                  <a:solidFill>
                    <a:schemeClr val="dk1"/>
                  </a:solidFill>
                  <a:latin typeface="Century Gothic" pitchFamily="34" charset="0"/>
                  <a:sym typeface="Arial" charset="0"/>
                </a:defRPr>
              </a:lvl4pPr>
              <a:lvl5pPr marL="1828800" indent="0" algn="l" rtl="0" eaLnBrk="1" fontAlgn="base" latinLnBrk="0" hangingPunct="1">
                <a:lnSpc>
                  <a:spcPct val="100000"/>
                </a:lnSpc>
                <a:spcBef>
                  <a:spcPct val="0"/>
                </a:spcBef>
                <a:spcAft>
                  <a:spcPct val="0"/>
                </a:spcAft>
                <a:buFontTx/>
                <a:buNone/>
                <a:defRPr sz="1800" b="0" i="0" u="none" baseline="0">
                  <a:solidFill>
                    <a:schemeClr val="dk1"/>
                  </a:solidFill>
                  <a:latin typeface="Century Gothic" pitchFamily="34" charset="0"/>
                  <a:sym typeface="Arial" charset="0"/>
                </a:defRPr>
              </a:lvl5pPr>
            </a:lstStyle>
            <a:p>
              <a:endParaRPr lang="en-IN" altLang="en-US"/>
            </a:p>
          </p:txBody>
        </p:sp>
        <p:sp>
          <p:nvSpPr>
            <p:cNvPr id="1048597" name="Freeform 5"/>
            <p:cNvSpPr/>
            <p:nvPr/>
          </p:nvSpPr>
          <p:spPr bwMode="gray">
            <a:xfrm>
              <a:off x="458788" y="1866411"/>
              <a:ext cx="11277600" cy="4534619"/>
            </a:xfrm>
            <a:custGeom>
              <a:avLst/>
              <a:gdLst>
                <a:gd name="l" fmla="*/ 0 w 7104"/>
                <a:gd name="t" fmla="*/ 0 h 2856"/>
                <a:gd name="r" fmla="*/ 7104 w 7104"/>
                <a:gd name="b" fmla="*/ 2856 h 2856"/>
              </a:gdLst>
              <a:ahLst/>
              <a:cxnLst/>
              <a:rect l="l" t="t" r="r" b="b"/>
              <a:pathLst>
                <a:path w="7104" h="2856">
                  <a:moveTo>
                    <a:pt x="0" y="0"/>
                  </a:moveTo>
                  <a:lnTo>
                    <a:pt x="0" y="2856"/>
                  </a:lnTo>
                  <a:lnTo>
                    <a:pt x="7104" y="2856"/>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path>
              </a:pathLst>
            </a:custGeom>
            <a:solidFill>
              <a:schemeClr val="lt1"/>
            </a:solidFill>
            <a:ln>
              <a:noFill/>
            </a:ln>
          </p:spPr>
          <p:txBody>
            <a:bodyPr vert="horz" lIns="91440" tIns="45720" rIns="91440" bIns="45720" anchor="t"/>
            <a:lstStyle>
              <a:lvl1pPr marL="0" indent="0" algn="l" rtl="0" eaLnBrk="1" fontAlgn="base" latinLnBrk="0" hangingPunct="1">
                <a:lnSpc>
                  <a:spcPct val="100000"/>
                </a:lnSpc>
                <a:spcBef>
                  <a:spcPct val="0"/>
                </a:spcBef>
                <a:spcAft>
                  <a:spcPct val="0"/>
                </a:spcAft>
                <a:buFontTx/>
                <a:buNone/>
                <a:defRPr sz="1800" b="0" i="0" u="none" baseline="0">
                  <a:solidFill>
                    <a:schemeClr val="dk1"/>
                  </a:solidFill>
                  <a:latin typeface="Century Gothic" pitchFamily="34" charset="0"/>
                  <a:sym typeface="Arial" charset="0"/>
                </a:defRPr>
              </a:lvl1pPr>
              <a:lvl2pPr marL="457200" indent="0" algn="l" rtl="0" eaLnBrk="1" fontAlgn="base" latinLnBrk="0" hangingPunct="1">
                <a:lnSpc>
                  <a:spcPct val="100000"/>
                </a:lnSpc>
                <a:spcBef>
                  <a:spcPct val="0"/>
                </a:spcBef>
                <a:spcAft>
                  <a:spcPct val="0"/>
                </a:spcAft>
                <a:buFontTx/>
                <a:buNone/>
                <a:defRPr sz="1800" b="0" i="0" u="none" baseline="0">
                  <a:solidFill>
                    <a:schemeClr val="dk1"/>
                  </a:solidFill>
                  <a:latin typeface="Century Gothic" pitchFamily="34" charset="0"/>
                  <a:sym typeface="Arial" charset="0"/>
                </a:defRPr>
              </a:lvl2pPr>
              <a:lvl3pPr marL="914400" indent="0" algn="l" rtl="0" eaLnBrk="1" fontAlgn="base" latinLnBrk="0" hangingPunct="1">
                <a:lnSpc>
                  <a:spcPct val="100000"/>
                </a:lnSpc>
                <a:spcBef>
                  <a:spcPct val="0"/>
                </a:spcBef>
                <a:spcAft>
                  <a:spcPct val="0"/>
                </a:spcAft>
                <a:buFontTx/>
                <a:buNone/>
                <a:defRPr sz="1800" b="0" i="0" u="none" baseline="0">
                  <a:solidFill>
                    <a:schemeClr val="dk1"/>
                  </a:solidFill>
                  <a:latin typeface="Century Gothic" pitchFamily="34" charset="0"/>
                  <a:sym typeface="Arial" charset="0"/>
                </a:defRPr>
              </a:lvl3pPr>
              <a:lvl4pPr marL="1371600" indent="0" algn="l" rtl="0" eaLnBrk="1" fontAlgn="base" latinLnBrk="0" hangingPunct="1">
                <a:lnSpc>
                  <a:spcPct val="100000"/>
                </a:lnSpc>
                <a:spcBef>
                  <a:spcPct val="0"/>
                </a:spcBef>
                <a:spcAft>
                  <a:spcPct val="0"/>
                </a:spcAft>
                <a:buFontTx/>
                <a:buNone/>
                <a:defRPr sz="1800" b="0" i="0" u="none" baseline="0">
                  <a:solidFill>
                    <a:schemeClr val="dk1"/>
                  </a:solidFill>
                  <a:latin typeface="Century Gothic" pitchFamily="34" charset="0"/>
                  <a:sym typeface="Arial" charset="0"/>
                </a:defRPr>
              </a:lvl4pPr>
              <a:lvl5pPr marL="1828800" indent="0" algn="l" rtl="0" eaLnBrk="1" fontAlgn="base" latinLnBrk="0" hangingPunct="1">
                <a:lnSpc>
                  <a:spcPct val="100000"/>
                </a:lnSpc>
                <a:spcBef>
                  <a:spcPct val="0"/>
                </a:spcBef>
                <a:spcAft>
                  <a:spcPct val="0"/>
                </a:spcAft>
                <a:buFontTx/>
                <a:buNone/>
                <a:defRPr sz="1800" b="0" i="0" u="none" baseline="0">
                  <a:solidFill>
                    <a:schemeClr val="dk1"/>
                  </a:solidFill>
                  <a:latin typeface="Century Gothic" pitchFamily="34" charset="0"/>
                  <a:sym typeface="Arial" charset="0"/>
                </a:defRPr>
              </a:lvl5pPr>
            </a:lstStyle>
            <a:p>
              <a:endParaRPr lang="en-IN" altLang="en-US"/>
            </a:p>
          </p:txBody>
        </p:sp>
        <p:sp>
          <p:nvSpPr>
            <p:cNvPr id="1048598" name="Freeform 5"/>
            <p:cNvSpPr/>
            <p:nvPr/>
          </p:nvSpPr>
          <p:spPr bwMode="gray">
            <a:xfrm>
              <a:off x="0" y="804"/>
              <a:ext cx="12192000" cy="6857499"/>
            </a:xfrm>
            <a:custGeom>
              <a:avLst/>
              <a:gdLst>
                <a:gd name="l" fmla="*/ 0 w 15356"/>
                <a:gd name="t" fmla="*/ 0 h 8638"/>
                <a:gd name="r" fmla="*/ 15356 w 15356"/>
                <a:gd name="b" fmla="*/ 8638 h 8638"/>
              </a:gdLst>
              <a:ahLst/>
              <a:cxnLst/>
              <a:rect l="l" t="t"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path>
              </a:pathLst>
            </a:custGeom>
            <a:solidFill>
              <a:schemeClr val="lt1"/>
            </a:solidFill>
            <a:ln>
              <a:noFill/>
            </a:ln>
          </p:spPr>
          <p:txBody>
            <a:bodyPr vert="horz" lIns="91440" tIns="45720" rIns="91440" bIns="45720" anchor="t"/>
            <a:lstStyle>
              <a:lvl1pPr marL="0" indent="0" algn="l" rtl="0" eaLnBrk="1" fontAlgn="base" latinLnBrk="0" hangingPunct="1">
                <a:lnSpc>
                  <a:spcPct val="100000"/>
                </a:lnSpc>
                <a:spcBef>
                  <a:spcPct val="0"/>
                </a:spcBef>
                <a:spcAft>
                  <a:spcPct val="0"/>
                </a:spcAft>
                <a:buFontTx/>
                <a:buNone/>
                <a:defRPr sz="1800" b="0" i="0" u="none" baseline="0">
                  <a:solidFill>
                    <a:schemeClr val="dk1"/>
                  </a:solidFill>
                  <a:latin typeface="Century Gothic" pitchFamily="34" charset="0"/>
                  <a:sym typeface="Arial" charset="0"/>
                </a:defRPr>
              </a:lvl1pPr>
              <a:lvl2pPr marL="457200" indent="0" algn="l" rtl="0" eaLnBrk="1" fontAlgn="base" latinLnBrk="0" hangingPunct="1">
                <a:lnSpc>
                  <a:spcPct val="100000"/>
                </a:lnSpc>
                <a:spcBef>
                  <a:spcPct val="0"/>
                </a:spcBef>
                <a:spcAft>
                  <a:spcPct val="0"/>
                </a:spcAft>
                <a:buFontTx/>
                <a:buNone/>
                <a:defRPr sz="1800" b="0" i="0" u="none" baseline="0">
                  <a:solidFill>
                    <a:schemeClr val="dk1"/>
                  </a:solidFill>
                  <a:latin typeface="Century Gothic" pitchFamily="34" charset="0"/>
                  <a:sym typeface="Arial" charset="0"/>
                </a:defRPr>
              </a:lvl2pPr>
              <a:lvl3pPr marL="914400" indent="0" algn="l" rtl="0" eaLnBrk="1" fontAlgn="base" latinLnBrk="0" hangingPunct="1">
                <a:lnSpc>
                  <a:spcPct val="100000"/>
                </a:lnSpc>
                <a:spcBef>
                  <a:spcPct val="0"/>
                </a:spcBef>
                <a:spcAft>
                  <a:spcPct val="0"/>
                </a:spcAft>
                <a:buFontTx/>
                <a:buNone/>
                <a:defRPr sz="1800" b="0" i="0" u="none" baseline="0">
                  <a:solidFill>
                    <a:schemeClr val="dk1"/>
                  </a:solidFill>
                  <a:latin typeface="Century Gothic" pitchFamily="34" charset="0"/>
                  <a:sym typeface="Arial" charset="0"/>
                </a:defRPr>
              </a:lvl3pPr>
              <a:lvl4pPr marL="1371600" indent="0" algn="l" rtl="0" eaLnBrk="1" fontAlgn="base" latinLnBrk="0" hangingPunct="1">
                <a:lnSpc>
                  <a:spcPct val="100000"/>
                </a:lnSpc>
                <a:spcBef>
                  <a:spcPct val="0"/>
                </a:spcBef>
                <a:spcAft>
                  <a:spcPct val="0"/>
                </a:spcAft>
                <a:buFontTx/>
                <a:buNone/>
                <a:defRPr sz="1800" b="0" i="0" u="none" baseline="0">
                  <a:solidFill>
                    <a:schemeClr val="dk1"/>
                  </a:solidFill>
                  <a:latin typeface="Century Gothic" pitchFamily="34" charset="0"/>
                  <a:sym typeface="Arial" charset="0"/>
                </a:defRPr>
              </a:lvl4pPr>
              <a:lvl5pPr marL="1828800" indent="0" algn="l" rtl="0" eaLnBrk="1" fontAlgn="base" latinLnBrk="0" hangingPunct="1">
                <a:lnSpc>
                  <a:spcPct val="100000"/>
                </a:lnSpc>
                <a:spcBef>
                  <a:spcPct val="0"/>
                </a:spcBef>
                <a:spcAft>
                  <a:spcPct val="0"/>
                </a:spcAft>
                <a:buFontTx/>
                <a:buNone/>
                <a:defRPr sz="1800" b="0" i="0" u="none" baseline="0">
                  <a:solidFill>
                    <a:schemeClr val="dk1"/>
                  </a:solidFill>
                  <a:latin typeface="Century Gothic" pitchFamily="34" charset="0"/>
                  <a:sym typeface="Arial" charset="0"/>
                </a:defRPr>
              </a:lvl5pPr>
            </a:lstStyle>
            <a:p>
              <a:endParaRPr lang="en-IN" altLang="en-US"/>
            </a:p>
          </p:txBody>
        </p:sp>
      </p:grpSp>
      <p:sp>
        <p:nvSpPr>
          <p:cNvPr id="1048599" name="Rectangle 21"/>
          <p:cNvSpPr/>
          <p:nvPr/>
        </p:nvSpPr>
        <p:spPr>
          <a:xfrm>
            <a:off x="10437812" y="0"/>
            <a:ext cx="685800" cy="1143000"/>
          </a:xfrm>
          <a:prstGeom prst="rect">
            <a:avLst/>
          </a:prstGeom>
          <a:solidFill>
            <a:schemeClr val="accent1"/>
          </a:solidFill>
          <a:ln>
            <a:noFill/>
          </a:ln>
          <a:effectLst>
            <a:outerShdw dist="25400" dir="5400000">
              <a:srgbClr val="000000">
                <a:alpha val="45000"/>
              </a:srgbClr>
            </a:outerShdw>
          </a:effectLst>
        </p:spPr>
      </p:sp>
      <p:pic>
        <p:nvPicPr>
          <p:cNvPr id="2097165" name="Picture 19"/>
          <p:cNvPicPr>
            <a:picLocks/>
          </p:cNvPicPr>
          <p:nvPr/>
        </p:nvPicPr>
        <p:blipFill>
          <a:blip r:embed="rId8" cstate="print"/>
          <a:srcRect/>
          <a:stretch>
            <a:fillRect/>
          </a:stretch>
        </p:blipFill>
        <p:spPr>
          <a:xfrm>
            <a:off x="520700" y="635000"/>
            <a:ext cx="1243012" cy="763587"/>
          </a:xfrm>
          <a:prstGeom prst="rect">
            <a:avLst/>
          </a:prstGeom>
          <a:noFill/>
          <a:ln>
            <a:noFill/>
          </a:ln>
        </p:spPr>
      </p:pic>
      <p:grpSp>
        <p:nvGrpSpPr>
          <p:cNvPr id="54" name="Group 53"/>
          <p:cNvGrpSpPr/>
          <p:nvPr/>
        </p:nvGrpSpPr>
        <p:grpSpPr>
          <a:xfrm>
            <a:off x="0" y="-1587"/>
            <a:ext cx="12192000" cy="6865937"/>
            <a:chOff x="0" y="-2373"/>
            <a:chExt cx="12192000" cy="6867027"/>
          </a:xfrm>
        </p:grpSpPr>
        <p:grpSp>
          <p:nvGrpSpPr>
            <p:cNvPr id="55" name="Group 54"/>
            <p:cNvGrpSpPr/>
            <p:nvPr/>
          </p:nvGrpSpPr>
          <p:grpSpPr>
            <a:xfrm>
              <a:off x="-6096" y="-6882"/>
              <a:ext cx="12204192" cy="6871282"/>
              <a:chOff x="-6096" y="-6096"/>
              <a:chExt cx="12204192" cy="6870192"/>
            </a:xfrm>
          </p:grpSpPr>
          <p:pic>
            <p:nvPicPr>
              <p:cNvPr id="2097166" name="Rectangle 20"/>
              <p:cNvPicPr>
                <a:picLocks/>
              </p:cNvPicPr>
              <p:nvPr/>
            </p:nvPicPr>
            <p:blipFill>
              <a:blip r:embed="rId2"/>
              <a:srcRect/>
              <a:stretch>
                <a:fillRect/>
              </a:stretch>
            </p:blipFill>
            <p:spPr>
              <a:xfrm>
                <a:off x="-6096" y="-6096"/>
                <a:ext cx="12204192" cy="6870192"/>
              </a:xfrm>
              <a:prstGeom prst="rect">
                <a:avLst/>
              </a:prstGeom>
              <a:noFill/>
              <a:ln>
                <a:noFill/>
              </a:ln>
            </p:spPr>
          </p:pic>
          <p:sp>
            <p:nvSpPr>
              <p:cNvPr id="1048600" name="TextBox 1048599"/>
              <p:cNvSpPr txBox="1"/>
              <p:nvPr/>
            </p:nvSpPr>
            <p:spPr>
              <a:xfrm>
                <a:off x="0" y="785"/>
                <a:ext cx="12192000" cy="6856912"/>
              </a:xfrm>
              <a:prstGeom prst="rect">
                <a:avLst/>
              </a:prstGeom>
              <a:noFill/>
              <a:ln>
                <a:noFill/>
              </a:ln>
            </p:spPr>
            <p:txBody>
              <a:bodyPr vert="horz" lIns="91440" tIns="45720" rIns="91440" bIns="45720" anchor="t"/>
              <a:lstStyle/>
              <a:p>
                <a:endParaRPr/>
              </a:p>
            </p:txBody>
          </p:sp>
        </p:grpSp>
        <p:grpSp>
          <p:nvGrpSpPr>
            <p:cNvPr id="56" name="Group 55"/>
            <p:cNvGrpSpPr/>
            <p:nvPr/>
          </p:nvGrpSpPr>
          <p:grpSpPr>
            <a:xfrm>
              <a:off x="0" y="2663590"/>
              <a:ext cx="4200144" cy="4200810"/>
              <a:chOff x="0" y="2663952"/>
              <a:chExt cx="4200144" cy="4200144"/>
            </a:xfrm>
          </p:grpSpPr>
          <p:pic>
            <p:nvPicPr>
              <p:cNvPr id="2097167" name="Oval 22"/>
              <p:cNvPicPr>
                <a:picLocks/>
              </p:cNvPicPr>
              <p:nvPr/>
            </p:nvPicPr>
            <p:blipFill>
              <a:blip r:embed="rId3"/>
              <a:srcRect/>
              <a:stretch>
                <a:fillRect/>
              </a:stretch>
            </p:blipFill>
            <p:spPr>
              <a:xfrm>
                <a:off x="0" y="2663952"/>
                <a:ext cx="4200144" cy="4200144"/>
              </a:xfrm>
              <a:prstGeom prst="rect">
                <a:avLst/>
              </a:prstGeom>
              <a:noFill/>
              <a:ln>
                <a:noFill/>
              </a:ln>
            </p:spPr>
          </p:pic>
          <p:sp>
            <p:nvSpPr>
              <p:cNvPr id="1048601" name="TextBox 1048600"/>
              <p:cNvSpPr txBox="1"/>
              <p:nvPr/>
            </p:nvSpPr>
            <p:spPr>
              <a:xfrm>
                <a:off x="616978" y="3281022"/>
                <a:ext cx="2963484" cy="2963015"/>
              </a:xfrm>
              <a:prstGeom prst="rect">
                <a:avLst/>
              </a:prstGeom>
              <a:noFill/>
              <a:ln>
                <a:noFill/>
              </a:ln>
            </p:spPr>
            <p:txBody>
              <a:bodyPr vert="horz" lIns="91440" tIns="45720" rIns="91440" bIns="45720" anchor="t"/>
              <a:lstStyle/>
              <a:p>
                <a:endParaRPr/>
              </a:p>
            </p:txBody>
          </p:sp>
        </p:grpSp>
        <p:grpSp>
          <p:nvGrpSpPr>
            <p:cNvPr id="57" name="Group 56"/>
            <p:cNvGrpSpPr/>
            <p:nvPr/>
          </p:nvGrpSpPr>
          <p:grpSpPr>
            <a:xfrm>
              <a:off x="-6096" y="2889178"/>
              <a:ext cx="2377440" cy="2371720"/>
              <a:chOff x="-6096" y="2889504"/>
              <a:chExt cx="2377440" cy="2371344"/>
            </a:xfrm>
          </p:grpSpPr>
          <p:pic>
            <p:nvPicPr>
              <p:cNvPr id="2097168" name="Oval 23"/>
              <p:cNvPicPr>
                <a:picLocks/>
              </p:cNvPicPr>
              <p:nvPr/>
            </p:nvPicPr>
            <p:blipFill>
              <a:blip r:embed="rId4"/>
              <a:srcRect/>
              <a:stretch>
                <a:fillRect/>
              </a:stretch>
            </p:blipFill>
            <p:spPr>
              <a:xfrm>
                <a:off x="-6096" y="2889504"/>
                <a:ext cx="2377440" cy="2371344"/>
              </a:xfrm>
              <a:prstGeom prst="rect">
                <a:avLst/>
              </a:prstGeom>
              <a:noFill/>
              <a:ln>
                <a:noFill/>
              </a:ln>
            </p:spPr>
          </p:pic>
          <p:sp>
            <p:nvSpPr>
              <p:cNvPr id="1048602" name="TextBox 1048601"/>
              <p:cNvSpPr txBox="1"/>
              <p:nvPr/>
            </p:nvSpPr>
            <p:spPr>
              <a:xfrm>
                <a:off x="347686" y="3241806"/>
                <a:ext cx="1670328" cy="1670063"/>
              </a:xfrm>
              <a:prstGeom prst="rect">
                <a:avLst/>
              </a:prstGeom>
              <a:noFill/>
              <a:ln>
                <a:noFill/>
              </a:ln>
            </p:spPr>
            <p:txBody>
              <a:bodyPr vert="horz" lIns="91440" tIns="45720" rIns="91440" bIns="45720" anchor="t"/>
              <a:lstStyle/>
              <a:p>
                <a:endParaRPr/>
              </a:p>
            </p:txBody>
          </p:sp>
        </p:grpSp>
        <p:grpSp>
          <p:nvGrpSpPr>
            <p:cNvPr id="58" name="Group 57"/>
            <p:cNvGrpSpPr/>
            <p:nvPr/>
          </p:nvGrpSpPr>
          <p:grpSpPr>
            <a:xfrm>
              <a:off x="8601456" y="1669784"/>
              <a:ext cx="2834640" cy="2835090"/>
              <a:chOff x="8601456" y="1670304"/>
              <a:chExt cx="2834640" cy="2834640"/>
            </a:xfrm>
          </p:grpSpPr>
          <p:pic>
            <p:nvPicPr>
              <p:cNvPr id="2097169" name="Oval 24"/>
              <p:cNvPicPr>
                <a:picLocks/>
              </p:cNvPicPr>
              <p:nvPr/>
            </p:nvPicPr>
            <p:blipFill>
              <a:blip r:embed="rId5"/>
              <a:srcRect/>
              <a:stretch>
                <a:fillRect/>
              </a:stretch>
            </p:blipFill>
            <p:spPr>
              <a:xfrm>
                <a:off x="8601456" y="1670304"/>
                <a:ext cx="2834640" cy="2834640"/>
              </a:xfrm>
              <a:prstGeom prst="rect">
                <a:avLst/>
              </a:prstGeom>
              <a:noFill/>
              <a:ln>
                <a:noFill/>
              </a:ln>
            </p:spPr>
          </p:pic>
          <p:sp>
            <p:nvSpPr>
              <p:cNvPr id="1048603" name="TextBox 1048602"/>
              <p:cNvSpPr txBox="1"/>
              <p:nvPr/>
            </p:nvSpPr>
            <p:spPr>
              <a:xfrm>
                <a:off x="9021904" y="2089745"/>
                <a:ext cx="1993616" cy="1993301"/>
              </a:xfrm>
              <a:prstGeom prst="rect">
                <a:avLst/>
              </a:prstGeom>
              <a:noFill/>
              <a:ln>
                <a:noFill/>
              </a:ln>
            </p:spPr>
            <p:txBody>
              <a:bodyPr vert="horz" lIns="91440" tIns="45720" rIns="91440" bIns="45720" anchor="t"/>
              <a:lstStyle/>
              <a:p>
                <a:endParaRPr/>
              </a:p>
            </p:txBody>
          </p:sp>
        </p:grpSp>
        <p:grpSp>
          <p:nvGrpSpPr>
            <p:cNvPr id="59" name="Group 58"/>
            <p:cNvGrpSpPr/>
            <p:nvPr/>
          </p:nvGrpSpPr>
          <p:grpSpPr>
            <a:xfrm>
              <a:off x="7991856" y="-6882"/>
              <a:ext cx="1615440" cy="1609599"/>
              <a:chOff x="7991856" y="-6096"/>
              <a:chExt cx="1615440" cy="1609344"/>
            </a:xfrm>
          </p:grpSpPr>
          <p:pic>
            <p:nvPicPr>
              <p:cNvPr id="2097170" name="Oval 26"/>
              <p:cNvPicPr>
                <a:picLocks/>
              </p:cNvPicPr>
              <p:nvPr/>
            </p:nvPicPr>
            <p:blipFill>
              <a:blip r:embed="rId6"/>
              <a:srcRect/>
              <a:stretch>
                <a:fillRect/>
              </a:stretch>
            </p:blipFill>
            <p:spPr>
              <a:xfrm>
                <a:off x="7991856" y="-6096"/>
                <a:ext cx="1615440" cy="1609344"/>
              </a:xfrm>
              <a:prstGeom prst="rect">
                <a:avLst/>
              </a:prstGeom>
              <a:noFill/>
              <a:ln>
                <a:noFill/>
              </a:ln>
            </p:spPr>
          </p:pic>
          <p:sp>
            <p:nvSpPr>
              <p:cNvPr id="1048604" name="TextBox 1048603"/>
              <p:cNvSpPr txBox="1"/>
              <p:nvPr/>
            </p:nvSpPr>
            <p:spPr>
              <a:xfrm>
                <a:off x="8233756" y="232719"/>
                <a:ext cx="1131512" cy="1131332"/>
              </a:xfrm>
              <a:prstGeom prst="rect">
                <a:avLst/>
              </a:prstGeom>
              <a:noFill/>
              <a:ln>
                <a:noFill/>
              </a:ln>
            </p:spPr>
            <p:txBody>
              <a:bodyPr vert="horz" lIns="91440" tIns="45720" rIns="91440" bIns="45720" anchor="t"/>
              <a:lstStyle/>
              <a:p>
                <a:endParaRPr/>
              </a:p>
            </p:txBody>
          </p:sp>
        </p:grpSp>
        <p:grpSp>
          <p:nvGrpSpPr>
            <p:cNvPr id="60" name="Group 59"/>
            <p:cNvGrpSpPr/>
            <p:nvPr/>
          </p:nvGrpSpPr>
          <p:grpSpPr>
            <a:xfrm>
              <a:off x="8601456" y="5870594"/>
              <a:ext cx="1005840" cy="999903"/>
              <a:chOff x="8601456" y="5870448"/>
              <a:chExt cx="1005840" cy="999744"/>
            </a:xfrm>
          </p:grpSpPr>
          <p:pic>
            <p:nvPicPr>
              <p:cNvPr id="2097171" name="Oval 27"/>
              <p:cNvPicPr>
                <a:picLocks/>
              </p:cNvPicPr>
              <p:nvPr/>
            </p:nvPicPr>
            <p:blipFill>
              <a:blip r:embed="rId7"/>
              <a:srcRect/>
              <a:stretch>
                <a:fillRect/>
              </a:stretch>
            </p:blipFill>
            <p:spPr>
              <a:xfrm>
                <a:off x="8601456" y="5870448"/>
                <a:ext cx="1005840" cy="999744"/>
              </a:xfrm>
              <a:prstGeom prst="rect">
                <a:avLst/>
              </a:prstGeom>
              <a:noFill/>
              <a:ln>
                <a:noFill/>
              </a:ln>
            </p:spPr>
          </p:pic>
          <p:sp>
            <p:nvSpPr>
              <p:cNvPr id="1048605" name="TextBox 1048604"/>
              <p:cNvSpPr txBox="1"/>
              <p:nvPr/>
            </p:nvSpPr>
            <p:spPr>
              <a:xfrm>
                <a:off x="8754082" y="6018954"/>
                <a:ext cx="700460" cy="700349"/>
              </a:xfrm>
              <a:prstGeom prst="rect">
                <a:avLst/>
              </a:prstGeom>
              <a:noFill/>
              <a:ln>
                <a:noFill/>
              </a:ln>
            </p:spPr>
            <p:txBody>
              <a:bodyPr vert="horz" lIns="91440" tIns="45720" rIns="91440" bIns="45720" anchor="t"/>
              <a:lstStyle/>
              <a:p>
                <a:endParaRPr/>
              </a:p>
            </p:txBody>
          </p:sp>
        </p:grpSp>
        <p:sp>
          <p:nvSpPr>
            <p:cNvPr id="1048606" name="Freeform 5"/>
            <p:cNvSpPr/>
            <p:nvPr/>
          </p:nvSpPr>
          <p:spPr bwMode="gray">
            <a:xfrm rot="10371525">
              <a:off x="263525" y="4438569"/>
              <a:ext cx="3300413" cy="441395"/>
            </a:xfrm>
            <a:custGeom>
              <a:avLst/>
              <a:gdLst>
                <a:gd name="l" fmla="*/ 0 w 10000"/>
                <a:gd name="t" fmla="*/ 0 h 5291"/>
                <a:gd name="r" fmla="*/ 10000 w 10000"/>
                <a:gd name="b" fmla="*/ 5291 h 5291"/>
              </a:gdLst>
              <a:ahLst/>
              <a:cxnLst/>
              <a:rect l="l" t="t" r="r" b="b"/>
              <a:pathLst>
                <a:path w="10000" h="5291">
                  <a:moveTo>
                    <a:pt x="85" y="2532"/>
                  </a:moveTo>
                  <a:cubicBezTo>
                    <a:pt x="1736" y="3911"/>
                    <a:pt x="7524" y="5298"/>
                    <a:pt x="9958" y="5291"/>
                  </a:cubicBezTo>
                  <a:cubicBezTo>
                    <a:pt x="9989" y="1958"/>
                    <a:pt x="9969" y="3333"/>
                    <a:pt x="10000" y="0"/>
                  </a:cubicBez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path>
              </a:pathLst>
            </a:custGeom>
            <a:solidFill>
              <a:schemeClr val="lt1">
                <a:alpha val="20000"/>
              </a:schemeClr>
            </a:solidFill>
            <a:ln>
              <a:noFill/>
            </a:ln>
          </p:spPr>
          <p:txBody>
            <a:bodyPr vert="horz" lIns="91440" tIns="45720" rIns="91440" bIns="45720" anchor="t"/>
            <a:lstStyle>
              <a:lvl1pPr marL="0" indent="0" algn="l" rtl="0" eaLnBrk="1" fontAlgn="base" latinLnBrk="0" hangingPunct="1">
                <a:lnSpc>
                  <a:spcPct val="100000"/>
                </a:lnSpc>
                <a:spcBef>
                  <a:spcPct val="0"/>
                </a:spcBef>
                <a:spcAft>
                  <a:spcPct val="0"/>
                </a:spcAft>
                <a:buFontTx/>
                <a:buNone/>
                <a:defRPr sz="1800" b="0" i="0" u="none" baseline="0">
                  <a:solidFill>
                    <a:schemeClr val="dk1"/>
                  </a:solidFill>
                  <a:latin typeface="Century Gothic" pitchFamily="34" charset="0"/>
                  <a:sym typeface="Arial" charset="0"/>
                </a:defRPr>
              </a:lvl1pPr>
              <a:lvl2pPr marL="457200" indent="0" algn="l" rtl="0" eaLnBrk="1" fontAlgn="base" latinLnBrk="0" hangingPunct="1">
                <a:lnSpc>
                  <a:spcPct val="100000"/>
                </a:lnSpc>
                <a:spcBef>
                  <a:spcPct val="0"/>
                </a:spcBef>
                <a:spcAft>
                  <a:spcPct val="0"/>
                </a:spcAft>
                <a:buFontTx/>
                <a:buNone/>
                <a:defRPr sz="1800" b="0" i="0" u="none" baseline="0">
                  <a:solidFill>
                    <a:schemeClr val="dk1"/>
                  </a:solidFill>
                  <a:latin typeface="Century Gothic" pitchFamily="34" charset="0"/>
                  <a:sym typeface="Arial" charset="0"/>
                </a:defRPr>
              </a:lvl2pPr>
              <a:lvl3pPr marL="914400" indent="0" algn="l" rtl="0" eaLnBrk="1" fontAlgn="base" latinLnBrk="0" hangingPunct="1">
                <a:lnSpc>
                  <a:spcPct val="100000"/>
                </a:lnSpc>
                <a:spcBef>
                  <a:spcPct val="0"/>
                </a:spcBef>
                <a:spcAft>
                  <a:spcPct val="0"/>
                </a:spcAft>
                <a:buFontTx/>
                <a:buNone/>
                <a:defRPr sz="1800" b="0" i="0" u="none" baseline="0">
                  <a:solidFill>
                    <a:schemeClr val="dk1"/>
                  </a:solidFill>
                  <a:latin typeface="Century Gothic" pitchFamily="34" charset="0"/>
                  <a:sym typeface="Arial" charset="0"/>
                </a:defRPr>
              </a:lvl3pPr>
              <a:lvl4pPr marL="1371600" indent="0" algn="l" rtl="0" eaLnBrk="1" fontAlgn="base" latinLnBrk="0" hangingPunct="1">
                <a:lnSpc>
                  <a:spcPct val="100000"/>
                </a:lnSpc>
                <a:spcBef>
                  <a:spcPct val="0"/>
                </a:spcBef>
                <a:spcAft>
                  <a:spcPct val="0"/>
                </a:spcAft>
                <a:buFontTx/>
                <a:buNone/>
                <a:defRPr sz="1800" b="0" i="0" u="none" baseline="0">
                  <a:solidFill>
                    <a:schemeClr val="dk1"/>
                  </a:solidFill>
                  <a:latin typeface="Century Gothic" pitchFamily="34" charset="0"/>
                  <a:sym typeface="Arial" charset="0"/>
                </a:defRPr>
              </a:lvl4pPr>
              <a:lvl5pPr marL="1828800" indent="0" algn="l" rtl="0" eaLnBrk="1" fontAlgn="base" latinLnBrk="0" hangingPunct="1">
                <a:lnSpc>
                  <a:spcPct val="100000"/>
                </a:lnSpc>
                <a:spcBef>
                  <a:spcPct val="0"/>
                </a:spcBef>
                <a:spcAft>
                  <a:spcPct val="0"/>
                </a:spcAft>
                <a:buFontTx/>
                <a:buNone/>
                <a:defRPr sz="1800" b="0" i="0" u="none" baseline="0">
                  <a:solidFill>
                    <a:schemeClr val="dk1"/>
                  </a:solidFill>
                  <a:latin typeface="Century Gothic" pitchFamily="34" charset="0"/>
                  <a:sym typeface="Arial" charset="0"/>
                </a:defRPr>
              </a:lvl5pPr>
            </a:lstStyle>
            <a:p>
              <a:endParaRPr lang="en-IN" altLang="en-US"/>
            </a:p>
          </p:txBody>
        </p:sp>
        <p:sp>
          <p:nvSpPr>
            <p:cNvPr id="1048607" name="Freeform 5"/>
            <p:cNvSpPr/>
            <p:nvPr/>
          </p:nvSpPr>
          <p:spPr bwMode="gray">
            <a:xfrm rot="10800000">
              <a:off x="458788" y="321529"/>
              <a:ext cx="11277600" cy="4533031"/>
            </a:xfrm>
            <a:custGeom>
              <a:avLst/>
              <a:gdLst>
                <a:gd name="l" fmla="*/ 0 w 7104"/>
                <a:gd name="t" fmla="*/ 0 h 2856"/>
                <a:gd name="r" fmla="*/ 7104 w 7104"/>
                <a:gd name="b" fmla="*/ 2856 h 2856"/>
              </a:gdLst>
              <a:ahLst/>
              <a:cxnLst/>
              <a:rect l="l" t="t" r="r" b="b"/>
              <a:pathLst>
                <a:path w="7104" h="2856">
                  <a:moveTo>
                    <a:pt x="0" y="0"/>
                  </a:moveTo>
                  <a:lnTo>
                    <a:pt x="0" y="2856"/>
                  </a:lnTo>
                  <a:lnTo>
                    <a:pt x="7104" y="2856"/>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path>
              </a:pathLst>
            </a:custGeom>
            <a:solidFill>
              <a:schemeClr val="lt1"/>
            </a:solidFill>
            <a:ln>
              <a:noFill/>
            </a:ln>
          </p:spPr>
          <p:txBody>
            <a:bodyPr vert="horz" lIns="91440" tIns="45720" rIns="91440" bIns="45720" anchor="t"/>
            <a:lstStyle>
              <a:lvl1pPr marL="0" indent="0" algn="l" rtl="0" eaLnBrk="1" fontAlgn="base" latinLnBrk="0" hangingPunct="1">
                <a:lnSpc>
                  <a:spcPct val="100000"/>
                </a:lnSpc>
                <a:spcBef>
                  <a:spcPct val="0"/>
                </a:spcBef>
                <a:spcAft>
                  <a:spcPct val="0"/>
                </a:spcAft>
                <a:buFontTx/>
                <a:buNone/>
                <a:defRPr sz="1800" b="0" i="0" u="none" baseline="0">
                  <a:solidFill>
                    <a:schemeClr val="dk1"/>
                  </a:solidFill>
                  <a:latin typeface="Century Gothic" pitchFamily="34" charset="0"/>
                  <a:sym typeface="Arial" charset="0"/>
                </a:defRPr>
              </a:lvl1pPr>
              <a:lvl2pPr marL="457200" indent="0" algn="l" rtl="0" eaLnBrk="1" fontAlgn="base" latinLnBrk="0" hangingPunct="1">
                <a:lnSpc>
                  <a:spcPct val="100000"/>
                </a:lnSpc>
                <a:spcBef>
                  <a:spcPct val="0"/>
                </a:spcBef>
                <a:spcAft>
                  <a:spcPct val="0"/>
                </a:spcAft>
                <a:buFontTx/>
                <a:buNone/>
                <a:defRPr sz="1800" b="0" i="0" u="none" baseline="0">
                  <a:solidFill>
                    <a:schemeClr val="dk1"/>
                  </a:solidFill>
                  <a:latin typeface="Century Gothic" pitchFamily="34" charset="0"/>
                  <a:sym typeface="Arial" charset="0"/>
                </a:defRPr>
              </a:lvl2pPr>
              <a:lvl3pPr marL="914400" indent="0" algn="l" rtl="0" eaLnBrk="1" fontAlgn="base" latinLnBrk="0" hangingPunct="1">
                <a:lnSpc>
                  <a:spcPct val="100000"/>
                </a:lnSpc>
                <a:spcBef>
                  <a:spcPct val="0"/>
                </a:spcBef>
                <a:spcAft>
                  <a:spcPct val="0"/>
                </a:spcAft>
                <a:buFontTx/>
                <a:buNone/>
                <a:defRPr sz="1800" b="0" i="0" u="none" baseline="0">
                  <a:solidFill>
                    <a:schemeClr val="dk1"/>
                  </a:solidFill>
                  <a:latin typeface="Century Gothic" pitchFamily="34" charset="0"/>
                  <a:sym typeface="Arial" charset="0"/>
                </a:defRPr>
              </a:lvl3pPr>
              <a:lvl4pPr marL="1371600" indent="0" algn="l" rtl="0" eaLnBrk="1" fontAlgn="base" latinLnBrk="0" hangingPunct="1">
                <a:lnSpc>
                  <a:spcPct val="100000"/>
                </a:lnSpc>
                <a:spcBef>
                  <a:spcPct val="0"/>
                </a:spcBef>
                <a:spcAft>
                  <a:spcPct val="0"/>
                </a:spcAft>
                <a:buFontTx/>
                <a:buNone/>
                <a:defRPr sz="1800" b="0" i="0" u="none" baseline="0">
                  <a:solidFill>
                    <a:schemeClr val="dk1"/>
                  </a:solidFill>
                  <a:latin typeface="Century Gothic" pitchFamily="34" charset="0"/>
                  <a:sym typeface="Arial" charset="0"/>
                </a:defRPr>
              </a:lvl4pPr>
              <a:lvl5pPr marL="1828800" indent="0" algn="l" rtl="0" eaLnBrk="1" fontAlgn="base" latinLnBrk="0" hangingPunct="1">
                <a:lnSpc>
                  <a:spcPct val="100000"/>
                </a:lnSpc>
                <a:spcBef>
                  <a:spcPct val="0"/>
                </a:spcBef>
                <a:spcAft>
                  <a:spcPct val="0"/>
                </a:spcAft>
                <a:buFontTx/>
                <a:buNone/>
                <a:defRPr sz="1800" b="0" i="0" u="none" baseline="0">
                  <a:solidFill>
                    <a:schemeClr val="dk1"/>
                  </a:solidFill>
                  <a:latin typeface="Century Gothic" pitchFamily="34" charset="0"/>
                  <a:sym typeface="Arial" charset="0"/>
                </a:defRPr>
              </a:lvl5pPr>
            </a:lstStyle>
            <a:p>
              <a:endParaRPr lang="en-IN" altLang="en-US"/>
            </a:p>
          </p:txBody>
        </p:sp>
        <p:sp>
          <p:nvSpPr>
            <p:cNvPr id="1048608" name="Freeform 5"/>
            <p:cNvSpPr/>
            <p:nvPr/>
          </p:nvSpPr>
          <p:spPr bwMode="gray">
            <a:xfrm>
              <a:off x="0" y="804"/>
              <a:ext cx="12192000" cy="6857499"/>
            </a:xfrm>
            <a:custGeom>
              <a:avLst/>
              <a:gdLst>
                <a:gd name="l" fmla="*/ 0 w 15356"/>
                <a:gd name="t" fmla="*/ 0 h 8638"/>
                <a:gd name="r" fmla="*/ 15356 w 15356"/>
                <a:gd name="b" fmla="*/ 8638 h 8638"/>
              </a:gdLst>
              <a:ahLst/>
              <a:cxnLst/>
              <a:rect l="l" t="t"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path>
              </a:pathLst>
            </a:custGeom>
            <a:solidFill>
              <a:schemeClr val="lt1"/>
            </a:solidFill>
            <a:ln>
              <a:noFill/>
            </a:ln>
          </p:spPr>
          <p:txBody>
            <a:bodyPr vert="horz" lIns="91440" tIns="45720" rIns="91440" bIns="45720" anchor="t"/>
            <a:lstStyle>
              <a:lvl1pPr marL="0" indent="0" algn="l" rtl="0" eaLnBrk="1" fontAlgn="base" latinLnBrk="0" hangingPunct="1">
                <a:lnSpc>
                  <a:spcPct val="100000"/>
                </a:lnSpc>
                <a:spcBef>
                  <a:spcPct val="0"/>
                </a:spcBef>
                <a:spcAft>
                  <a:spcPct val="0"/>
                </a:spcAft>
                <a:buFontTx/>
                <a:buNone/>
                <a:defRPr sz="1800" b="0" i="0" u="none" baseline="0">
                  <a:solidFill>
                    <a:schemeClr val="dk1"/>
                  </a:solidFill>
                  <a:latin typeface="Century Gothic" pitchFamily="34" charset="0"/>
                  <a:sym typeface="Arial" charset="0"/>
                </a:defRPr>
              </a:lvl1pPr>
              <a:lvl2pPr marL="457200" indent="0" algn="l" rtl="0" eaLnBrk="1" fontAlgn="base" latinLnBrk="0" hangingPunct="1">
                <a:lnSpc>
                  <a:spcPct val="100000"/>
                </a:lnSpc>
                <a:spcBef>
                  <a:spcPct val="0"/>
                </a:spcBef>
                <a:spcAft>
                  <a:spcPct val="0"/>
                </a:spcAft>
                <a:buFontTx/>
                <a:buNone/>
                <a:defRPr sz="1800" b="0" i="0" u="none" baseline="0">
                  <a:solidFill>
                    <a:schemeClr val="dk1"/>
                  </a:solidFill>
                  <a:latin typeface="Century Gothic" pitchFamily="34" charset="0"/>
                  <a:sym typeface="Arial" charset="0"/>
                </a:defRPr>
              </a:lvl2pPr>
              <a:lvl3pPr marL="914400" indent="0" algn="l" rtl="0" eaLnBrk="1" fontAlgn="base" latinLnBrk="0" hangingPunct="1">
                <a:lnSpc>
                  <a:spcPct val="100000"/>
                </a:lnSpc>
                <a:spcBef>
                  <a:spcPct val="0"/>
                </a:spcBef>
                <a:spcAft>
                  <a:spcPct val="0"/>
                </a:spcAft>
                <a:buFontTx/>
                <a:buNone/>
                <a:defRPr sz="1800" b="0" i="0" u="none" baseline="0">
                  <a:solidFill>
                    <a:schemeClr val="dk1"/>
                  </a:solidFill>
                  <a:latin typeface="Century Gothic" pitchFamily="34" charset="0"/>
                  <a:sym typeface="Arial" charset="0"/>
                </a:defRPr>
              </a:lvl3pPr>
              <a:lvl4pPr marL="1371600" indent="0" algn="l" rtl="0" eaLnBrk="1" fontAlgn="base" latinLnBrk="0" hangingPunct="1">
                <a:lnSpc>
                  <a:spcPct val="100000"/>
                </a:lnSpc>
                <a:spcBef>
                  <a:spcPct val="0"/>
                </a:spcBef>
                <a:spcAft>
                  <a:spcPct val="0"/>
                </a:spcAft>
                <a:buFontTx/>
                <a:buNone/>
                <a:defRPr sz="1800" b="0" i="0" u="none" baseline="0">
                  <a:solidFill>
                    <a:schemeClr val="dk1"/>
                  </a:solidFill>
                  <a:latin typeface="Century Gothic" pitchFamily="34" charset="0"/>
                  <a:sym typeface="Arial" charset="0"/>
                </a:defRPr>
              </a:lvl4pPr>
              <a:lvl5pPr marL="1828800" indent="0" algn="l" rtl="0" eaLnBrk="1" fontAlgn="base" latinLnBrk="0" hangingPunct="1">
                <a:lnSpc>
                  <a:spcPct val="100000"/>
                </a:lnSpc>
                <a:spcBef>
                  <a:spcPct val="0"/>
                </a:spcBef>
                <a:spcAft>
                  <a:spcPct val="0"/>
                </a:spcAft>
                <a:buFontTx/>
                <a:buNone/>
                <a:defRPr sz="1800" b="0" i="0" u="none" baseline="0">
                  <a:solidFill>
                    <a:schemeClr val="dk1"/>
                  </a:solidFill>
                  <a:latin typeface="Century Gothic" pitchFamily="34" charset="0"/>
                  <a:sym typeface="Arial" charset="0"/>
                </a:defRPr>
              </a:lvl5pPr>
            </a:lstStyle>
            <a:p>
              <a:endParaRPr lang="en-IN" altLang="en-US"/>
            </a:p>
          </p:txBody>
        </p:sp>
      </p:grpSp>
      <p:sp>
        <p:nvSpPr>
          <p:cNvPr id="1048609" name="Rectangle 31"/>
          <p:cNvSpPr/>
          <p:nvPr/>
        </p:nvSpPr>
        <p:spPr>
          <a:xfrm>
            <a:off x="10437812" y="0"/>
            <a:ext cx="685800" cy="1143000"/>
          </a:xfrm>
          <a:prstGeom prst="rect">
            <a:avLst/>
          </a:prstGeom>
          <a:solidFill>
            <a:schemeClr val="accent1"/>
          </a:solidFill>
          <a:ln>
            <a:noFill/>
          </a:ln>
          <a:effectLst>
            <a:outerShdw dist="25400" dir="5400000">
              <a:srgbClr val="000000">
                <a:alpha val="45000"/>
              </a:srgbClr>
            </a:outerShdw>
          </a:effectLst>
        </p:spPr>
      </p:sp>
      <p:pic>
        <p:nvPicPr>
          <p:cNvPr id="2097172" name="Picture 33"/>
          <p:cNvPicPr>
            <a:picLocks/>
          </p:cNvPicPr>
          <p:nvPr/>
        </p:nvPicPr>
        <p:blipFill>
          <a:blip r:embed="rId8" cstate="print"/>
          <a:srcRect/>
          <a:stretch>
            <a:fillRect/>
          </a:stretch>
        </p:blipFill>
        <p:spPr>
          <a:xfrm>
            <a:off x="428625" y="192087"/>
            <a:ext cx="1243012" cy="763587"/>
          </a:xfrm>
          <a:prstGeom prst="rect">
            <a:avLst/>
          </a:prstGeom>
          <a:noFill/>
          <a:ln>
            <a:noFill/>
          </a:ln>
        </p:spPr>
      </p:pic>
      <p:sp>
        <p:nvSpPr>
          <p:cNvPr id="1048610" name="Footer Placeholder 5"/>
          <p:cNvSpPr>
            <a:spLocks noGrp="1"/>
          </p:cNvSpPr>
          <p:nvPr>
            <p:ph type="ftr" sz="quarter" idx="3"/>
          </p:nvPr>
        </p:nvSpPr>
        <p:spPr>
          <a:xfrm>
            <a:off x="528637" y="6391275"/>
            <a:ext cx="3859212" cy="304800"/>
          </a:xfrm>
          <a:prstGeom prst="rect">
            <a:avLst/>
          </a:prstGeom>
          <a:noFill/>
          <a:ln>
            <a:noFill/>
          </a:ln>
        </p:spPr>
        <p:txBody>
          <a:bodyPr vert="horz" lIns="91440" tIns="45720" rIns="91440" bIns="45720" anchor="b"/>
          <a:lstStyle>
            <a:lvl1pPr marL="0" indent="0" algn="l" rtl="0" eaLnBrk="1" fontAlgn="base" latinLnBrk="0" hangingPunct="1">
              <a:lnSpc>
                <a:spcPct val="100000"/>
              </a:lnSpc>
              <a:spcBef>
                <a:spcPct val="0"/>
              </a:spcBef>
              <a:spcAft>
                <a:spcPct val="0"/>
              </a:spcAft>
              <a:buFontTx/>
              <a:buNone/>
              <a:defRPr sz="1800" b="0" i="0" u="none" baseline="0">
                <a:solidFill>
                  <a:schemeClr val="dk1"/>
                </a:solidFill>
                <a:latin typeface="Century Gothic" pitchFamily="34" charset="0"/>
                <a:sym typeface="Arial" charset="0"/>
              </a:defRPr>
            </a:lvl1pPr>
            <a:lvl2pPr marL="457200" indent="0" algn="l" rtl="0" eaLnBrk="1" fontAlgn="base" latinLnBrk="0" hangingPunct="1">
              <a:lnSpc>
                <a:spcPct val="100000"/>
              </a:lnSpc>
              <a:spcBef>
                <a:spcPct val="0"/>
              </a:spcBef>
              <a:spcAft>
                <a:spcPct val="0"/>
              </a:spcAft>
              <a:buFontTx/>
              <a:buNone/>
              <a:defRPr sz="1800" b="0" i="0" u="none" baseline="0">
                <a:solidFill>
                  <a:schemeClr val="dk1"/>
                </a:solidFill>
                <a:latin typeface="Century Gothic" pitchFamily="34" charset="0"/>
                <a:sym typeface="Arial" charset="0"/>
              </a:defRPr>
            </a:lvl2pPr>
            <a:lvl3pPr marL="914400" indent="0" algn="l" rtl="0" eaLnBrk="1" fontAlgn="base" latinLnBrk="0" hangingPunct="1">
              <a:lnSpc>
                <a:spcPct val="100000"/>
              </a:lnSpc>
              <a:spcBef>
                <a:spcPct val="0"/>
              </a:spcBef>
              <a:spcAft>
                <a:spcPct val="0"/>
              </a:spcAft>
              <a:buFontTx/>
              <a:buNone/>
              <a:defRPr sz="1800" b="0" i="0" u="none" baseline="0">
                <a:solidFill>
                  <a:schemeClr val="dk1"/>
                </a:solidFill>
                <a:latin typeface="Century Gothic" pitchFamily="34" charset="0"/>
                <a:sym typeface="Arial" charset="0"/>
              </a:defRPr>
            </a:lvl3pPr>
            <a:lvl4pPr marL="1371600" indent="0" algn="l" rtl="0" eaLnBrk="1" fontAlgn="base" latinLnBrk="0" hangingPunct="1">
              <a:lnSpc>
                <a:spcPct val="100000"/>
              </a:lnSpc>
              <a:spcBef>
                <a:spcPct val="0"/>
              </a:spcBef>
              <a:spcAft>
                <a:spcPct val="0"/>
              </a:spcAft>
              <a:buFontTx/>
              <a:buNone/>
              <a:defRPr sz="1800" b="0" i="0" u="none" baseline="0">
                <a:solidFill>
                  <a:schemeClr val="dk1"/>
                </a:solidFill>
                <a:latin typeface="Century Gothic" pitchFamily="34" charset="0"/>
                <a:sym typeface="Arial" charset="0"/>
              </a:defRPr>
            </a:lvl4pPr>
            <a:lvl5pPr marL="1828800" indent="0" algn="l" rtl="0" eaLnBrk="1" fontAlgn="base" latinLnBrk="0" hangingPunct="1">
              <a:lnSpc>
                <a:spcPct val="100000"/>
              </a:lnSpc>
              <a:spcBef>
                <a:spcPct val="0"/>
              </a:spcBef>
              <a:spcAft>
                <a:spcPct val="0"/>
              </a:spcAft>
              <a:buFontTx/>
              <a:buNone/>
              <a:defRPr sz="1800" b="0" i="0" u="none" baseline="0">
                <a:solidFill>
                  <a:schemeClr val="dk1"/>
                </a:solidFill>
                <a:latin typeface="Century Gothic" pitchFamily="34" charset="0"/>
                <a:sym typeface="Arial" charset="0"/>
              </a:defRPr>
            </a:lvl5pPr>
          </a:lstStyle>
          <a:p>
            <a:pPr lvl="0" eaLnBrk="1" hangingPunct="1"/>
            <a:r>
              <a:rPr lang="en-IN" altLang="en-US" sz="1000" b="1">
                <a:solidFill>
                  <a:schemeClr val="accent1"/>
                </a:solidFill>
                <a:latin typeface="Century Gothic" pitchFamily="34" charset="0"/>
              </a:rPr>
              <a:t>Department of CSE, CMRIT</a:t>
            </a:r>
          </a:p>
        </p:txBody>
      </p:sp>
      <p:sp>
        <p:nvSpPr>
          <p:cNvPr id="1048611" name="Slide Number Placeholder 6"/>
          <p:cNvSpPr>
            <a:spLocks noGrp="1"/>
          </p:cNvSpPr>
          <p:nvPr>
            <p:ph type="sldNum" sz="quarter" idx="4"/>
          </p:nvPr>
        </p:nvSpPr>
        <p:spPr>
          <a:xfrm>
            <a:off x="10352088" y="295275"/>
            <a:ext cx="838200" cy="768350"/>
          </a:xfrm>
          <a:prstGeom prst="rect">
            <a:avLst/>
          </a:prstGeom>
          <a:noFill/>
          <a:ln>
            <a:noFill/>
          </a:ln>
        </p:spPr>
        <p:txBody>
          <a:bodyPr vert="horz" lIns="91440" tIns="45720" rIns="91440" bIns="45720" anchor="b"/>
          <a:lstStyle>
            <a:lvl1pPr marL="0" indent="0" algn="l" rtl="0" eaLnBrk="1" fontAlgn="base" latinLnBrk="0" hangingPunct="1">
              <a:lnSpc>
                <a:spcPct val="100000"/>
              </a:lnSpc>
              <a:spcBef>
                <a:spcPct val="0"/>
              </a:spcBef>
              <a:spcAft>
                <a:spcPct val="0"/>
              </a:spcAft>
              <a:buFontTx/>
              <a:buNone/>
              <a:defRPr sz="1800" b="0" i="0" u="none" baseline="0">
                <a:solidFill>
                  <a:schemeClr val="dk1"/>
                </a:solidFill>
                <a:latin typeface="Century Gothic" pitchFamily="34" charset="0"/>
                <a:sym typeface="Arial" charset="0"/>
              </a:defRPr>
            </a:lvl1pPr>
            <a:lvl2pPr marL="457200" indent="0" algn="l" rtl="0" eaLnBrk="1" fontAlgn="base" latinLnBrk="0" hangingPunct="1">
              <a:lnSpc>
                <a:spcPct val="100000"/>
              </a:lnSpc>
              <a:spcBef>
                <a:spcPct val="0"/>
              </a:spcBef>
              <a:spcAft>
                <a:spcPct val="0"/>
              </a:spcAft>
              <a:buFontTx/>
              <a:buNone/>
              <a:defRPr sz="1800" b="0" i="0" u="none" baseline="0">
                <a:solidFill>
                  <a:schemeClr val="dk1"/>
                </a:solidFill>
                <a:latin typeface="Century Gothic" pitchFamily="34" charset="0"/>
                <a:sym typeface="Arial" charset="0"/>
              </a:defRPr>
            </a:lvl2pPr>
            <a:lvl3pPr marL="914400" indent="0" algn="l" rtl="0" eaLnBrk="1" fontAlgn="base" latinLnBrk="0" hangingPunct="1">
              <a:lnSpc>
                <a:spcPct val="100000"/>
              </a:lnSpc>
              <a:spcBef>
                <a:spcPct val="0"/>
              </a:spcBef>
              <a:spcAft>
                <a:spcPct val="0"/>
              </a:spcAft>
              <a:buFontTx/>
              <a:buNone/>
              <a:defRPr sz="1800" b="0" i="0" u="none" baseline="0">
                <a:solidFill>
                  <a:schemeClr val="dk1"/>
                </a:solidFill>
                <a:latin typeface="Century Gothic" pitchFamily="34" charset="0"/>
                <a:sym typeface="Arial" charset="0"/>
              </a:defRPr>
            </a:lvl3pPr>
            <a:lvl4pPr marL="1371600" indent="0" algn="l" rtl="0" eaLnBrk="1" fontAlgn="base" latinLnBrk="0" hangingPunct="1">
              <a:lnSpc>
                <a:spcPct val="100000"/>
              </a:lnSpc>
              <a:spcBef>
                <a:spcPct val="0"/>
              </a:spcBef>
              <a:spcAft>
                <a:spcPct val="0"/>
              </a:spcAft>
              <a:buFontTx/>
              <a:buNone/>
              <a:defRPr sz="1800" b="0" i="0" u="none" baseline="0">
                <a:solidFill>
                  <a:schemeClr val="dk1"/>
                </a:solidFill>
                <a:latin typeface="Century Gothic" pitchFamily="34" charset="0"/>
                <a:sym typeface="Arial" charset="0"/>
              </a:defRPr>
            </a:lvl4pPr>
            <a:lvl5pPr marL="1828800" indent="0" algn="l" rtl="0" eaLnBrk="1" fontAlgn="base" latinLnBrk="0" hangingPunct="1">
              <a:lnSpc>
                <a:spcPct val="100000"/>
              </a:lnSpc>
              <a:spcBef>
                <a:spcPct val="0"/>
              </a:spcBef>
              <a:spcAft>
                <a:spcPct val="0"/>
              </a:spcAft>
              <a:buFontTx/>
              <a:buNone/>
              <a:defRPr sz="1800" b="0" i="0" u="none" baseline="0">
                <a:solidFill>
                  <a:schemeClr val="dk1"/>
                </a:solidFill>
                <a:latin typeface="Century Gothic" pitchFamily="34" charset="0"/>
                <a:sym typeface="Arial" charset="0"/>
              </a:defRPr>
            </a:lvl5pPr>
          </a:lstStyle>
          <a:p>
            <a:pPr lvl="0" algn="ctr" eaLnBrk="1" hangingPunct="1"/>
            <a:fld id="{566ABCEB-ACFC-4714-9973-3DA970169C29}" type="slidenum">
              <a:rPr lang="en-US" altLang="en-US" sz="2800">
                <a:solidFill>
                  <a:schemeClr val="lt1"/>
                </a:solidFill>
                <a:latin typeface="Century Gothic" pitchFamily="34" charset="0"/>
              </a:rPr>
              <a:pPr lvl="0" algn="ctr" eaLnBrk="1" hangingPunct="1"/>
              <a:t>‹#›</a:t>
            </a:fld>
            <a:endParaRPr lang="en-US" altLang="en-US" sz="2800">
              <a:solidFill>
                <a:schemeClr val="lt1"/>
              </a:solidFill>
              <a:latin typeface="Century Gothic" pitchFamily="34" charset="0"/>
            </a:endParaRPr>
          </a:p>
        </p:txBody>
      </p:sp>
      <p:sp>
        <p:nvSpPr>
          <p:cNvPr id="1048612" name="Text Placeholder 3"/>
          <p:cNvSpPr>
            <a:spLocks noGrp="1"/>
          </p:cNvSpPr>
          <p:nvPr>
            <p:ph type="body" sz="half" idx="2"/>
          </p:nvPr>
        </p:nvSpPr>
        <p:spPr bwMode="gray">
          <a:xfrm>
            <a:off x="1154956" y="5536665"/>
            <a:ext cx="8825656" cy="493712"/>
          </a:xfrm>
        </p:spPr>
        <p:txBody>
          <a:bodyPr>
            <a:normAutofit/>
          </a:bodyPr>
          <a:lstStyle>
            <a:lvl1pPr marL="0" indent="0">
              <a:buNone/>
              <a:defRPr sz="12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48613" name="Picture Placeholder 2"/>
          <p:cNvSpPr>
            <a:spLocks noGrp="1" noChangeAspect="1"/>
          </p:cNvSpPr>
          <p:nvPr>
            <p:ph type="pic" idx="1"/>
          </p:nvPr>
        </p:nvSpPr>
        <p:spPr>
          <a:xfrm>
            <a:off x="1154955" y="685800"/>
            <a:ext cx="8825658" cy="3429000"/>
          </a:xfrm>
          <a:prstGeom prst="roundRect">
            <a:avLst>
              <a:gd name="adj" fmla="val 1858"/>
            </a:avLst>
          </a:prstGeom>
          <a:effectLst>
            <a:outerShdw blurRad="50800" dist="50800" dir="5400000" algn="tl" rotWithShape="0">
              <a:srgbClr val="000000">
                <a:alpha val="43000"/>
              </a:srgbClr>
            </a:outerShdw>
          </a:effectLst>
        </p:spPr>
        <p:txBody>
          <a:bodyPr vert="horz" wrap="square" lIns="91440" tIns="45720" rIns="91440" bIns="45720" numCol="1" rtlCol="0" anchor="t" anchorCtr="0" compatLnSpc="1">
            <a:prstTxWarp prst="textNoShape">
              <a:avLst/>
            </a:prstTxWarp>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marR="0" lvl="0" indent="0" algn="ctr" defTabSz="457200" rtl="0" eaLnBrk="0" fontAlgn="base" latinLnBrk="0" hangingPunct="0">
              <a:lnSpc>
                <a:spcPct val="100000"/>
              </a:lnSpc>
              <a:spcBef>
                <a:spcPts val="1000"/>
              </a:spcBef>
              <a:spcAft>
                <a:spcPct val="0"/>
              </a:spcAft>
              <a:buClr>
                <a:schemeClr val="accent1"/>
              </a:buClr>
              <a:buSzPct val="80000"/>
              <a:buFont typeface="Wingdings 3" pitchFamily="18" charset="2"/>
              <a:buNone/>
            </a:pPr>
            <a:r>
              <a:rPr kumimoji="0" lang="en-US" sz="1600" b="0" i="0" u="none" strike="noStrike" kern="1200" cap="none" spc="0" normalizeH="0" baseline="0" noProof="0">
                <a:ln>
                  <a:noFill/>
                </a:ln>
                <a:solidFill>
                  <a:srgbClr val="404040"/>
                </a:solidFill>
                <a:effectLst/>
                <a:uLnTx/>
                <a:uFillTx/>
                <a:latin typeface="+mn-lt"/>
                <a:ea typeface="+mn-ea"/>
                <a:cs typeface="+mn-cs"/>
              </a:rPr>
              <a:t>Click icon to add picture</a:t>
            </a:r>
            <a:endParaRPr kumimoji="0" lang="en-US" sz="1600" b="0" i="0" u="none" strike="noStrike" kern="1200" cap="none" spc="0" normalizeH="0" baseline="0" noProof="0" dirty="0">
              <a:ln>
                <a:noFill/>
              </a:ln>
              <a:solidFill>
                <a:srgbClr val="404040"/>
              </a:solidFill>
              <a:effectLst/>
              <a:uLnTx/>
              <a:uFillTx/>
              <a:latin typeface="+mn-lt"/>
              <a:ea typeface="+mn-ea"/>
              <a:cs typeface="+mn-cs"/>
            </a:endParaRPr>
          </a:p>
        </p:txBody>
      </p:sp>
      <p:sp>
        <p:nvSpPr>
          <p:cNvPr id="1048614" name="Title 1"/>
          <p:cNvSpPr>
            <a:spLocks noGrp="1"/>
          </p:cNvSpPr>
          <p:nvPr>
            <p:ph type="title"/>
          </p:nvPr>
        </p:nvSpPr>
        <p:spPr>
          <a:xfrm>
            <a:off x="1154956" y="4966674"/>
            <a:ext cx="8825657" cy="566738"/>
          </a:xfrm>
        </p:spPr>
        <p:txBody>
          <a:bodyPr anchor="b">
            <a:normAutofit/>
          </a:bodyPr>
          <a:lstStyle>
            <a:lvl1pPr algn="l">
              <a:defRPr sz="2400" b="0"/>
            </a:lvl1pPr>
          </a:lstStyle>
          <a:p>
            <a:r>
              <a:rPr lang="en-US"/>
              <a:t>Click to edit Master title style</a:t>
            </a:r>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cSld>
    <p:bg>
      <p:bgPr>
        <a:solidFill>
          <a:schemeClr val="lt1"/>
        </a:solidFill>
        <a:effectLst/>
      </p:bgPr>
    </p:bg>
    <p:spTree>
      <p:nvGrpSpPr>
        <p:cNvPr id="1" name=""/>
        <p:cNvGrpSpPr/>
        <p:nvPr/>
      </p:nvGrpSpPr>
      <p:grpSpPr>
        <a:xfrm>
          <a:off x="0" y="0"/>
          <a:ext cx="0" cy="0"/>
          <a:chOff x="0" y="0"/>
          <a:chExt cx="0" cy="0"/>
        </a:xfrm>
      </p:grpSpPr>
      <p:grpSp>
        <p:nvGrpSpPr>
          <p:cNvPr id="116" name="Group 115"/>
          <p:cNvGrpSpPr/>
          <p:nvPr/>
        </p:nvGrpSpPr>
        <p:grpSpPr>
          <a:xfrm>
            <a:off x="0" y="-1587"/>
            <a:ext cx="12192000" cy="6865937"/>
            <a:chOff x="0" y="-2373"/>
            <a:chExt cx="12192000" cy="6867027"/>
          </a:xfrm>
        </p:grpSpPr>
        <p:grpSp>
          <p:nvGrpSpPr>
            <p:cNvPr id="117" name="Group 116"/>
            <p:cNvGrpSpPr/>
            <p:nvPr/>
          </p:nvGrpSpPr>
          <p:grpSpPr>
            <a:xfrm>
              <a:off x="-6096" y="-6882"/>
              <a:ext cx="12204192" cy="6871282"/>
              <a:chOff x="-6096" y="-6096"/>
              <a:chExt cx="12204192" cy="6870192"/>
            </a:xfrm>
          </p:grpSpPr>
          <p:pic>
            <p:nvPicPr>
              <p:cNvPr id="2097206" name="Rectangle 20"/>
              <p:cNvPicPr>
                <a:picLocks/>
              </p:cNvPicPr>
              <p:nvPr/>
            </p:nvPicPr>
            <p:blipFill>
              <a:blip r:embed="rId2"/>
              <a:srcRect/>
              <a:stretch>
                <a:fillRect/>
              </a:stretch>
            </p:blipFill>
            <p:spPr>
              <a:xfrm>
                <a:off x="-6096" y="-6096"/>
                <a:ext cx="12204192" cy="6870192"/>
              </a:xfrm>
              <a:prstGeom prst="rect">
                <a:avLst/>
              </a:prstGeom>
              <a:noFill/>
              <a:ln>
                <a:noFill/>
              </a:ln>
            </p:spPr>
          </p:pic>
          <p:sp>
            <p:nvSpPr>
              <p:cNvPr id="1048747" name="TextBox 1048746"/>
              <p:cNvSpPr txBox="1"/>
              <p:nvPr/>
            </p:nvSpPr>
            <p:spPr>
              <a:xfrm>
                <a:off x="0" y="785"/>
                <a:ext cx="12192000" cy="6856912"/>
              </a:xfrm>
              <a:prstGeom prst="rect">
                <a:avLst/>
              </a:prstGeom>
              <a:noFill/>
              <a:ln>
                <a:noFill/>
              </a:ln>
            </p:spPr>
            <p:txBody>
              <a:bodyPr vert="horz" lIns="91440" tIns="45720" rIns="91440" bIns="45720" anchor="t"/>
              <a:lstStyle/>
              <a:p>
                <a:endParaRPr/>
              </a:p>
            </p:txBody>
          </p:sp>
        </p:grpSp>
        <p:grpSp>
          <p:nvGrpSpPr>
            <p:cNvPr id="118" name="Group 117"/>
            <p:cNvGrpSpPr/>
            <p:nvPr/>
          </p:nvGrpSpPr>
          <p:grpSpPr>
            <a:xfrm>
              <a:off x="0" y="2663590"/>
              <a:ext cx="4200144" cy="4200810"/>
              <a:chOff x="0" y="2663952"/>
              <a:chExt cx="4200144" cy="4200144"/>
            </a:xfrm>
          </p:grpSpPr>
          <p:pic>
            <p:nvPicPr>
              <p:cNvPr id="2097207" name="Oval 22"/>
              <p:cNvPicPr>
                <a:picLocks/>
              </p:cNvPicPr>
              <p:nvPr/>
            </p:nvPicPr>
            <p:blipFill>
              <a:blip r:embed="rId3"/>
              <a:srcRect/>
              <a:stretch>
                <a:fillRect/>
              </a:stretch>
            </p:blipFill>
            <p:spPr>
              <a:xfrm>
                <a:off x="0" y="2663952"/>
                <a:ext cx="4200144" cy="4200144"/>
              </a:xfrm>
              <a:prstGeom prst="rect">
                <a:avLst/>
              </a:prstGeom>
              <a:noFill/>
              <a:ln>
                <a:noFill/>
              </a:ln>
            </p:spPr>
          </p:pic>
          <p:sp>
            <p:nvSpPr>
              <p:cNvPr id="1048748" name="TextBox 1048747"/>
              <p:cNvSpPr txBox="1"/>
              <p:nvPr/>
            </p:nvSpPr>
            <p:spPr>
              <a:xfrm>
                <a:off x="616978" y="3281022"/>
                <a:ext cx="2963484" cy="2963015"/>
              </a:xfrm>
              <a:prstGeom prst="rect">
                <a:avLst/>
              </a:prstGeom>
              <a:noFill/>
              <a:ln>
                <a:noFill/>
              </a:ln>
            </p:spPr>
            <p:txBody>
              <a:bodyPr vert="horz" lIns="91440" tIns="45720" rIns="91440" bIns="45720" anchor="t"/>
              <a:lstStyle/>
              <a:p>
                <a:endParaRPr/>
              </a:p>
            </p:txBody>
          </p:sp>
        </p:grpSp>
        <p:grpSp>
          <p:nvGrpSpPr>
            <p:cNvPr id="119" name="Group 118"/>
            <p:cNvGrpSpPr/>
            <p:nvPr/>
          </p:nvGrpSpPr>
          <p:grpSpPr>
            <a:xfrm>
              <a:off x="-6096" y="2889178"/>
              <a:ext cx="2377440" cy="2371720"/>
              <a:chOff x="-6096" y="2889504"/>
              <a:chExt cx="2377440" cy="2371344"/>
            </a:xfrm>
          </p:grpSpPr>
          <p:pic>
            <p:nvPicPr>
              <p:cNvPr id="2097208" name="Oval 23"/>
              <p:cNvPicPr>
                <a:picLocks/>
              </p:cNvPicPr>
              <p:nvPr/>
            </p:nvPicPr>
            <p:blipFill>
              <a:blip r:embed="rId4"/>
              <a:srcRect/>
              <a:stretch>
                <a:fillRect/>
              </a:stretch>
            </p:blipFill>
            <p:spPr>
              <a:xfrm>
                <a:off x="-6096" y="2889504"/>
                <a:ext cx="2377440" cy="2371344"/>
              </a:xfrm>
              <a:prstGeom prst="rect">
                <a:avLst/>
              </a:prstGeom>
              <a:noFill/>
              <a:ln>
                <a:noFill/>
              </a:ln>
            </p:spPr>
          </p:pic>
          <p:sp>
            <p:nvSpPr>
              <p:cNvPr id="1048749" name="TextBox 1048748"/>
              <p:cNvSpPr txBox="1"/>
              <p:nvPr/>
            </p:nvSpPr>
            <p:spPr>
              <a:xfrm>
                <a:off x="347686" y="3241806"/>
                <a:ext cx="1670328" cy="1670063"/>
              </a:xfrm>
              <a:prstGeom prst="rect">
                <a:avLst/>
              </a:prstGeom>
              <a:noFill/>
              <a:ln>
                <a:noFill/>
              </a:ln>
            </p:spPr>
            <p:txBody>
              <a:bodyPr vert="horz" lIns="91440" tIns="45720" rIns="91440" bIns="45720" anchor="t"/>
              <a:lstStyle/>
              <a:p>
                <a:endParaRPr/>
              </a:p>
            </p:txBody>
          </p:sp>
        </p:grpSp>
        <p:grpSp>
          <p:nvGrpSpPr>
            <p:cNvPr id="120" name="Group 119"/>
            <p:cNvGrpSpPr/>
            <p:nvPr/>
          </p:nvGrpSpPr>
          <p:grpSpPr>
            <a:xfrm>
              <a:off x="8601456" y="1669784"/>
              <a:ext cx="2834640" cy="2835090"/>
              <a:chOff x="8601456" y="1670304"/>
              <a:chExt cx="2834640" cy="2834640"/>
            </a:xfrm>
          </p:grpSpPr>
          <p:pic>
            <p:nvPicPr>
              <p:cNvPr id="2097209" name="Oval 24"/>
              <p:cNvPicPr>
                <a:picLocks/>
              </p:cNvPicPr>
              <p:nvPr/>
            </p:nvPicPr>
            <p:blipFill>
              <a:blip r:embed="rId5"/>
              <a:srcRect/>
              <a:stretch>
                <a:fillRect/>
              </a:stretch>
            </p:blipFill>
            <p:spPr>
              <a:xfrm>
                <a:off x="8601456" y="1670304"/>
                <a:ext cx="2834640" cy="2834640"/>
              </a:xfrm>
              <a:prstGeom prst="rect">
                <a:avLst/>
              </a:prstGeom>
              <a:noFill/>
              <a:ln>
                <a:noFill/>
              </a:ln>
            </p:spPr>
          </p:pic>
          <p:sp>
            <p:nvSpPr>
              <p:cNvPr id="1048750" name="TextBox 1048749"/>
              <p:cNvSpPr txBox="1"/>
              <p:nvPr/>
            </p:nvSpPr>
            <p:spPr>
              <a:xfrm>
                <a:off x="9021904" y="2089745"/>
                <a:ext cx="1993616" cy="1993301"/>
              </a:xfrm>
              <a:prstGeom prst="rect">
                <a:avLst/>
              </a:prstGeom>
              <a:noFill/>
              <a:ln>
                <a:noFill/>
              </a:ln>
            </p:spPr>
            <p:txBody>
              <a:bodyPr vert="horz" lIns="91440" tIns="45720" rIns="91440" bIns="45720" anchor="t"/>
              <a:lstStyle/>
              <a:p>
                <a:endParaRPr/>
              </a:p>
            </p:txBody>
          </p:sp>
        </p:grpSp>
        <p:grpSp>
          <p:nvGrpSpPr>
            <p:cNvPr id="121" name="Group 120"/>
            <p:cNvGrpSpPr/>
            <p:nvPr/>
          </p:nvGrpSpPr>
          <p:grpSpPr>
            <a:xfrm>
              <a:off x="7991856" y="-6882"/>
              <a:ext cx="1615440" cy="1609599"/>
              <a:chOff x="7991856" y="-6096"/>
              <a:chExt cx="1615440" cy="1609344"/>
            </a:xfrm>
          </p:grpSpPr>
          <p:pic>
            <p:nvPicPr>
              <p:cNvPr id="2097210" name="Oval 26"/>
              <p:cNvPicPr>
                <a:picLocks/>
              </p:cNvPicPr>
              <p:nvPr/>
            </p:nvPicPr>
            <p:blipFill>
              <a:blip r:embed="rId6"/>
              <a:srcRect/>
              <a:stretch>
                <a:fillRect/>
              </a:stretch>
            </p:blipFill>
            <p:spPr>
              <a:xfrm>
                <a:off x="7991856" y="-6096"/>
                <a:ext cx="1615440" cy="1609344"/>
              </a:xfrm>
              <a:prstGeom prst="rect">
                <a:avLst/>
              </a:prstGeom>
              <a:noFill/>
              <a:ln>
                <a:noFill/>
              </a:ln>
            </p:spPr>
          </p:pic>
          <p:sp>
            <p:nvSpPr>
              <p:cNvPr id="1048751" name="TextBox 1048750"/>
              <p:cNvSpPr txBox="1"/>
              <p:nvPr/>
            </p:nvSpPr>
            <p:spPr>
              <a:xfrm>
                <a:off x="8233756" y="232719"/>
                <a:ext cx="1131512" cy="1131332"/>
              </a:xfrm>
              <a:prstGeom prst="rect">
                <a:avLst/>
              </a:prstGeom>
              <a:noFill/>
              <a:ln>
                <a:noFill/>
              </a:ln>
            </p:spPr>
            <p:txBody>
              <a:bodyPr vert="horz" lIns="91440" tIns="45720" rIns="91440" bIns="45720" anchor="t"/>
              <a:lstStyle/>
              <a:p>
                <a:endParaRPr/>
              </a:p>
            </p:txBody>
          </p:sp>
        </p:grpSp>
        <p:grpSp>
          <p:nvGrpSpPr>
            <p:cNvPr id="122" name="Group 121"/>
            <p:cNvGrpSpPr/>
            <p:nvPr/>
          </p:nvGrpSpPr>
          <p:grpSpPr>
            <a:xfrm>
              <a:off x="8601456" y="5870594"/>
              <a:ext cx="1005840" cy="999903"/>
              <a:chOff x="8601456" y="5870448"/>
              <a:chExt cx="1005840" cy="999744"/>
            </a:xfrm>
          </p:grpSpPr>
          <p:pic>
            <p:nvPicPr>
              <p:cNvPr id="2097211" name="Oval 27"/>
              <p:cNvPicPr>
                <a:picLocks/>
              </p:cNvPicPr>
              <p:nvPr/>
            </p:nvPicPr>
            <p:blipFill>
              <a:blip r:embed="rId7"/>
              <a:srcRect/>
              <a:stretch>
                <a:fillRect/>
              </a:stretch>
            </p:blipFill>
            <p:spPr>
              <a:xfrm>
                <a:off x="8601456" y="5870448"/>
                <a:ext cx="1005840" cy="999744"/>
              </a:xfrm>
              <a:prstGeom prst="rect">
                <a:avLst/>
              </a:prstGeom>
              <a:noFill/>
              <a:ln>
                <a:noFill/>
              </a:ln>
            </p:spPr>
          </p:pic>
          <p:sp>
            <p:nvSpPr>
              <p:cNvPr id="1048752" name="TextBox 1048751"/>
              <p:cNvSpPr txBox="1"/>
              <p:nvPr/>
            </p:nvSpPr>
            <p:spPr>
              <a:xfrm>
                <a:off x="8754082" y="6018954"/>
                <a:ext cx="700460" cy="700349"/>
              </a:xfrm>
              <a:prstGeom prst="rect">
                <a:avLst/>
              </a:prstGeom>
              <a:noFill/>
              <a:ln>
                <a:noFill/>
              </a:ln>
            </p:spPr>
            <p:txBody>
              <a:bodyPr vert="horz" lIns="91440" tIns="45720" rIns="91440" bIns="45720" anchor="t"/>
              <a:lstStyle/>
              <a:p>
                <a:endParaRPr/>
              </a:p>
            </p:txBody>
          </p:sp>
        </p:grpSp>
        <p:sp>
          <p:nvSpPr>
            <p:cNvPr id="1048753" name="Freeform 5"/>
            <p:cNvSpPr/>
            <p:nvPr/>
          </p:nvSpPr>
          <p:spPr bwMode="gray">
            <a:xfrm rot="21010068">
              <a:off x="8491538" y="2714271"/>
              <a:ext cx="3298825" cy="441395"/>
            </a:xfrm>
            <a:custGeom>
              <a:avLst/>
              <a:gdLst>
                <a:gd name="l" fmla="*/ 0 w 10000"/>
                <a:gd name="t" fmla="*/ 0 h 5291"/>
                <a:gd name="r" fmla="*/ 10000 w 10000"/>
                <a:gd name="b" fmla="*/ 5291 h 5291"/>
              </a:gdLst>
              <a:ahLst/>
              <a:cxnLst/>
              <a:rect l="l" t="t" r="r" b="b"/>
              <a:pathLst>
                <a:path w="10000" h="5291">
                  <a:moveTo>
                    <a:pt x="85" y="2532"/>
                  </a:moveTo>
                  <a:cubicBezTo>
                    <a:pt x="1736" y="3911"/>
                    <a:pt x="7524" y="5298"/>
                    <a:pt x="9958" y="5291"/>
                  </a:cubicBezTo>
                  <a:cubicBezTo>
                    <a:pt x="9989" y="1958"/>
                    <a:pt x="9969" y="3333"/>
                    <a:pt x="10000" y="0"/>
                  </a:cubicBez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path>
              </a:pathLst>
            </a:custGeom>
            <a:solidFill>
              <a:schemeClr val="lt1">
                <a:alpha val="20000"/>
              </a:schemeClr>
            </a:solidFill>
            <a:ln>
              <a:noFill/>
            </a:ln>
          </p:spPr>
          <p:txBody>
            <a:bodyPr vert="horz" lIns="91440" tIns="45720" rIns="91440" bIns="45720" anchor="t"/>
            <a:lstStyle>
              <a:lvl1pPr marL="0" indent="0" algn="l" rtl="0" eaLnBrk="1" fontAlgn="base" latinLnBrk="0" hangingPunct="1">
                <a:lnSpc>
                  <a:spcPct val="100000"/>
                </a:lnSpc>
                <a:spcBef>
                  <a:spcPct val="0"/>
                </a:spcBef>
                <a:spcAft>
                  <a:spcPct val="0"/>
                </a:spcAft>
                <a:buFontTx/>
                <a:buNone/>
                <a:defRPr sz="1800" b="0" i="0" u="none" baseline="0">
                  <a:solidFill>
                    <a:schemeClr val="dk1"/>
                  </a:solidFill>
                  <a:latin typeface="Century Gothic" pitchFamily="34" charset="0"/>
                  <a:sym typeface="Arial" charset="0"/>
                </a:defRPr>
              </a:lvl1pPr>
              <a:lvl2pPr marL="457200" indent="0" algn="l" rtl="0" eaLnBrk="1" fontAlgn="base" latinLnBrk="0" hangingPunct="1">
                <a:lnSpc>
                  <a:spcPct val="100000"/>
                </a:lnSpc>
                <a:spcBef>
                  <a:spcPct val="0"/>
                </a:spcBef>
                <a:spcAft>
                  <a:spcPct val="0"/>
                </a:spcAft>
                <a:buFontTx/>
                <a:buNone/>
                <a:defRPr sz="1800" b="0" i="0" u="none" baseline="0">
                  <a:solidFill>
                    <a:schemeClr val="dk1"/>
                  </a:solidFill>
                  <a:latin typeface="Century Gothic" pitchFamily="34" charset="0"/>
                  <a:sym typeface="Arial" charset="0"/>
                </a:defRPr>
              </a:lvl2pPr>
              <a:lvl3pPr marL="914400" indent="0" algn="l" rtl="0" eaLnBrk="1" fontAlgn="base" latinLnBrk="0" hangingPunct="1">
                <a:lnSpc>
                  <a:spcPct val="100000"/>
                </a:lnSpc>
                <a:spcBef>
                  <a:spcPct val="0"/>
                </a:spcBef>
                <a:spcAft>
                  <a:spcPct val="0"/>
                </a:spcAft>
                <a:buFontTx/>
                <a:buNone/>
                <a:defRPr sz="1800" b="0" i="0" u="none" baseline="0">
                  <a:solidFill>
                    <a:schemeClr val="dk1"/>
                  </a:solidFill>
                  <a:latin typeface="Century Gothic" pitchFamily="34" charset="0"/>
                  <a:sym typeface="Arial" charset="0"/>
                </a:defRPr>
              </a:lvl3pPr>
              <a:lvl4pPr marL="1371600" indent="0" algn="l" rtl="0" eaLnBrk="1" fontAlgn="base" latinLnBrk="0" hangingPunct="1">
                <a:lnSpc>
                  <a:spcPct val="100000"/>
                </a:lnSpc>
                <a:spcBef>
                  <a:spcPct val="0"/>
                </a:spcBef>
                <a:spcAft>
                  <a:spcPct val="0"/>
                </a:spcAft>
                <a:buFontTx/>
                <a:buNone/>
                <a:defRPr sz="1800" b="0" i="0" u="none" baseline="0">
                  <a:solidFill>
                    <a:schemeClr val="dk1"/>
                  </a:solidFill>
                  <a:latin typeface="Century Gothic" pitchFamily="34" charset="0"/>
                  <a:sym typeface="Arial" charset="0"/>
                </a:defRPr>
              </a:lvl4pPr>
              <a:lvl5pPr marL="1828800" indent="0" algn="l" rtl="0" eaLnBrk="1" fontAlgn="base" latinLnBrk="0" hangingPunct="1">
                <a:lnSpc>
                  <a:spcPct val="100000"/>
                </a:lnSpc>
                <a:spcBef>
                  <a:spcPct val="0"/>
                </a:spcBef>
                <a:spcAft>
                  <a:spcPct val="0"/>
                </a:spcAft>
                <a:buFontTx/>
                <a:buNone/>
                <a:defRPr sz="1800" b="0" i="0" u="none" baseline="0">
                  <a:solidFill>
                    <a:schemeClr val="dk1"/>
                  </a:solidFill>
                  <a:latin typeface="Century Gothic" pitchFamily="34" charset="0"/>
                  <a:sym typeface="Arial" charset="0"/>
                </a:defRPr>
              </a:lvl5pPr>
            </a:lstStyle>
            <a:p>
              <a:endParaRPr lang="en-IN" altLang="en-US"/>
            </a:p>
          </p:txBody>
        </p:sp>
        <p:sp>
          <p:nvSpPr>
            <p:cNvPr id="1048754" name="Freeform 5"/>
            <p:cNvSpPr/>
            <p:nvPr/>
          </p:nvSpPr>
          <p:spPr bwMode="gray">
            <a:xfrm>
              <a:off x="455613" y="2801598"/>
              <a:ext cx="11277600" cy="3602608"/>
            </a:xfrm>
            <a:custGeom>
              <a:avLst/>
              <a:gdLst>
                <a:gd name="l" fmla="*/ 0 w 10000"/>
                <a:gd name="t" fmla="*/ 0 h 7946"/>
                <a:gd name="r" fmla="*/ 10000 w 10000"/>
                <a:gd name="b" fmla="*/ 7946 h 7946"/>
              </a:gdLst>
              <a:ahLst/>
              <a:cxnLst/>
              <a:rect l="l" t="t" r="r" b="b"/>
              <a:pathLst>
                <a:path w="10000" h="7946">
                  <a:moveTo>
                    <a:pt x="0" y="0"/>
                  </a:moveTo>
                  <a:lnTo>
                    <a:pt x="0" y="7945"/>
                  </a:lnTo>
                  <a:lnTo>
                    <a:pt x="10000" y="7946"/>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path>
              </a:pathLst>
            </a:custGeom>
            <a:solidFill>
              <a:schemeClr val="lt1"/>
            </a:solidFill>
            <a:ln>
              <a:noFill/>
            </a:ln>
          </p:spPr>
          <p:txBody>
            <a:bodyPr vert="horz" lIns="91440" tIns="45720" rIns="91440" bIns="45720" anchor="t"/>
            <a:lstStyle>
              <a:lvl1pPr marL="0" indent="0" algn="l" rtl="0" eaLnBrk="1" fontAlgn="base" latinLnBrk="0" hangingPunct="1">
                <a:lnSpc>
                  <a:spcPct val="100000"/>
                </a:lnSpc>
                <a:spcBef>
                  <a:spcPct val="0"/>
                </a:spcBef>
                <a:spcAft>
                  <a:spcPct val="0"/>
                </a:spcAft>
                <a:buFontTx/>
                <a:buNone/>
                <a:defRPr sz="1800" b="0" i="0" u="none" baseline="0">
                  <a:solidFill>
                    <a:schemeClr val="dk1"/>
                  </a:solidFill>
                  <a:latin typeface="Century Gothic" pitchFamily="34" charset="0"/>
                  <a:sym typeface="Arial" charset="0"/>
                </a:defRPr>
              </a:lvl1pPr>
              <a:lvl2pPr marL="457200" indent="0" algn="l" rtl="0" eaLnBrk="1" fontAlgn="base" latinLnBrk="0" hangingPunct="1">
                <a:lnSpc>
                  <a:spcPct val="100000"/>
                </a:lnSpc>
                <a:spcBef>
                  <a:spcPct val="0"/>
                </a:spcBef>
                <a:spcAft>
                  <a:spcPct val="0"/>
                </a:spcAft>
                <a:buFontTx/>
                <a:buNone/>
                <a:defRPr sz="1800" b="0" i="0" u="none" baseline="0">
                  <a:solidFill>
                    <a:schemeClr val="dk1"/>
                  </a:solidFill>
                  <a:latin typeface="Century Gothic" pitchFamily="34" charset="0"/>
                  <a:sym typeface="Arial" charset="0"/>
                </a:defRPr>
              </a:lvl2pPr>
              <a:lvl3pPr marL="914400" indent="0" algn="l" rtl="0" eaLnBrk="1" fontAlgn="base" latinLnBrk="0" hangingPunct="1">
                <a:lnSpc>
                  <a:spcPct val="100000"/>
                </a:lnSpc>
                <a:spcBef>
                  <a:spcPct val="0"/>
                </a:spcBef>
                <a:spcAft>
                  <a:spcPct val="0"/>
                </a:spcAft>
                <a:buFontTx/>
                <a:buNone/>
                <a:defRPr sz="1800" b="0" i="0" u="none" baseline="0">
                  <a:solidFill>
                    <a:schemeClr val="dk1"/>
                  </a:solidFill>
                  <a:latin typeface="Century Gothic" pitchFamily="34" charset="0"/>
                  <a:sym typeface="Arial" charset="0"/>
                </a:defRPr>
              </a:lvl3pPr>
              <a:lvl4pPr marL="1371600" indent="0" algn="l" rtl="0" eaLnBrk="1" fontAlgn="base" latinLnBrk="0" hangingPunct="1">
                <a:lnSpc>
                  <a:spcPct val="100000"/>
                </a:lnSpc>
                <a:spcBef>
                  <a:spcPct val="0"/>
                </a:spcBef>
                <a:spcAft>
                  <a:spcPct val="0"/>
                </a:spcAft>
                <a:buFontTx/>
                <a:buNone/>
                <a:defRPr sz="1800" b="0" i="0" u="none" baseline="0">
                  <a:solidFill>
                    <a:schemeClr val="dk1"/>
                  </a:solidFill>
                  <a:latin typeface="Century Gothic" pitchFamily="34" charset="0"/>
                  <a:sym typeface="Arial" charset="0"/>
                </a:defRPr>
              </a:lvl4pPr>
              <a:lvl5pPr marL="1828800" indent="0" algn="l" rtl="0" eaLnBrk="1" fontAlgn="base" latinLnBrk="0" hangingPunct="1">
                <a:lnSpc>
                  <a:spcPct val="100000"/>
                </a:lnSpc>
                <a:spcBef>
                  <a:spcPct val="0"/>
                </a:spcBef>
                <a:spcAft>
                  <a:spcPct val="0"/>
                </a:spcAft>
                <a:buFontTx/>
                <a:buNone/>
                <a:defRPr sz="1800" b="0" i="0" u="none" baseline="0">
                  <a:solidFill>
                    <a:schemeClr val="dk1"/>
                  </a:solidFill>
                  <a:latin typeface="Century Gothic" pitchFamily="34" charset="0"/>
                  <a:sym typeface="Arial" charset="0"/>
                </a:defRPr>
              </a:lvl5pPr>
            </a:lstStyle>
            <a:p>
              <a:endParaRPr lang="en-IN" altLang="en-US"/>
            </a:p>
          </p:txBody>
        </p:sp>
        <p:sp>
          <p:nvSpPr>
            <p:cNvPr id="1048755" name="Freeform 5"/>
            <p:cNvSpPr/>
            <p:nvPr/>
          </p:nvSpPr>
          <p:spPr bwMode="gray">
            <a:xfrm>
              <a:off x="0" y="804"/>
              <a:ext cx="12192000" cy="6857499"/>
            </a:xfrm>
            <a:custGeom>
              <a:avLst/>
              <a:gdLst>
                <a:gd name="l" fmla="*/ 0 w 15356"/>
                <a:gd name="t" fmla="*/ 0 h 8638"/>
                <a:gd name="r" fmla="*/ 15356 w 15356"/>
                <a:gd name="b" fmla="*/ 8638 h 8638"/>
              </a:gdLst>
              <a:ahLst/>
              <a:cxnLst/>
              <a:rect l="l" t="t"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path>
              </a:pathLst>
            </a:custGeom>
            <a:solidFill>
              <a:schemeClr val="lt1"/>
            </a:solidFill>
            <a:ln>
              <a:noFill/>
            </a:ln>
          </p:spPr>
          <p:txBody>
            <a:bodyPr vert="horz" lIns="91440" tIns="45720" rIns="91440" bIns="45720" anchor="t"/>
            <a:lstStyle>
              <a:lvl1pPr marL="0" indent="0" algn="l" rtl="0" eaLnBrk="1" fontAlgn="base" latinLnBrk="0" hangingPunct="1">
                <a:lnSpc>
                  <a:spcPct val="100000"/>
                </a:lnSpc>
                <a:spcBef>
                  <a:spcPct val="0"/>
                </a:spcBef>
                <a:spcAft>
                  <a:spcPct val="0"/>
                </a:spcAft>
                <a:buFontTx/>
                <a:buNone/>
                <a:defRPr sz="1800" b="0" i="0" u="none" baseline="0">
                  <a:solidFill>
                    <a:schemeClr val="dk1"/>
                  </a:solidFill>
                  <a:latin typeface="Century Gothic" pitchFamily="34" charset="0"/>
                  <a:sym typeface="Arial" charset="0"/>
                </a:defRPr>
              </a:lvl1pPr>
              <a:lvl2pPr marL="457200" indent="0" algn="l" rtl="0" eaLnBrk="1" fontAlgn="base" latinLnBrk="0" hangingPunct="1">
                <a:lnSpc>
                  <a:spcPct val="100000"/>
                </a:lnSpc>
                <a:spcBef>
                  <a:spcPct val="0"/>
                </a:spcBef>
                <a:spcAft>
                  <a:spcPct val="0"/>
                </a:spcAft>
                <a:buFontTx/>
                <a:buNone/>
                <a:defRPr sz="1800" b="0" i="0" u="none" baseline="0">
                  <a:solidFill>
                    <a:schemeClr val="dk1"/>
                  </a:solidFill>
                  <a:latin typeface="Century Gothic" pitchFamily="34" charset="0"/>
                  <a:sym typeface="Arial" charset="0"/>
                </a:defRPr>
              </a:lvl2pPr>
              <a:lvl3pPr marL="914400" indent="0" algn="l" rtl="0" eaLnBrk="1" fontAlgn="base" latinLnBrk="0" hangingPunct="1">
                <a:lnSpc>
                  <a:spcPct val="100000"/>
                </a:lnSpc>
                <a:spcBef>
                  <a:spcPct val="0"/>
                </a:spcBef>
                <a:spcAft>
                  <a:spcPct val="0"/>
                </a:spcAft>
                <a:buFontTx/>
                <a:buNone/>
                <a:defRPr sz="1800" b="0" i="0" u="none" baseline="0">
                  <a:solidFill>
                    <a:schemeClr val="dk1"/>
                  </a:solidFill>
                  <a:latin typeface="Century Gothic" pitchFamily="34" charset="0"/>
                  <a:sym typeface="Arial" charset="0"/>
                </a:defRPr>
              </a:lvl3pPr>
              <a:lvl4pPr marL="1371600" indent="0" algn="l" rtl="0" eaLnBrk="1" fontAlgn="base" latinLnBrk="0" hangingPunct="1">
                <a:lnSpc>
                  <a:spcPct val="100000"/>
                </a:lnSpc>
                <a:spcBef>
                  <a:spcPct val="0"/>
                </a:spcBef>
                <a:spcAft>
                  <a:spcPct val="0"/>
                </a:spcAft>
                <a:buFontTx/>
                <a:buNone/>
                <a:defRPr sz="1800" b="0" i="0" u="none" baseline="0">
                  <a:solidFill>
                    <a:schemeClr val="dk1"/>
                  </a:solidFill>
                  <a:latin typeface="Century Gothic" pitchFamily="34" charset="0"/>
                  <a:sym typeface="Arial" charset="0"/>
                </a:defRPr>
              </a:lvl4pPr>
              <a:lvl5pPr marL="1828800" indent="0" algn="l" rtl="0" eaLnBrk="1" fontAlgn="base" latinLnBrk="0" hangingPunct="1">
                <a:lnSpc>
                  <a:spcPct val="100000"/>
                </a:lnSpc>
                <a:spcBef>
                  <a:spcPct val="0"/>
                </a:spcBef>
                <a:spcAft>
                  <a:spcPct val="0"/>
                </a:spcAft>
                <a:buFontTx/>
                <a:buNone/>
                <a:defRPr sz="1800" b="0" i="0" u="none" baseline="0">
                  <a:solidFill>
                    <a:schemeClr val="dk1"/>
                  </a:solidFill>
                  <a:latin typeface="Century Gothic" pitchFamily="34" charset="0"/>
                  <a:sym typeface="Arial" charset="0"/>
                </a:defRPr>
              </a:lvl5pPr>
            </a:lstStyle>
            <a:p>
              <a:endParaRPr lang="en-IN" altLang="en-US"/>
            </a:p>
          </p:txBody>
        </p:sp>
      </p:grpSp>
      <p:sp>
        <p:nvSpPr>
          <p:cNvPr id="1048756" name="Rectangle 31"/>
          <p:cNvSpPr/>
          <p:nvPr/>
        </p:nvSpPr>
        <p:spPr>
          <a:xfrm>
            <a:off x="10437812" y="0"/>
            <a:ext cx="685800" cy="1143000"/>
          </a:xfrm>
          <a:prstGeom prst="rect">
            <a:avLst/>
          </a:prstGeom>
          <a:solidFill>
            <a:schemeClr val="accent1"/>
          </a:solidFill>
          <a:ln>
            <a:noFill/>
          </a:ln>
          <a:effectLst>
            <a:outerShdw dist="25400" dir="5400000">
              <a:srgbClr val="000000">
                <a:alpha val="45000"/>
              </a:srgbClr>
            </a:outerShdw>
          </a:effectLst>
        </p:spPr>
      </p:sp>
      <p:pic>
        <p:nvPicPr>
          <p:cNvPr id="2097212" name="Picture 33"/>
          <p:cNvPicPr>
            <a:picLocks/>
          </p:cNvPicPr>
          <p:nvPr/>
        </p:nvPicPr>
        <p:blipFill>
          <a:blip r:embed="rId8" cstate="print"/>
          <a:srcRect/>
          <a:stretch>
            <a:fillRect/>
          </a:stretch>
        </p:blipFill>
        <p:spPr>
          <a:xfrm>
            <a:off x="520700" y="635000"/>
            <a:ext cx="1243012" cy="763587"/>
          </a:xfrm>
          <a:prstGeom prst="rect">
            <a:avLst/>
          </a:prstGeom>
          <a:noFill/>
          <a:ln>
            <a:noFill/>
          </a:ln>
        </p:spPr>
      </p:pic>
      <p:sp>
        <p:nvSpPr>
          <p:cNvPr id="1048757" name="Footer Placeholder 4"/>
          <p:cNvSpPr>
            <a:spLocks noGrp="1"/>
          </p:cNvSpPr>
          <p:nvPr>
            <p:ph type="ftr" sz="quarter" idx="3"/>
          </p:nvPr>
        </p:nvSpPr>
        <p:spPr>
          <a:xfrm>
            <a:off x="528637" y="6391275"/>
            <a:ext cx="3859212" cy="304800"/>
          </a:xfrm>
          <a:prstGeom prst="rect">
            <a:avLst/>
          </a:prstGeom>
          <a:noFill/>
          <a:ln>
            <a:noFill/>
          </a:ln>
        </p:spPr>
        <p:txBody>
          <a:bodyPr vert="horz" lIns="91440" tIns="45720" rIns="91440" bIns="45720" anchor="b"/>
          <a:lstStyle>
            <a:lvl1pPr marL="0" indent="0" algn="l" rtl="0" eaLnBrk="1" fontAlgn="base" latinLnBrk="0" hangingPunct="1">
              <a:lnSpc>
                <a:spcPct val="100000"/>
              </a:lnSpc>
              <a:spcBef>
                <a:spcPct val="0"/>
              </a:spcBef>
              <a:spcAft>
                <a:spcPct val="0"/>
              </a:spcAft>
              <a:buFontTx/>
              <a:buNone/>
              <a:defRPr sz="1800" b="0" i="0" u="none" baseline="0">
                <a:solidFill>
                  <a:schemeClr val="dk1"/>
                </a:solidFill>
                <a:latin typeface="Century Gothic" pitchFamily="34" charset="0"/>
                <a:sym typeface="Arial" charset="0"/>
              </a:defRPr>
            </a:lvl1pPr>
            <a:lvl2pPr marL="457200" indent="0" algn="l" rtl="0" eaLnBrk="1" fontAlgn="base" latinLnBrk="0" hangingPunct="1">
              <a:lnSpc>
                <a:spcPct val="100000"/>
              </a:lnSpc>
              <a:spcBef>
                <a:spcPct val="0"/>
              </a:spcBef>
              <a:spcAft>
                <a:spcPct val="0"/>
              </a:spcAft>
              <a:buFontTx/>
              <a:buNone/>
              <a:defRPr sz="1800" b="0" i="0" u="none" baseline="0">
                <a:solidFill>
                  <a:schemeClr val="dk1"/>
                </a:solidFill>
                <a:latin typeface="Century Gothic" pitchFamily="34" charset="0"/>
                <a:sym typeface="Arial" charset="0"/>
              </a:defRPr>
            </a:lvl2pPr>
            <a:lvl3pPr marL="914400" indent="0" algn="l" rtl="0" eaLnBrk="1" fontAlgn="base" latinLnBrk="0" hangingPunct="1">
              <a:lnSpc>
                <a:spcPct val="100000"/>
              </a:lnSpc>
              <a:spcBef>
                <a:spcPct val="0"/>
              </a:spcBef>
              <a:spcAft>
                <a:spcPct val="0"/>
              </a:spcAft>
              <a:buFontTx/>
              <a:buNone/>
              <a:defRPr sz="1800" b="0" i="0" u="none" baseline="0">
                <a:solidFill>
                  <a:schemeClr val="dk1"/>
                </a:solidFill>
                <a:latin typeface="Century Gothic" pitchFamily="34" charset="0"/>
                <a:sym typeface="Arial" charset="0"/>
              </a:defRPr>
            </a:lvl3pPr>
            <a:lvl4pPr marL="1371600" indent="0" algn="l" rtl="0" eaLnBrk="1" fontAlgn="base" latinLnBrk="0" hangingPunct="1">
              <a:lnSpc>
                <a:spcPct val="100000"/>
              </a:lnSpc>
              <a:spcBef>
                <a:spcPct val="0"/>
              </a:spcBef>
              <a:spcAft>
                <a:spcPct val="0"/>
              </a:spcAft>
              <a:buFontTx/>
              <a:buNone/>
              <a:defRPr sz="1800" b="0" i="0" u="none" baseline="0">
                <a:solidFill>
                  <a:schemeClr val="dk1"/>
                </a:solidFill>
                <a:latin typeface="Century Gothic" pitchFamily="34" charset="0"/>
                <a:sym typeface="Arial" charset="0"/>
              </a:defRPr>
            </a:lvl4pPr>
            <a:lvl5pPr marL="1828800" indent="0" algn="l" rtl="0" eaLnBrk="1" fontAlgn="base" latinLnBrk="0" hangingPunct="1">
              <a:lnSpc>
                <a:spcPct val="100000"/>
              </a:lnSpc>
              <a:spcBef>
                <a:spcPct val="0"/>
              </a:spcBef>
              <a:spcAft>
                <a:spcPct val="0"/>
              </a:spcAft>
              <a:buFontTx/>
              <a:buNone/>
              <a:defRPr sz="1800" b="0" i="0" u="none" baseline="0">
                <a:solidFill>
                  <a:schemeClr val="dk1"/>
                </a:solidFill>
                <a:latin typeface="Century Gothic" pitchFamily="34" charset="0"/>
                <a:sym typeface="Arial" charset="0"/>
              </a:defRPr>
            </a:lvl5pPr>
          </a:lstStyle>
          <a:p>
            <a:pPr lvl="0" eaLnBrk="1" hangingPunct="1"/>
            <a:r>
              <a:rPr lang="en-IN" altLang="en-US" sz="1000" b="1">
                <a:solidFill>
                  <a:schemeClr val="accent1"/>
                </a:solidFill>
                <a:latin typeface="Century Gothic" pitchFamily="34" charset="0"/>
              </a:rPr>
              <a:t>Department of CSE, CMRIT</a:t>
            </a:r>
          </a:p>
        </p:txBody>
      </p:sp>
      <p:sp>
        <p:nvSpPr>
          <p:cNvPr id="1048758" name="Slide Number Placeholder 5"/>
          <p:cNvSpPr>
            <a:spLocks noGrp="1"/>
          </p:cNvSpPr>
          <p:nvPr>
            <p:ph type="sldNum" sz="quarter" idx="4"/>
          </p:nvPr>
        </p:nvSpPr>
        <p:spPr>
          <a:xfrm>
            <a:off x="10352088" y="295275"/>
            <a:ext cx="838200" cy="768350"/>
          </a:xfrm>
          <a:prstGeom prst="rect">
            <a:avLst/>
          </a:prstGeom>
          <a:noFill/>
          <a:ln>
            <a:noFill/>
          </a:ln>
        </p:spPr>
        <p:txBody>
          <a:bodyPr vert="horz" lIns="91440" tIns="45720" rIns="91440" bIns="45720" anchor="b"/>
          <a:lstStyle>
            <a:lvl1pPr marL="0" indent="0" algn="l" rtl="0" eaLnBrk="1" fontAlgn="base" latinLnBrk="0" hangingPunct="1">
              <a:lnSpc>
                <a:spcPct val="100000"/>
              </a:lnSpc>
              <a:spcBef>
                <a:spcPct val="0"/>
              </a:spcBef>
              <a:spcAft>
                <a:spcPct val="0"/>
              </a:spcAft>
              <a:buFontTx/>
              <a:buNone/>
              <a:defRPr sz="1800" b="0" i="0" u="none" baseline="0">
                <a:solidFill>
                  <a:schemeClr val="dk1"/>
                </a:solidFill>
                <a:latin typeface="Century Gothic" pitchFamily="34" charset="0"/>
                <a:sym typeface="Arial" charset="0"/>
              </a:defRPr>
            </a:lvl1pPr>
            <a:lvl2pPr marL="457200" indent="0" algn="l" rtl="0" eaLnBrk="1" fontAlgn="base" latinLnBrk="0" hangingPunct="1">
              <a:lnSpc>
                <a:spcPct val="100000"/>
              </a:lnSpc>
              <a:spcBef>
                <a:spcPct val="0"/>
              </a:spcBef>
              <a:spcAft>
                <a:spcPct val="0"/>
              </a:spcAft>
              <a:buFontTx/>
              <a:buNone/>
              <a:defRPr sz="1800" b="0" i="0" u="none" baseline="0">
                <a:solidFill>
                  <a:schemeClr val="dk1"/>
                </a:solidFill>
                <a:latin typeface="Century Gothic" pitchFamily="34" charset="0"/>
                <a:sym typeface="Arial" charset="0"/>
              </a:defRPr>
            </a:lvl2pPr>
            <a:lvl3pPr marL="914400" indent="0" algn="l" rtl="0" eaLnBrk="1" fontAlgn="base" latinLnBrk="0" hangingPunct="1">
              <a:lnSpc>
                <a:spcPct val="100000"/>
              </a:lnSpc>
              <a:spcBef>
                <a:spcPct val="0"/>
              </a:spcBef>
              <a:spcAft>
                <a:spcPct val="0"/>
              </a:spcAft>
              <a:buFontTx/>
              <a:buNone/>
              <a:defRPr sz="1800" b="0" i="0" u="none" baseline="0">
                <a:solidFill>
                  <a:schemeClr val="dk1"/>
                </a:solidFill>
                <a:latin typeface="Century Gothic" pitchFamily="34" charset="0"/>
                <a:sym typeface="Arial" charset="0"/>
              </a:defRPr>
            </a:lvl3pPr>
            <a:lvl4pPr marL="1371600" indent="0" algn="l" rtl="0" eaLnBrk="1" fontAlgn="base" latinLnBrk="0" hangingPunct="1">
              <a:lnSpc>
                <a:spcPct val="100000"/>
              </a:lnSpc>
              <a:spcBef>
                <a:spcPct val="0"/>
              </a:spcBef>
              <a:spcAft>
                <a:spcPct val="0"/>
              </a:spcAft>
              <a:buFontTx/>
              <a:buNone/>
              <a:defRPr sz="1800" b="0" i="0" u="none" baseline="0">
                <a:solidFill>
                  <a:schemeClr val="dk1"/>
                </a:solidFill>
                <a:latin typeface="Century Gothic" pitchFamily="34" charset="0"/>
                <a:sym typeface="Arial" charset="0"/>
              </a:defRPr>
            </a:lvl4pPr>
            <a:lvl5pPr marL="1828800" indent="0" algn="l" rtl="0" eaLnBrk="1" fontAlgn="base" latinLnBrk="0" hangingPunct="1">
              <a:lnSpc>
                <a:spcPct val="100000"/>
              </a:lnSpc>
              <a:spcBef>
                <a:spcPct val="0"/>
              </a:spcBef>
              <a:spcAft>
                <a:spcPct val="0"/>
              </a:spcAft>
              <a:buFontTx/>
              <a:buNone/>
              <a:defRPr sz="1800" b="0" i="0" u="none" baseline="0">
                <a:solidFill>
                  <a:schemeClr val="dk1"/>
                </a:solidFill>
                <a:latin typeface="Century Gothic" pitchFamily="34" charset="0"/>
                <a:sym typeface="Arial" charset="0"/>
              </a:defRPr>
            </a:lvl5pPr>
          </a:lstStyle>
          <a:p>
            <a:pPr lvl="0" algn="ctr" eaLnBrk="1" hangingPunct="1"/>
            <a:fld id="{566ABCEB-ACFC-4714-9973-3DA970169C29}" type="slidenum">
              <a:rPr lang="en-US" altLang="en-US" sz="2800">
                <a:solidFill>
                  <a:schemeClr val="lt1"/>
                </a:solidFill>
                <a:latin typeface="Century Gothic" pitchFamily="34" charset="0"/>
              </a:rPr>
              <a:pPr lvl="0" algn="ctr" eaLnBrk="1" hangingPunct="1"/>
              <a:t>‹#›</a:t>
            </a:fld>
            <a:endParaRPr lang="en-US" altLang="en-US" sz="2800">
              <a:solidFill>
                <a:schemeClr val="lt1"/>
              </a:solidFill>
              <a:latin typeface="Century Gothic" pitchFamily="34" charset="0"/>
            </a:endParaRPr>
          </a:p>
        </p:txBody>
      </p:sp>
      <p:sp>
        <p:nvSpPr>
          <p:cNvPr id="1048759"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48760" name="Title 1"/>
          <p:cNvSpPr>
            <a:spLocks noGrp="1"/>
          </p:cNvSpPr>
          <p:nvPr>
            <p:ph type="title"/>
          </p:nvPr>
        </p:nvSpPr>
        <p:spPr>
          <a:xfrm>
            <a:off x="1894932" y="1063416"/>
            <a:ext cx="8085681" cy="1379755"/>
          </a:xfrm>
        </p:spPr>
        <p:txBody>
          <a:bodyPr/>
          <a:lstStyle>
            <a:lvl1pPr>
              <a:defRPr sz="4000"/>
            </a:lvl1pPr>
          </a:lstStyle>
          <a:p>
            <a:r>
              <a:rPr lang="en-US" dirty="0"/>
              <a:t>Click to edit Master title style</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p:bg>
      <p:bgPr>
        <a:solidFill>
          <a:schemeClr val="lt1"/>
        </a:solidFill>
        <a:effectLst/>
      </p:bgPr>
    </p:bg>
    <p:spTree>
      <p:nvGrpSpPr>
        <p:cNvPr id="1" name=""/>
        <p:cNvGrpSpPr/>
        <p:nvPr/>
      </p:nvGrpSpPr>
      <p:grpSpPr>
        <a:xfrm>
          <a:off x="0" y="0"/>
          <a:ext cx="0" cy="0"/>
          <a:chOff x="0" y="0"/>
          <a:chExt cx="0" cy="0"/>
        </a:xfrm>
      </p:grpSpPr>
      <p:grpSp>
        <p:nvGrpSpPr>
          <p:cNvPr id="149" name="Group 148"/>
          <p:cNvGrpSpPr/>
          <p:nvPr/>
        </p:nvGrpSpPr>
        <p:grpSpPr>
          <a:xfrm>
            <a:off x="0" y="-1587"/>
            <a:ext cx="12192000" cy="6865937"/>
            <a:chOff x="0" y="-2373"/>
            <a:chExt cx="12192000" cy="6867027"/>
          </a:xfrm>
        </p:grpSpPr>
        <p:grpSp>
          <p:nvGrpSpPr>
            <p:cNvPr id="150" name="Group 149"/>
            <p:cNvGrpSpPr/>
            <p:nvPr/>
          </p:nvGrpSpPr>
          <p:grpSpPr>
            <a:xfrm>
              <a:off x="-6096" y="-6882"/>
              <a:ext cx="12204192" cy="6871282"/>
              <a:chOff x="-6096" y="-6096"/>
              <a:chExt cx="12204192" cy="6870192"/>
            </a:xfrm>
          </p:grpSpPr>
          <p:pic>
            <p:nvPicPr>
              <p:cNvPr id="2097234" name="Rectangle 20"/>
              <p:cNvPicPr>
                <a:picLocks/>
              </p:cNvPicPr>
              <p:nvPr/>
            </p:nvPicPr>
            <p:blipFill>
              <a:blip r:embed="rId2"/>
              <a:srcRect/>
              <a:stretch>
                <a:fillRect/>
              </a:stretch>
            </p:blipFill>
            <p:spPr>
              <a:xfrm>
                <a:off x="-6096" y="-6096"/>
                <a:ext cx="12204192" cy="6870192"/>
              </a:xfrm>
              <a:prstGeom prst="rect">
                <a:avLst/>
              </a:prstGeom>
              <a:noFill/>
              <a:ln>
                <a:noFill/>
              </a:ln>
            </p:spPr>
          </p:pic>
          <p:sp>
            <p:nvSpPr>
              <p:cNvPr id="1048817" name="TextBox 1048816"/>
              <p:cNvSpPr txBox="1"/>
              <p:nvPr/>
            </p:nvSpPr>
            <p:spPr>
              <a:xfrm>
                <a:off x="0" y="785"/>
                <a:ext cx="12192000" cy="6856912"/>
              </a:xfrm>
              <a:prstGeom prst="rect">
                <a:avLst/>
              </a:prstGeom>
              <a:noFill/>
              <a:ln>
                <a:noFill/>
              </a:ln>
            </p:spPr>
            <p:txBody>
              <a:bodyPr vert="horz" lIns="91440" tIns="45720" rIns="91440" bIns="45720" anchor="t"/>
              <a:lstStyle/>
              <a:p>
                <a:endParaRPr/>
              </a:p>
            </p:txBody>
          </p:sp>
        </p:grpSp>
        <p:grpSp>
          <p:nvGrpSpPr>
            <p:cNvPr id="151" name="Group 150"/>
            <p:cNvGrpSpPr/>
            <p:nvPr/>
          </p:nvGrpSpPr>
          <p:grpSpPr>
            <a:xfrm>
              <a:off x="0" y="2663590"/>
              <a:ext cx="4200144" cy="4200810"/>
              <a:chOff x="0" y="2663952"/>
              <a:chExt cx="4200144" cy="4200144"/>
            </a:xfrm>
          </p:grpSpPr>
          <p:pic>
            <p:nvPicPr>
              <p:cNvPr id="2097235" name="Oval 22"/>
              <p:cNvPicPr>
                <a:picLocks/>
              </p:cNvPicPr>
              <p:nvPr/>
            </p:nvPicPr>
            <p:blipFill>
              <a:blip r:embed="rId3"/>
              <a:srcRect/>
              <a:stretch>
                <a:fillRect/>
              </a:stretch>
            </p:blipFill>
            <p:spPr>
              <a:xfrm>
                <a:off x="0" y="2663952"/>
                <a:ext cx="4200144" cy="4200144"/>
              </a:xfrm>
              <a:prstGeom prst="rect">
                <a:avLst/>
              </a:prstGeom>
              <a:noFill/>
              <a:ln>
                <a:noFill/>
              </a:ln>
            </p:spPr>
          </p:pic>
          <p:sp>
            <p:nvSpPr>
              <p:cNvPr id="1048818" name="TextBox 1048817"/>
              <p:cNvSpPr txBox="1"/>
              <p:nvPr/>
            </p:nvSpPr>
            <p:spPr>
              <a:xfrm>
                <a:off x="616978" y="3281022"/>
                <a:ext cx="2963484" cy="2963015"/>
              </a:xfrm>
              <a:prstGeom prst="rect">
                <a:avLst/>
              </a:prstGeom>
              <a:noFill/>
              <a:ln>
                <a:noFill/>
              </a:ln>
            </p:spPr>
            <p:txBody>
              <a:bodyPr vert="horz" lIns="91440" tIns="45720" rIns="91440" bIns="45720" anchor="t"/>
              <a:lstStyle/>
              <a:p>
                <a:endParaRPr/>
              </a:p>
            </p:txBody>
          </p:sp>
        </p:grpSp>
        <p:grpSp>
          <p:nvGrpSpPr>
            <p:cNvPr id="152" name="Group 151"/>
            <p:cNvGrpSpPr/>
            <p:nvPr/>
          </p:nvGrpSpPr>
          <p:grpSpPr>
            <a:xfrm>
              <a:off x="-6096" y="2889178"/>
              <a:ext cx="2377440" cy="2371720"/>
              <a:chOff x="-6096" y="2889504"/>
              <a:chExt cx="2377440" cy="2371344"/>
            </a:xfrm>
          </p:grpSpPr>
          <p:pic>
            <p:nvPicPr>
              <p:cNvPr id="2097236" name="Oval 23"/>
              <p:cNvPicPr>
                <a:picLocks/>
              </p:cNvPicPr>
              <p:nvPr/>
            </p:nvPicPr>
            <p:blipFill>
              <a:blip r:embed="rId4"/>
              <a:srcRect/>
              <a:stretch>
                <a:fillRect/>
              </a:stretch>
            </p:blipFill>
            <p:spPr>
              <a:xfrm>
                <a:off x="-6096" y="2889504"/>
                <a:ext cx="2377440" cy="2371344"/>
              </a:xfrm>
              <a:prstGeom prst="rect">
                <a:avLst/>
              </a:prstGeom>
              <a:noFill/>
              <a:ln>
                <a:noFill/>
              </a:ln>
            </p:spPr>
          </p:pic>
          <p:sp>
            <p:nvSpPr>
              <p:cNvPr id="1048819" name="TextBox 1048818"/>
              <p:cNvSpPr txBox="1"/>
              <p:nvPr/>
            </p:nvSpPr>
            <p:spPr>
              <a:xfrm>
                <a:off x="347686" y="3241806"/>
                <a:ext cx="1670328" cy="1670063"/>
              </a:xfrm>
              <a:prstGeom prst="rect">
                <a:avLst/>
              </a:prstGeom>
              <a:noFill/>
              <a:ln>
                <a:noFill/>
              </a:ln>
            </p:spPr>
            <p:txBody>
              <a:bodyPr vert="horz" lIns="91440" tIns="45720" rIns="91440" bIns="45720" anchor="t"/>
              <a:lstStyle/>
              <a:p>
                <a:endParaRPr/>
              </a:p>
            </p:txBody>
          </p:sp>
        </p:grpSp>
        <p:grpSp>
          <p:nvGrpSpPr>
            <p:cNvPr id="153" name="Group 152"/>
            <p:cNvGrpSpPr/>
            <p:nvPr/>
          </p:nvGrpSpPr>
          <p:grpSpPr>
            <a:xfrm>
              <a:off x="8601456" y="1669784"/>
              <a:ext cx="2834640" cy="2835090"/>
              <a:chOff x="8601456" y="1670304"/>
              <a:chExt cx="2834640" cy="2834640"/>
            </a:xfrm>
          </p:grpSpPr>
          <p:pic>
            <p:nvPicPr>
              <p:cNvPr id="2097237" name="Oval 24"/>
              <p:cNvPicPr>
                <a:picLocks/>
              </p:cNvPicPr>
              <p:nvPr/>
            </p:nvPicPr>
            <p:blipFill>
              <a:blip r:embed="rId5"/>
              <a:srcRect/>
              <a:stretch>
                <a:fillRect/>
              </a:stretch>
            </p:blipFill>
            <p:spPr>
              <a:xfrm>
                <a:off x="8601456" y="1670304"/>
                <a:ext cx="2834640" cy="2834640"/>
              </a:xfrm>
              <a:prstGeom prst="rect">
                <a:avLst/>
              </a:prstGeom>
              <a:noFill/>
              <a:ln>
                <a:noFill/>
              </a:ln>
            </p:spPr>
          </p:pic>
          <p:sp>
            <p:nvSpPr>
              <p:cNvPr id="1048820" name="TextBox 1048819"/>
              <p:cNvSpPr txBox="1"/>
              <p:nvPr/>
            </p:nvSpPr>
            <p:spPr>
              <a:xfrm>
                <a:off x="9021904" y="2089745"/>
                <a:ext cx="1993616" cy="1993301"/>
              </a:xfrm>
              <a:prstGeom prst="rect">
                <a:avLst/>
              </a:prstGeom>
              <a:noFill/>
              <a:ln>
                <a:noFill/>
              </a:ln>
            </p:spPr>
            <p:txBody>
              <a:bodyPr vert="horz" lIns="91440" tIns="45720" rIns="91440" bIns="45720" anchor="t"/>
              <a:lstStyle/>
              <a:p>
                <a:endParaRPr/>
              </a:p>
            </p:txBody>
          </p:sp>
        </p:grpSp>
        <p:grpSp>
          <p:nvGrpSpPr>
            <p:cNvPr id="154" name="Group 153"/>
            <p:cNvGrpSpPr/>
            <p:nvPr/>
          </p:nvGrpSpPr>
          <p:grpSpPr>
            <a:xfrm>
              <a:off x="7991856" y="-6882"/>
              <a:ext cx="1615440" cy="1609599"/>
              <a:chOff x="7991856" y="-6096"/>
              <a:chExt cx="1615440" cy="1609344"/>
            </a:xfrm>
          </p:grpSpPr>
          <p:pic>
            <p:nvPicPr>
              <p:cNvPr id="2097238" name="Oval 26"/>
              <p:cNvPicPr>
                <a:picLocks/>
              </p:cNvPicPr>
              <p:nvPr/>
            </p:nvPicPr>
            <p:blipFill>
              <a:blip r:embed="rId6"/>
              <a:srcRect/>
              <a:stretch>
                <a:fillRect/>
              </a:stretch>
            </p:blipFill>
            <p:spPr>
              <a:xfrm>
                <a:off x="7991856" y="-6096"/>
                <a:ext cx="1615440" cy="1609344"/>
              </a:xfrm>
              <a:prstGeom prst="rect">
                <a:avLst/>
              </a:prstGeom>
              <a:noFill/>
              <a:ln>
                <a:noFill/>
              </a:ln>
            </p:spPr>
          </p:pic>
          <p:sp>
            <p:nvSpPr>
              <p:cNvPr id="1048821" name="TextBox 1048820"/>
              <p:cNvSpPr txBox="1"/>
              <p:nvPr/>
            </p:nvSpPr>
            <p:spPr>
              <a:xfrm>
                <a:off x="8233756" y="232719"/>
                <a:ext cx="1131512" cy="1131332"/>
              </a:xfrm>
              <a:prstGeom prst="rect">
                <a:avLst/>
              </a:prstGeom>
              <a:noFill/>
              <a:ln>
                <a:noFill/>
              </a:ln>
            </p:spPr>
            <p:txBody>
              <a:bodyPr vert="horz" lIns="91440" tIns="45720" rIns="91440" bIns="45720" anchor="t"/>
              <a:lstStyle/>
              <a:p>
                <a:endParaRPr/>
              </a:p>
            </p:txBody>
          </p:sp>
        </p:grpSp>
        <p:grpSp>
          <p:nvGrpSpPr>
            <p:cNvPr id="155" name="Group 154"/>
            <p:cNvGrpSpPr/>
            <p:nvPr/>
          </p:nvGrpSpPr>
          <p:grpSpPr>
            <a:xfrm>
              <a:off x="8601456" y="5870594"/>
              <a:ext cx="1005840" cy="999903"/>
              <a:chOff x="8601456" y="5870448"/>
              <a:chExt cx="1005840" cy="999744"/>
            </a:xfrm>
          </p:grpSpPr>
          <p:pic>
            <p:nvPicPr>
              <p:cNvPr id="2097239" name="Oval 27"/>
              <p:cNvPicPr>
                <a:picLocks/>
              </p:cNvPicPr>
              <p:nvPr/>
            </p:nvPicPr>
            <p:blipFill>
              <a:blip r:embed="rId7"/>
              <a:srcRect/>
              <a:stretch>
                <a:fillRect/>
              </a:stretch>
            </p:blipFill>
            <p:spPr>
              <a:xfrm>
                <a:off x="8601456" y="5870448"/>
                <a:ext cx="1005840" cy="999744"/>
              </a:xfrm>
              <a:prstGeom prst="rect">
                <a:avLst/>
              </a:prstGeom>
              <a:noFill/>
              <a:ln>
                <a:noFill/>
              </a:ln>
            </p:spPr>
          </p:pic>
          <p:sp>
            <p:nvSpPr>
              <p:cNvPr id="1048822" name="TextBox 1048821"/>
              <p:cNvSpPr txBox="1"/>
              <p:nvPr/>
            </p:nvSpPr>
            <p:spPr>
              <a:xfrm>
                <a:off x="8754082" y="6018954"/>
                <a:ext cx="700460" cy="700349"/>
              </a:xfrm>
              <a:prstGeom prst="rect">
                <a:avLst/>
              </a:prstGeom>
              <a:noFill/>
              <a:ln>
                <a:noFill/>
              </a:ln>
            </p:spPr>
            <p:txBody>
              <a:bodyPr vert="horz" lIns="91440" tIns="45720" rIns="91440" bIns="45720" anchor="t"/>
              <a:lstStyle/>
              <a:p>
                <a:endParaRPr/>
              </a:p>
            </p:txBody>
          </p:sp>
        </p:grpSp>
        <p:sp>
          <p:nvSpPr>
            <p:cNvPr id="1048823" name="Freeform 5"/>
            <p:cNvSpPr/>
            <p:nvPr/>
          </p:nvSpPr>
          <p:spPr bwMode="gray">
            <a:xfrm rot="21010068">
              <a:off x="8491538" y="4184529"/>
              <a:ext cx="3298825" cy="441395"/>
            </a:xfrm>
            <a:custGeom>
              <a:avLst/>
              <a:gdLst>
                <a:gd name="l" fmla="*/ 0 w 10000"/>
                <a:gd name="t" fmla="*/ 0 h 5291"/>
                <a:gd name="r" fmla="*/ 10000 w 10000"/>
                <a:gd name="b" fmla="*/ 5291 h 5291"/>
              </a:gdLst>
              <a:ahLst/>
              <a:cxnLst/>
              <a:rect l="l" t="t" r="r" b="b"/>
              <a:pathLst>
                <a:path w="10000" h="5291">
                  <a:moveTo>
                    <a:pt x="85" y="2532"/>
                  </a:moveTo>
                  <a:cubicBezTo>
                    <a:pt x="1736" y="3911"/>
                    <a:pt x="7524" y="5298"/>
                    <a:pt x="9958" y="5291"/>
                  </a:cubicBezTo>
                  <a:cubicBezTo>
                    <a:pt x="9989" y="1958"/>
                    <a:pt x="9969" y="3333"/>
                    <a:pt x="10000" y="0"/>
                  </a:cubicBez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path>
              </a:pathLst>
            </a:custGeom>
            <a:solidFill>
              <a:schemeClr val="lt1">
                <a:alpha val="20000"/>
              </a:schemeClr>
            </a:solidFill>
            <a:ln>
              <a:noFill/>
            </a:ln>
          </p:spPr>
          <p:txBody>
            <a:bodyPr vert="horz" lIns="91440" tIns="45720" rIns="91440" bIns="45720" anchor="t"/>
            <a:lstStyle>
              <a:lvl1pPr marL="0" indent="0" algn="l" rtl="0" eaLnBrk="1" fontAlgn="base" latinLnBrk="0" hangingPunct="1">
                <a:lnSpc>
                  <a:spcPct val="100000"/>
                </a:lnSpc>
                <a:spcBef>
                  <a:spcPct val="0"/>
                </a:spcBef>
                <a:spcAft>
                  <a:spcPct val="0"/>
                </a:spcAft>
                <a:buFontTx/>
                <a:buNone/>
                <a:defRPr sz="1800" b="0" i="0" u="none" baseline="0">
                  <a:solidFill>
                    <a:schemeClr val="dk1"/>
                  </a:solidFill>
                  <a:latin typeface="Century Gothic" pitchFamily="34" charset="0"/>
                  <a:sym typeface="Arial" charset="0"/>
                </a:defRPr>
              </a:lvl1pPr>
              <a:lvl2pPr marL="457200" indent="0" algn="l" rtl="0" eaLnBrk="1" fontAlgn="base" latinLnBrk="0" hangingPunct="1">
                <a:lnSpc>
                  <a:spcPct val="100000"/>
                </a:lnSpc>
                <a:spcBef>
                  <a:spcPct val="0"/>
                </a:spcBef>
                <a:spcAft>
                  <a:spcPct val="0"/>
                </a:spcAft>
                <a:buFontTx/>
                <a:buNone/>
                <a:defRPr sz="1800" b="0" i="0" u="none" baseline="0">
                  <a:solidFill>
                    <a:schemeClr val="dk1"/>
                  </a:solidFill>
                  <a:latin typeface="Century Gothic" pitchFamily="34" charset="0"/>
                  <a:sym typeface="Arial" charset="0"/>
                </a:defRPr>
              </a:lvl2pPr>
              <a:lvl3pPr marL="914400" indent="0" algn="l" rtl="0" eaLnBrk="1" fontAlgn="base" latinLnBrk="0" hangingPunct="1">
                <a:lnSpc>
                  <a:spcPct val="100000"/>
                </a:lnSpc>
                <a:spcBef>
                  <a:spcPct val="0"/>
                </a:spcBef>
                <a:spcAft>
                  <a:spcPct val="0"/>
                </a:spcAft>
                <a:buFontTx/>
                <a:buNone/>
                <a:defRPr sz="1800" b="0" i="0" u="none" baseline="0">
                  <a:solidFill>
                    <a:schemeClr val="dk1"/>
                  </a:solidFill>
                  <a:latin typeface="Century Gothic" pitchFamily="34" charset="0"/>
                  <a:sym typeface="Arial" charset="0"/>
                </a:defRPr>
              </a:lvl3pPr>
              <a:lvl4pPr marL="1371600" indent="0" algn="l" rtl="0" eaLnBrk="1" fontAlgn="base" latinLnBrk="0" hangingPunct="1">
                <a:lnSpc>
                  <a:spcPct val="100000"/>
                </a:lnSpc>
                <a:spcBef>
                  <a:spcPct val="0"/>
                </a:spcBef>
                <a:spcAft>
                  <a:spcPct val="0"/>
                </a:spcAft>
                <a:buFontTx/>
                <a:buNone/>
                <a:defRPr sz="1800" b="0" i="0" u="none" baseline="0">
                  <a:solidFill>
                    <a:schemeClr val="dk1"/>
                  </a:solidFill>
                  <a:latin typeface="Century Gothic" pitchFamily="34" charset="0"/>
                  <a:sym typeface="Arial" charset="0"/>
                </a:defRPr>
              </a:lvl4pPr>
              <a:lvl5pPr marL="1828800" indent="0" algn="l" rtl="0" eaLnBrk="1" fontAlgn="base" latinLnBrk="0" hangingPunct="1">
                <a:lnSpc>
                  <a:spcPct val="100000"/>
                </a:lnSpc>
                <a:spcBef>
                  <a:spcPct val="0"/>
                </a:spcBef>
                <a:spcAft>
                  <a:spcPct val="0"/>
                </a:spcAft>
                <a:buFontTx/>
                <a:buNone/>
                <a:defRPr sz="1800" b="0" i="0" u="none" baseline="0">
                  <a:solidFill>
                    <a:schemeClr val="dk1"/>
                  </a:solidFill>
                  <a:latin typeface="Century Gothic" pitchFamily="34" charset="0"/>
                  <a:sym typeface="Arial" charset="0"/>
                </a:defRPr>
              </a:lvl5pPr>
            </a:lstStyle>
            <a:p>
              <a:endParaRPr lang="en-IN" altLang="en-US"/>
            </a:p>
          </p:txBody>
        </p:sp>
        <p:sp>
          <p:nvSpPr>
            <p:cNvPr id="1048824" name="Freeform 5"/>
            <p:cNvSpPr/>
            <p:nvPr/>
          </p:nvSpPr>
          <p:spPr bwMode="gray">
            <a:xfrm>
              <a:off x="455613" y="4241688"/>
              <a:ext cx="11277600" cy="2337171"/>
            </a:xfrm>
            <a:custGeom>
              <a:avLst/>
              <a:gdLst>
                <a:gd name="l" fmla="*/ 0 w 10000"/>
                <a:gd name="t" fmla="*/ 0 h 8000"/>
                <a:gd name="r" fmla="*/ 10000 w 10000"/>
                <a:gd name="b" fmla="*/ 8000 h 8000"/>
              </a:gdLst>
              <a:ahLst/>
              <a:cxnLst/>
              <a:rect l="l" t="t" r="r" b="b"/>
              <a:pathLst>
                <a:path w="10000" h="8000">
                  <a:moveTo>
                    <a:pt x="0" y="0"/>
                  </a:moveTo>
                  <a:lnTo>
                    <a:pt x="0" y="7970"/>
                  </a:lnTo>
                  <a:lnTo>
                    <a:pt x="10000" y="8000"/>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path>
              </a:pathLst>
            </a:custGeom>
            <a:solidFill>
              <a:schemeClr val="lt1"/>
            </a:solidFill>
            <a:ln>
              <a:noFill/>
            </a:ln>
          </p:spPr>
          <p:txBody>
            <a:bodyPr vert="horz" lIns="91440" tIns="45720" rIns="91440" bIns="45720" anchor="t"/>
            <a:lstStyle>
              <a:lvl1pPr marL="0" indent="0" algn="l" rtl="0" eaLnBrk="1" fontAlgn="base" latinLnBrk="0" hangingPunct="1">
                <a:lnSpc>
                  <a:spcPct val="100000"/>
                </a:lnSpc>
                <a:spcBef>
                  <a:spcPct val="0"/>
                </a:spcBef>
                <a:spcAft>
                  <a:spcPct val="0"/>
                </a:spcAft>
                <a:buFontTx/>
                <a:buNone/>
                <a:defRPr sz="1800" b="0" i="0" u="none" baseline="0">
                  <a:solidFill>
                    <a:schemeClr val="dk1"/>
                  </a:solidFill>
                  <a:latin typeface="Century Gothic" pitchFamily="34" charset="0"/>
                  <a:sym typeface="Arial" charset="0"/>
                </a:defRPr>
              </a:lvl1pPr>
              <a:lvl2pPr marL="457200" indent="0" algn="l" rtl="0" eaLnBrk="1" fontAlgn="base" latinLnBrk="0" hangingPunct="1">
                <a:lnSpc>
                  <a:spcPct val="100000"/>
                </a:lnSpc>
                <a:spcBef>
                  <a:spcPct val="0"/>
                </a:spcBef>
                <a:spcAft>
                  <a:spcPct val="0"/>
                </a:spcAft>
                <a:buFontTx/>
                <a:buNone/>
                <a:defRPr sz="1800" b="0" i="0" u="none" baseline="0">
                  <a:solidFill>
                    <a:schemeClr val="dk1"/>
                  </a:solidFill>
                  <a:latin typeface="Century Gothic" pitchFamily="34" charset="0"/>
                  <a:sym typeface="Arial" charset="0"/>
                </a:defRPr>
              </a:lvl2pPr>
              <a:lvl3pPr marL="914400" indent="0" algn="l" rtl="0" eaLnBrk="1" fontAlgn="base" latinLnBrk="0" hangingPunct="1">
                <a:lnSpc>
                  <a:spcPct val="100000"/>
                </a:lnSpc>
                <a:spcBef>
                  <a:spcPct val="0"/>
                </a:spcBef>
                <a:spcAft>
                  <a:spcPct val="0"/>
                </a:spcAft>
                <a:buFontTx/>
                <a:buNone/>
                <a:defRPr sz="1800" b="0" i="0" u="none" baseline="0">
                  <a:solidFill>
                    <a:schemeClr val="dk1"/>
                  </a:solidFill>
                  <a:latin typeface="Century Gothic" pitchFamily="34" charset="0"/>
                  <a:sym typeface="Arial" charset="0"/>
                </a:defRPr>
              </a:lvl3pPr>
              <a:lvl4pPr marL="1371600" indent="0" algn="l" rtl="0" eaLnBrk="1" fontAlgn="base" latinLnBrk="0" hangingPunct="1">
                <a:lnSpc>
                  <a:spcPct val="100000"/>
                </a:lnSpc>
                <a:spcBef>
                  <a:spcPct val="0"/>
                </a:spcBef>
                <a:spcAft>
                  <a:spcPct val="0"/>
                </a:spcAft>
                <a:buFontTx/>
                <a:buNone/>
                <a:defRPr sz="1800" b="0" i="0" u="none" baseline="0">
                  <a:solidFill>
                    <a:schemeClr val="dk1"/>
                  </a:solidFill>
                  <a:latin typeface="Century Gothic" pitchFamily="34" charset="0"/>
                  <a:sym typeface="Arial" charset="0"/>
                </a:defRPr>
              </a:lvl4pPr>
              <a:lvl5pPr marL="1828800" indent="0" algn="l" rtl="0" eaLnBrk="1" fontAlgn="base" latinLnBrk="0" hangingPunct="1">
                <a:lnSpc>
                  <a:spcPct val="100000"/>
                </a:lnSpc>
                <a:spcBef>
                  <a:spcPct val="0"/>
                </a:spcBef>
                <a:spcAft>
                  <a:spcPct val="0"/>
                </a:spcAft>
                <a:buFontTx/>
                <a:buNone/>
                <a:defRPr sz="1800" b="0" i="0" u="none" baseline="0">
                  <a:solidFill>
                    <a:schemeClr val="dk1"/>
                  </a:solidFill>
                  <a:latin typeface="Century Gothic" pitchFamily="34" charset="0"/>
                  <a:sym typeface="Arial" charset="0"/>
                </a:defRPr>
              </a:lvl5pPr>
            </a:lstStyle>
            <a:p>
              <a:endParaRPr lang="en-IN" altLang="en-US"/>
            </a:p>
          </p:txBody>
        </p:sp>
        <p:sp>
          <p:nvSpPr>
            <p:cNvPr id="1048825" name="Freeform 5"/>
            <p:cNvSpPr/>
            <p:nvPr/>
          </p:nvSpPr>
          <p:spPr bwMode="gray">
            <a:xfrm>
              <a:off x="0" y="804"/>
              <a:ext cx="12192000" cy="6857499"/>
            </a:xfrm>
            <a:custGeom>
              <a:avLst/>
              <a:gdLst>
                <a:gd name="l" fmla="*/ 0 w 15356"/>
                <a:gd name="t" fmla="*/ 0 h 8638"/>
                <a:gd name="r" fmla="*/ 15356 w 15356"/>
                <a:gd name="b" fmla="*/ 8638 h 8638"/>
              </a:gdLst>
              <a:ahLst/>
              <a:cxnLst/>
              <a:rect l="l" t="t"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path>
              </a:pathLst>
            </a:custGeom>
            <a:solidFill>
              <a:schemeClr val="lt1"/>
            </a:solidFill>
            <a:ln>
              <a:noFill/>
            </a:ln>
          </p:spPr>
          <p:txBody>
            <a:bodyPr vert="horz" lIns="91440" tIns="45720" rIns="91440" bIns="45720" anchor="t"/>
            <a:lstStyle>
              <a:lvl1pPr marL="0" indent="0" algn="l" rtl="0" eaLnBrk="1" fontAlgn="base" latinLnBrk="0" hangingPunct="1">
                <a:lnSpc>
                  <a:spcPct val="100000"/>
                </a:lnSpc>
                <a:spcBef>
                  <a:spcPct val="0"/>
                </a:spcBef>
                <a:spcAft>
                  <a:spcPct val="0"/>
                </a:spcAft>
                <a:buFontTx/>
                <a:buNone/>
                <a:defRPr sz="1800" b="0" i="0" u="none" baseline="0">
                  <a:solidFill>
                    <a:schemeClr val="dk1"/>
                  </a:solidFill>
                  <a:latin typeface="Century Gothic" pitchFamily="34" charset="0"/>
                  <a:sym typeface="Arial" charset="0"/>
                </a:defRPr>
              </a:lvl1pPr>
              <a:lvl2pPr marL="457200" indent="0" algn="l" rtl="0" eaLnBrk="1" fontAlgn="base" latinLnBrk="0" hangingPunct="1">
                <a:lnSpc>
                  <a:spcPct val="100000"/>
                </a:lnSpc>
                <a:spcBef>
                  <a:spcPct val="0"/>
                </a:spcBef>
                <a:spcAft>
                  <a:spcPct val="0"/>
                </a:spcAft>
                <a:buFontTx/>
                <a:buNone/>
                <a:defRPr sz="1800" b="0" i="0" u="none" baseline="0">
                  <a:solidFill>
                    <a:schemeClr val="dk1"/>
                  </a:solidFill>
                  <a:latin typeface="Century Gothic" pitchFamily="34" charset="0"/>
                  <a:sym typeface="Arial" charset="0"/>
                </a:defRPr>
              </a:lvl2pPr>
              <a:lvl3pPr marL="914400" indent="0" algn="l" rtl="0" eaLnBrk="1" fontAlgn="base" latinLnBrk="0" hangingPunct="1">
                <a:lnSpc>
                  <a:spcPct val="100000"/>
                </a:lnSpc>
                <a:spcBef>
                  <a:spcPct val="0"/>
                </a:spcBef>
                <a:spcAft>
                  <a:spcPct val="0"/>
                </a:spcAft>
                <a:buFontTx/>
                <a:buNone/>
                <a:defRPr sz="1800" b="0" i="0" u="none" baseline="0">
                  <a:solidFill>
                    <a:schemeClr val="dk1"/>
                  </a:solidFill>
                  <a:latin typeface="Century Gothic" pitchFamily="34" charset="0"/>
                  <a:sym typeface="Arial" charset="0"/>
                </a:defRPr>
              </a:lvl3pPr>
              <a:lvl4pPr marL="1371600" indent="0" algn="l" rtl="0" eaLnBrk="1" fontAlgn="base" latinLnBrk="0" hangingPunct="1">
                <a:lnSpc>
                  <a:spcPct val="100000"/>
                </a:lnSpc>
                <a:spcBef>
                  <a:spcPct val="0"/>
                </a:spcBef>
                <a:spcAft>
                  <a:spcPct val="0"/>
                </a:spcAft>
                <a:buFontTx/>
                <a:buNone/>
                <a:defRPr sz="1800" b="0" i="0" u="none" baseline="0">
                  <a:solidFill>
                    <a:schemeClr val="dk1"/>
                  </a:solidFill>
                  <a:latin typeface="Century Gothic" pitchFamily="34" charset="0"/>
                  <a:sym typeface="Arial" charset="0"/>
                </a:defRPr>
              </a:lvl4pPr>
              <a:lvl5pPr marL="1828800" indent="0" algn="l" rtl="0" eaLnBrk="1" fontAlgn="base" latinLnBrk="0" hangingPunct="1">
                <a:lnSpc>
                  <a:spcPct val="100000"/>
                </a:lnSpc>
                <a:spcBef>
                  <a:spcPct val="0"/>
                </a:spcBef>
                <a:spcAft>
                  <a:spcPct val="0"/>
                </a:spcAft>
                <a:buFontTx/>
                <a:buNone/>
                <a:defRPr sz="1800" b="0" i="0" u="none" baseline="0">
                  <a:solidFill>
                    <a:schemeClr val="dk1"/>
                  </a:solidFill>
                  <a:latin typeface="Century Gothic" pitchFamily="34" charset="0"/>
                  <a:sym typeface="Arial" charset="0"/>
                </a:defRPr>
              </a:lvl5pPr>
            </a:lstStyle>
            <a:p>
              <a:endParaRPr lang="en-IN" altLang="en-US"/>
            </a:p>
          </p:txBody>
        </p:sp>
      </p:grpSp>
      <p:sp>
        <p:nvSpPr>
          <p:cNvPr id="1048826" name="TextBox 31"/>
          <p:cNvSpPr txBox="1"/>
          <p:nvPr/>
        </p:nvSpPr>
        <p:spPr>
          <a:xfrm>
            <a:off x="9718675" y="2632075"/>
            <a:ext cx="803275" cy="1570037"/>
          </a:xfrm>
          <a:prstGeom prst="rect">
            <a:avLst/>
          </a:prstGeom>
          <a:noFill/>
          <a:ln>
            <a:noFill/>
          </a:ln>
        </p:spPr>
        <p:txBody>
          <a:bodyPr vert="horz" lIns="91440" tIns="45720" rIns="91440" bIns="45720" anchor="t">
            <a:spAutoFit/>
          </a:bodyPr>
          <a:lstStyle>
            <a:lvl1pPr marL="0" indent="0" algn="l" rtl="0" eaLnBrk="1" fontAlgn="base" latinLnBrk="0" hangingPunct="1">
              <a:lnSpc>
                <a:spcPct val="100000"/>
              </a:lnSpc>
              <a:spcBef>
                <a:spcPct val="0"/>
              </a:spcBef>
              <a:spcAft>
                <a:spcPct val="0"/>
              </a:spcAft>
              <a:buFontTx/>
              <a:buNone/>
              <a:defRPr sz="1800" b="0" i="0" u="none" baseline="0">
                <a:solidFill>
                  <a:schemeClr val="dk1"/>
                </a:solidFill>
                <a:latin typeface="Century Gothic" pitchFamily="34" charset="0"/>
                <a:sym typeface="Arial" charset="0"/>
              </a:defRPr>
            </a:lvl1pPr>
            <a:lvl2pPr marL="457200" indent="0" algn="l" rtl="0" eaLnBrk="1" fontAlgn="base" latinLnBrk="0" hangingPunct="1">
              <a:lnSpc>
                <a:spcPct val="100000"/>
              </a:lnSpc>
              <a:spcBef>
                <a:spcPct val="0"/>
              </a:spcBef>
              <a:spcAft>
                <a:spcPct val="0"/>
              </a:spcAft>
              <a:buFontTx/>
              <a:buNone/>
              <a:defRPr sz="1800" b="0" i="0" u="none" baseline="0">
                <a:solidFill>
                  <a:schemeClr val="dk1"/>
                </a:solidFill>
                <a:latin typeface="Century Gothic" pitchFamily="34" charset="0"/>
                <a:sym typeface="Arial" charset="0"/>
              </a:defRPr>
            </a:lvl2pPr>
            <a:lvl3pPr marL="914400" indent="0" algn="l" rtl="0" eaLnBrk="1" fontAlgn="base" latinLnBrk="0" hangingPunct="1">
              <a:lnSpc>
                <a:spcPct val="100000"/>
              </a:lnSpc>
              <a:spcBef>
                <a:spcPct val="0"/>
              </a:spcBef>
              <a:spcAft>
                <a:spcPct val="0"/>
              </a:spcAft>
              <a:buFontTx/>
              <a:buNone/>
              <a:defRPr sz="1800" b="0" i="0" u="none" baseline="0">
                <a:solidFill>
                  <a:schemeClr val="dk1"/>
                </a:solidFill>
                <a:latin typeface="Century Gothic" pitchFamily="34" charset="0"/>
                <a:sym typeface="Arial" charset="0"/>
              </a:defRPr>
            </a:lvl3pPr>
            <a:lvl4pPr marL="1371600" indent="0" algn="l" rtl="0" eaLnBrk="1" fontAlgn="base" latinLnBrk="0" hangingPunct="1">
              <a:lnSpc>
                <a:spcPct val="100000"/>
              </a:lnSpc>
              <a:spcBef>
                <a:spcPct val="0"/>
              </a:spcBef>
              <a:spcAft>
                <a:spcPct val="0"/>
              </a:spcAft>
              <a:buFontTx/>
              <a:buNone/>
              <a:defRPr sz="1800" b="0" i="0" u="none" baseline="0">
                <a:solidFill>
                  <a:schemeClr val="dk1"/>
                </a:solidFill>
                <a:latin typeface="Century Gothic" pitchFamily="34" charset="0"/>
                <a:sym typeface="Arial" charset="0"/>
              </a:defRPr>
            </a:lvl4pPr>
            <a:lvl5pPr marL="1828800" indent="0" algn="l" rtl="0" eaLnBrk="1" fontAlgn="base" latinLnBrk="0" hangingPunct="1">
              <a:lnSpc>
                <a:spcPct val="100000"/>
              </a:lnSpc>
              <a:spcBef>
                <a:spcPct val="0"/>
              </a:spcBef>
              <a:spcAft>
                <a:spcPct val="0"/>
              </a:spcAft>
              <a:buFontTx/>
              <a:buNone/>
              <a:defRPr sz="1800" b="0" i="0" u="none" baseline="0">
                <a:solidFill>
                  <a:schemeClr val="dk1"/>
                </a:solidFill>
                <a:latin typeface="Century Gothic" pitchFamily="34" charset="0"/>
                <a:sym typeface="Arial" charset="0"/>
              </a:defRPr>
            </a:lvl5pPr>
          </a:lstStyle>
          <a:p>
            <a:pPr lvl="0" algn="r" eaLnBrk="1" hangingPunct="1"/>
            <a:r>
              <a:rPr lang="en-US" altLang="en-US" sz="9600">
                <a:solidFill>
                  <a:schemeClr val="accent1"/>
                </a:solidFill>
              </a:rPr>
              <a:t>”</a:t>
            </a:r>
          </a:p>
        </p:txBody>
      </p:sp>
      <p:sp>
        <p:nvSpPr>
          <p:cNvPr id="1048827" name="TextBox 32"/>
          <p:cNvSpPr txBox="1"/>
          <p:nvPr/>
        </p:nvSpPr>
        <p:spPr>
          <a:xfrm>
            <a:off x="1389062" y="490537"/>
            <a:ext cx="801687" cy="1570037"/>
          </a:xfrm>
          <a:prstGeom prst="rect">
            <a:avLst/>
          </a:prstGeom>
          <a:noFill/>
          <a:ln>
            <a:noFill/>
          </a:ln>
        </p:spPr>
        <p:txBody>
          <a:bodyPr vert="horz" lIns="91440" tIns="45720" rIns="91440" bIns="45720" anchor="t">
            <a:spAutoFit/>
          </a:bodyPr>
          <a:lstStyle>
            <a:lvl1pPr marL="0" indent="0" algn="l" rtl="0" eaLnBrk="1" fontAlgn="base" latinLnBrk="0" hangingPunct="1">
              <a:lnSpc>
                <a:spcPct val="100000"/>
              </a:lnSpc>
              <a:spcBef>
                <a:spcPct val="0"/>
              </a:spcBef>
              <a:spcAft>
                <a:spcPct val="0"/>
              </a:spcAft>
              <a:buFontTx/>
              <a:buNone/>
              <a:defRPr sz="1800" b="0" i="0" u="none" baseline="0">
                <a:solidFill>
                  <a:schemeClr val="dk1"/>
                </a:solidFill>
                <a:latin typeface="Century Gothic" pitchFamily="34" charset="0"/>
                <a:sym typeface="Arial" charset="0"/>
              </a:defRPr>
            </a:lvl1pPr>
            <a:lvl2pPr marL="457200" indent="0" algn="l" rtl="0" eaLnBrk="1" fontAlgn="base" latinLnBrk="0" hangingPunct="1">
              <a:lnSpc>
                <a:spcPct val="100000"/>
              </a:lnSpc>
              <a:spcBef>
                <a:spcPct val="0"/>
              </a:spcBef>
              <a:spcAft>
                <a:spcPct val="0"/>
              </a:spcAft>
              <a:buFontTx/>
              <a:buNone/>
              <a:defRPr sz="1800" b="0" i="0" u="none" baseline="0">
                <a:solidFill>
                  <a:schemeClr val="dk1"/>
                </a:solidFill>
                <a:latin typeface="Century Gothic" pitchFamily="34" charset="0"/>
                <a:sym typeface="Arial" charset="0"/>
              </a:defRPr>
            </a:lvl2pPr>
            <a:lvl3pPr marL="914400" indent="0" algn="l" rtl="0" eaLnBrk="1" fontAlgn="base" latinLnBrk="0" hangingPunct="1">
              <a:lnSpc>
                <a:spcPct val="100000"/>
              </a:lnSpc>
              <a:spcBef>
                <a:spcPct val="0"/>
              </a:spcBef>
              <a:spcAft>
                <a:spcPct val="0"/>
              </a:spcAft>
              <a:buFontTx/>
              <a:buNone/>
              <a:defRPr sz="1800" b="0" i="0" u="none" baseline="0">
                <a:solidFill>
                  <a:schemeClr val="dk1"/>
                </a:solidFill>
                <a:latin typeface="Century Gothic" pitchFamily="34" charset="0"/>
                <a:sym typeface="Arial" charset="0"/>
              </a:defRPr>
            </a:lvl3pPr>
            <a:lvl4pPr marL="1371600" indent="0" algn="l" rtl="0" eaLnBrk="1" fontAlgn="base" latinLnBrk="0" hangingPunct="1">
              <a:lnSpc>
                <a:spcPct val="100000"/>
              </a:lnSpc>
              <a:spcBef>
                <a:spcPct val="0"/>
              </a:spcBef>
              <a:spcAft>
                <a:spcPct val="0"/>
              </a:spcAft>
              <a:buFontTx/>
              <a:buNone/>
              <a:defRPr sz="1800" b="0" i="0" u="none" baseline="0">
                <a:solidFill>
                  <a:schemeClr val="dk1"/>
                </a:solidFill>
                <a:latin typeface="Century Gothic" pitchFamily="34" charset="0"/>
                <a:sym typeface="Arial" charset="0"/>
              </a:defRPr>
            </a:lvl4pPr>
            <a:lvl5pPr marL="1828800" indent="0" algn="l" rtl="0" eaLnBrk="1" fontAlgn="base" latinLnBrk="0" hangingPunct="1">
              <a:lnSpc>
                <a:spcPct val="100000"/>
              </a:lnSpc>
              <a:spcBef>
                <a:spcPct val="0"/>
              </a:spcBef>
              <a:spcAft>
                <a:spcPct val="0"/>
              </a:spcAft>
              <a:buFontTx/>
              <a:buNone/>
              <a:defRPr sz="1800" b="0" i="0" u="none" baseline="0">
                <a:solidFill>
                  <a:schemeClr val="dk1"/>
                </a:solidFill>
                <a:latin typeface="Century Gothic" pitchFamily="34" charset="0"/>
                <a:sym typeface="Arial" charset="0"/>
              </a:defRPr>
            </a:lvl5pPr>
          </a:lstStyle>
          <a:p>
            <a:pPr lvl="0" algn="r" eaLnBrk="1" hangingPunct="1"/>
            <a:r>
              <a:rPr lang="en-US" altLang="en-US" sz="9600">
                <a:solidFill>
                  <a:schemeClr val="accent1"/>
                </a:solidFill>
              </a:rPr>
              <a:t>“</a:t>
            </a:r>
          </a:p>
        </p:txBody>
      </p:sp>
      <p:sp>
        <p:nvSpPr>
          <p:cNvPr id="1048828" name="Rectangle 33"/>
          <p:cNvSpPr/>
          <p:nvPr/>
        </p:nvSpPr>
        <p:spPr>
          <a:xfrm>
            <a:off x="10437812" y="0"/>
            <a:ext cx="685800" cy="1143000"/>
          </a:xfrm>
          <a:prstGeom prst="rect">
            <a:avLst/>
          </a:prstGeom>
          <a:solidFill>
            <a:schemeClr val="accent1"/>
          </a:solidFill>
          <a:ln>
            <a:noFill/>
          </a:ln>
          <a:effectLst>
            <a:outerShdw dist="25400" dir="5400000">
              <a:srgbClr val="000000">
                <a:alpha val="45000"/>
              </a:srgbClr>
            </a:outerShdw>
          </a:effectLst>
        </p:spPr>
      </p:sp>
      <p:pic>
        <p:nvPicPr>
          <p:cNvPr id="2097240" name="Picture 35"/>
          <p:cNvPicPr>
            <a:picLocks/>
          </p:cNvPicPr>
          <p:nvPr/>
        </p:nvPicPr>
        <p:blipFill>
          <a:blip r:embed="rId8" cstate="print"/>
          <a:srcRect/>
          <a:stretch>
            <a:fillRect/>
          </a:stretch>
        </p:blipFill>
        <p:spPr>
          <a:xfrm>
            <a:off x="565150" y="598487"/>
            <a:ext cx="1244600" cy="763587"/>
          </a:xfrm>
          <a:prstGeom prst="rect">
            <a:avLst/>
          </a:prstGeom>
          <a:noFill/>
          <a:ln>
            <a:noFill/>
          </a:ln>
        </p:spPr>
      </p:pic>
      <p:sp>
        <p:nvSpPr>
          <p:cNvPr id="1048829" name="Footer Placeholder 4"/>
          <p:cNvSpPr>
            <a:spLocks noGrp="1"/>
          </p:cNvSpPr>
          <p:nvPr>
            <p:ph type="ftr" sz="quarter" idx="3"/>
          </p:nvPr>
        </p:nvSpPr>
        <p:spPr>
          <a:xfrm>
            <a:off x="528637" y="6391275"/>
            <a:ext cx="3859212" cy="304800"/>
          </a:xfrm>
          <a:prstGeom prst="rect">
            <a:avLst/>
          </a:prstGeom>
          <a:noFill/>
          <a:ln>
            <a:noFill/>
          </a:ln>
        </p:spPr>
        <p:txBody>
          <a:bodyPr vert="horz" lIns="91440" tIns="45720" rIns="91440" bIns="45720" anchor="b"/>
          <a:lstStyle>
            <a:lvl1pPr marL="0" indent="0" algn="l" rtl="0" eaLnBrk="1" fontAlgn="base" latinLnBrk="0" hangingPunct="1">
              <a:lnSpc>
                <a:spcPct val="100000"/>
              </a:lnSpc>
              <a:spcBef>
                <a:spcPct val="0"/>
              </a:spcBef>
              <a:spcAft>
                <a:spcPct val="0"/>
              </a:spcAft>
              <a:buFontTx/>
              <a:buNone/>
              <a:defRPr sz="1800" b="0" i="0" u="none" baseline="0">
                <a:solidFill>
                  <a:schemeClr val="dk1"/>
                </a:solidFill>
                <a:latin typeface="Century Gothic" pitchFamily="34" charset="0"/>
                <a:sym typeface="Arial" charset="0"/>
              </a:defRPr>
            </a:lvl1pPr>
            <a:lvl2pPr marL="457200" indent="0" algn="l" rtl="0" eaLnBrk="1" fontAlgn="base" latinLnBrk="0" hangingPunct="1">
              <a:lnSpc>
                <a:spcPct val="100000"/>
              </a:lnSpc>
              <a:spcBef>
                <a:spcPct val="0"/>
              </a:spcBef>
              <a:spcAft>
                <a:spcPct val="0"/>
              </a:spcAft>
              <a:buFontTx/>
              <a:buNone/>
              <a:defRPr sz="1800" b="0" i="0" u="none" baseline="0">
                <a:solidFill>
                  <a:schemeClr val="dk1"/>
                </a:solidFill>
                <a:latin typeface="Century Gothic" pitchFamily="34" charset="0"/>
                <a:sym typeface="Arial" charset="0"/>
              </a:defRPr>
            </a:lvl2pPr>
            <a:lvl3pPr marL="914400" indent="0" algn="l" rtl="0" eaLnBrk="1" fontAlgn="base" latinLnBrk="0" hangingPunct="1">
              <a:lnSpc>
                <a:spcPct val="100000"/>
              </a:lnSpc>
              <a:spcBef>
                <a:spcPct val="0"/>
              </a:spcBef>
              <a:spcAft>
                <a:spcPct val="0"/>
              </a:spcAft>
              <a:buFontTx/>
              <a:buNone/>
              <a:defRPr sz="1800" b="0" i="0" u="none" baseline="0">
                <a:solidFill>
                  <a:schemeClr val="dk1"/>
                </a:solidFill>
                <a:latin typeface="Century Gothic" pitchFamily="34" charset="0"/>
                <a:sym typeface="Arial" charset="0"/>
              </a:defRPr>
            </a:lvl3pPr>
            <a:lvl4pPr marL="1371600" indent="0" algn="l" rtl="0" eaLnBrk="1" fontAlgn="base" latinLnBrk="0" hangingPunct="1">
              <a:lnSpc>
                <a:spcPct val="100000"/>
              </a:lnSpc>
              <a:spcBef>
                <a:spcPct val="0"/>
              </a:spcBef>
              <a:spcAft>
                <a:spcPct val="0"/>
              </a:spcAft>
              <a:buFontTx/>
              <a:buNone/>
              <a:defRPr sz="1800" b="0" i="0" u="none" baseline="0">
                <a:solidFill>
                  <a:schemeClr val="dk1"/>
                </a:solidFill>
                <a:latin typeface="Century Gothic" pitchFamily="34" charset="0"/>
                <a:sym typeface="Arial" charset="0"/>
              </a:defRPr>
            </a:lvl4pPr>
            <a:lvl5pPr marL="1828800" indent="0" algn="l" rtl="0" eaLnBrk="1" fontAlgn="base" latinLnBrk="0" hangingPunct="1">
              <a:lnSpc>
                <a:spcPct val="100000"/>
              </a:lnSpc>
              <a:spcBef>
                <a:spcPct val="0"/>
              </a:spcBef>
              <a:spcAft>
                <a:spcPct val="0"/>
              </a:spcAft>
              <a:buFontTx/>
              <a:buNone/>
              <a:defRPr sz="1800" b="0" i="0" u="none" baseline="0">
                <a:solidFill>
                  <a:schemeClr val="dk1"/>
                </a:solidFill>
                <a:latin typeface="Century Gothic" pitchFamily="34" charset="0"/>
                <a:sym typeface="Arial" charset="0"/>
              </a:defRPr>
            </a:lvl5pPr>
          </a:lstStyle>
          <a:p>
            <a:pPr lvl="0" eaLnBrk="1" hangingPunct="1"/>
            <a:r>
              <a:rPr lang="en-IN" altLang="en-US" sz="1000" b="1">
                <a:solidFill>
                  <a:schemeClr val="accent1"/>
                </a:solidFill>
                <a:latin typeface="Century Gothic" pitchFamily="34" charset="0"/>
              </a:rPr>
              <a:t>Department of CSE, CMRIT</a:t>
            </a:r>
          </a:p>
        </p:txBody>
      </p:sp>
      <p:sp>
        <p:nvSpPr>
          <p:cNvPr id="1048830" name="Slide Number Placeholder 5"/>
          <p:cNvSpPr>
            <a:spLocks noGrp="1"/>
          </p:cNvSpPr>
          <p:nvPr>
            <p:ph type="sldNum" sz="quarter" idx="4"/>
          </p:nvPr>
        </p:nvSpPr>
        <p:spPr>
          <a:xfrm>
            <a:off x="10352088" y="295275"/>
            <a:ext cx="838200" cy="768350"/>
          </a:xfrm>
          <a:prstGeom prst="rect">
            <a:avLst/>
          </a:prstGeom>
          <a:noFill/>
          <a:ln>
            <a:noFill/>
          </a:ln>
        </p:spPr>
        <p:txBody>
          <a:bodyPr vert="horz" lIns="91440" tIns="45720" rIns="91440" bIns="45720" anchor="b"/>
          <a:lstStyle>
            <a:lvl1pPr marL="0" indent="0" algn="l" rtl="0" eaLnBrk="1" fontAlgn="base" latinLnBrk="0" hangingPunct="1">
              <a:lnSpc>
                <a:spcPct val="100000"/>
              </a:lnSpc>
              <a:spcBef>
                <a:spcPct val="0"/>
              </a:spcBef>
              <a:spcAft>
                <a:spcPct val="0"/>
              </a:spcAft>
              <a:buFontTx/>
              <a:buNone/>
              <a:defRPr sz="1800" b="0" i="0" u="none" baseline="0">
                <a:solidFill>
                  <a:schemeClr val="dk1"/>
                </a:solidFill>
                <a:latin typeface="Century Gothic" pitchFamily="34" charset="0"/>
                <a:sym typeface="Arial" charset="0"/>
              </a:defRPr>
            </a:lvl1pPr>
            <a:lvl2pPr marL="457200" indent="0" algn="l" rtl="0" eaLnBrk="1" fontAlgn="base" latinLnBrk="0" hangingPunct="1">
              <a:lnSpc>
                <a:spcPct val="100000"/>
              </a:lnSpc>
              <a:spcBef>
                <a:spcPct val="0"/>
              </a:spcBef>
              <a:spcAft>
                <a:spcPct val="0"/>
              </a:spcAft>
              <a:buFontTx/>
              <a:buNone/>
              <a:defRPr sz="1800" b="0" i="0" u="none" baseline="0">
                <a:solidFill>
                  <a:schemeClr val="dk1"/>
                </a:solidFill>
                <a:latin typeface="Century Gothic" pitchFamily="34" charset="0"/>
                <a:sym typeface="Arial" charset="0"/>
              </a:defRPr>
            </a:lvl2pPr>
            <a:lvl3pPr marL="914400" indent="0" algn="l" rtl="0" eaLnBrk="1" fontAlgn="base" latinLnBrk="0" hangingPunct="1">
              <a:lnSpc>
                <a:spcPct val="100000"/>
              </a:lnSpc>
              <a:spcBef>
                <a:spcPct val="0"/>
              </a:spcBef>
              <a:spcAft>
                <a:spcPct val="0"/>
              </a:spcAft>
              <a:buFontTx/>
              <a:buNone/>
              <a:defRPr sz="1800" b="0" i="0" u="none" baseline="0">
                <a:solidFill>
                  <a:schemeClr val="dk1"/>
                </a:solidFill>
                <a:latin typeface="Century Gothic" pitchFamily="34" charset="0"/>
                <a:sym typeface="Arial" charset="0"/>
              </a:defRPr>
            </a:lvl3pPr>
            <a:lvl4pPr marL="1371600" indent="0" algn="l" rtl="0" eaLnBrk="1" fontAlgn="base" latinLnBrk="0" hangingPunct="1">
              <a:lnSpc>
                <a:spcPct val="100000"/>
              </a:lnSpc>
              <a:spcBef>
                <a:spcPct val="0"/>
              </a:spcBef>
              <a:spcAft>
                <a:spcPct val="0"/>
              </a:spcAft>
              <a:buFontTx/>
              <a:buNone/>
              <a:defRPr sz="1800" b="0" i="0" u="none" baseline="0">
                <a:solidFill>
                  <a:schemeClr val="dk1"/>
                </a:solidFill>
                <a:latin typeface="Century Gothic" pitchFamily="34" charset="0"/>
                <a:sym typeface="Arial" charset="0"/>
              </a:defRPr>
            </a:lvl4pPr>
            <a:lvl5pPr marL="1828800" indent="0" algn="l" rtl="0" eaLnBrk="1" fontAlgn="base" latinLnBrk="0" hangingPunct="1">
              <a:lnSpc>
                <a:spcPct val="100000"/>
              </a:lnSpc>
              <a:spcBef>
                <a:spcPct val="0"/>
              </a:spcBef>
              <a:spcAft>
                <a:spcPct val="0"/>
              </a:spcAft>
              <a:buFontTx/>
              <a:buNone/>
              <a:defRPr sz="1800" b="0" i="0" u="none" baseline="0">
                <a:solidFill>
                  <a:schemeClr val="dk1"/>
                </a:solidFill>
                <a:latin typeface="Century Gothic" pitchFamily="34" charset="0"/>
                <a:sym typeface="Arial" charset="0"/>
              </a:defRPr>
            </a:lvl5pPr>
          </a:lstStyle>
          <a:p>
            <a:pPr lvl="0" algn="ctr" eaLnBrk="1" hangingPunct="1"/>
            <a:fld id="{566ABCEB-ACFC-4714-9973-3DA970169C29}" type="slidenum">
              <a:rPr lang="en-US" altLang="en-US" sz="2800">
                <a:solidFill>
                  <a:schemeClr val="lt1"/>
                </a:solidFill>
                <a:latin typeface="Century Gothic" pitchFamily="34" charset="0"/>
              </a:rPr>
              <a:pPr lvl="0" algn="ctr" eaLnBrk="1" hangingPunct="1"/>
              <a:t>‹#›</a:t>
            </a:fld>
            <a:endParaRPr lang="en-US" altLang="en-US" sz="2800">
              <a:solidFill>
                <a:schemeClr val="lt1"/>
              </a:solidFill>
              <a:latin typeface="Century Gothic" pitchFamily="34" charset="0"/>
            </a:endParaRPr>
          </a:p>
        </p:txBody>
      </p:sp>
      <p:sp>
        <p:nvSpPr>
          <p:cNvPr id="1048831"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48832" name="Text Placeholder 3"/>
          <p:cNvSpPr>
            <a:spLocks noGrp="1"/>
          </p:cNvSpPr>
          <p:nvPr>
            <p:ph type="body" sz="half" idx="13"/>
          </p:nvPr>
        </p:nvSpPr>
        <p:spPr bwMode="gray">
          <a:xfrm>
            <a:off x="1945945" y="3678766"/>
            <a:ext cx="7725772" cy="342174"/>
          </a:xfrm>
        </p:spPr>
        <p:txBody>
          <a:bodyPr>
            <a:normAutofit/>
          </a:bodyPr>
          <a:lstStyle>
            <a:lvl1pPr marL="0" indent="0">
              <a:buNone/>
              <a:defRPr lang="en-US" sz="1400" b="0" i="0" kern="1200" cap="small" dirty="0">
                <a:solidFill>
                  <a:schemeClr val="accent1"/>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48833" name="Title 1"/>
          <p:cNvSpPr>
            <a:spLocks noGrp="1"/>
          </p:cNvSpPr>
          <p:nvPr>
            <p:ph type="title"/>
          </p:nvPr>
        </p:nvSpPr>
        <p:spPr>
          <a:xfrm>
            <a:off x="2194732" y="980517"/>
            <a:ext cx="7841052" cy="2698249"/>
          </a:xfrm>
        </p:spPr>
        <p:txBody>
          <a:bodyPr/>
          <a:lstStyle>
            <a:lvl1pPr>
              <a:defRPr sz="4000"/>
            </a:lvl1pPr>
          </a:lstStyle>
          <a:p>
            <a:r>
              <a:rPr lang="en-US"/>
              <a:t>Click to edit Master title style</a:t>
            </a:r>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cSld>
    <p:bg>
      <p:bgPr>
        <a:solidFill>
          <a:schemeClr val="lt1"/>
        </a:solidFill>
        <a:effectLst/>
      </p:bgPr>
    </p:bg>
    <p:spTree>
      <p:nvGrpSpPr>
        <p:cNvPr id="1" name=""/>
        <p:cNvGrpSpPr/>
        <p:nvPr/>
      </p:nvGrpSpPr>
      <p:grpSpPr>
        <a:xfrm>
          <a:off x="0" y="0"/>
          <a:ext cx="0" cy="0"/>
          <a:chOff x="0" y="0"/>
          <a:chExt cx="0" cy="0"/>
        </a:xfrm>
      </p:grpSpPr>
      <p:grpSp>
        <p:nvGrpSpPr>
          <p:cNvPr id="108" name="Group 107"/>
          <p:cNvGrpSpPr/>
          <p:nvPr/>
        </p:nvGrpSpPr>
        <p:grpSpPr>
          <a:xfrm>
            <a:off x="0" y="-1587"/>
            <a:ext cx="12192000" cy="6865937"/>
            <a:chOff x="0" y="-2373"/>
            <a:chExt cx="12192000" cy="6867027"/>
          </a:xfrm>
        </p:grpSpPr>
        <p:grpSp>
          <p:nvGrpSpPr>
            <p:cNvPr id="109" name="Group 108"/>
            <p:cNvGrpSpPr/>
            <p:nvPr/>
          </p:nvGrpSpPr>
          <p:grpSpPr>
            <a:xfrm>
              <a:off x="-6096" y="-6882"/>
              <a:ext cx="12204192" cy="6871282"/>
              <a:chOff x="-6096" y="-6096"/>
              <a:chExt cx="12204192" cy="6870192"/>
            </a:xfrm>
          </p:grpSpPr>
          <p:pic>
            <p:nvPicPr>
              <p:cNvPr id="2097199" name="Rectangle 20"/>
              <p:cNvPicPr>
                <a:picLocks/>
              </p:cNvPicPr>
              <p:nvPr/>
            </p:nvPicPr>
            <p:blipFill>
              <a:blip r:embed="rId2"/>
              <a:srcRect/>
              <a:stretch>
                <a:fillRect/>
              </a:stretch>
            </p:blipFill>
            <p:spPr>
              <a:xfrm>
                <a:off x="-6096" y="-6096"/>
                <a:ext cx="12204192" cy="6870192"/>
              </a:xfrm>
              <a:prstGeom prst="rect">
                <a:avLst/>
              </a:prstGeom>
              <a:noFill/>
              <a:ln>
                <a:noFill/>
              </a:ln>
            </p:spPr>
          </p:pic>
          <p:sp>
            <p:nvSpPr>
              <p:cNvPr id="1048733" name="TextBox 1048732"/>
              <p:cNvSpPr txBox="1"/>
              <p:nvPr/>
            </p:nvSpPr>
            <p:spPr>
              <a:xfrm>
                <a:off x="0" y="785"/>
                <a:ext cx="12192000" cy="6856912"/>
              </a:xfrm>
              <a:prstGeom prst="rect">
                <a:avLst/>
              </a:prstGeom>
              <a:noFill/>
              <a:ln>
                <a:noFill/>
              </a:ln>
            </p:spPr>
            <p:txBody>
              <a:bodyPr vert="horz" lIns="91440" tIns="45720" rIns="91440" bIns="45720" anchor="t"/>
              <a:lstStyle/>
              <a:p>
                <a:endParaRPr/>
              </a:p>
            </p:txBody>
          </p:sp>
        </p:grpSp>
        <p:grpSp>
          <p:nvGrpSpPr>
            <p:cNvPr id="110" name="Group 109"/>
            <p:cNvGrpSpPr/>
            <p:nvPr/>
          </p:nvGrpSpPr>
          <p:grpSpPr>
            <a:xfrm>
              <a:off x="0" y="2663590"/>
              <a:ext cx="4200144" cy="4200810"/>
              <a:chOff x="0" y="2663952"/>
              <a:chExt cx="4200144" cy="4200144"/>
            </a:xfrm>
          </p:grpSpPr>
          <p:pic>
            <p:nvPicPr>
              <p:cNvPr id="2097200" name="Oval 22"/>
              <p:cNvPicPr>
                <a:picLocks/>
              </p:cNvPicPr>
              <p:nvPr/>
            </p:nvPicPr>
            <p:blipFill>
              <a:blip r:embed="rId3"/>
              <a:srcRect/>
              <a:stretch>
                <a:fillRect/>
              </a:stretch>
            </p:blipFill>
            <p:spPr>
              <a:xfrm>
                <a:off x="0" y="2663952"/>
                <a:ext cx="4200144" cy="4200144"/>
              </a:xfrm>
              <a:prstGeom prst="rect">
                <a:avLst/>
              </a:prstGeom>
              <a:noFill/>
              <a:ln>
                <a:noFill/>
              </a:ln>
            </p:spPr>
          </p:pic>
          <p:sp>
            <p:nvSpPr>
              <p:cNvPr id="1048734" name="TextBox 1048733"/>
              <p:cNvSpPr txBox="1"/>
              <p:nvPr/>
            </p:nvSpPr>
            <p:spPr>
              <a:xfrm>
                <a:off x="616978" y="3281022"/>
                <a:ext cx="2963484" cy="2963015"/>
              </a:xfrm>
              <a:prstGeom prst="rect">
                <a:avLst/>
              </a:prstGeom>
              <a:noFill/>
              <a:ln>
                <a:noFill/>
              </a:ln>
            </p:spPr>
            <p:txBody>
              <a:bodyPr vert="horz" lIns="91440" tIns="45720" rIns="91440" bIns="45720" anchor="t"/>
              <a:lstStyle/>
              <a:p>
                <a:endParaRPr/>
              </a:p>
            </p:txBody>
          </p:sp>
        </p:grpSp>
        <p:grpSp>
          <p:nvGrpSpPr>
            <p:cNvPr id="111" name="Group 110"/>
            <p:cNvGrpSpPr/>
            <p:nvPr/>
          </p:nvGrpSpPr>
          <p:grpSpPr>
            <a:xfrm>
              <a:off x="-6096" y="2889178"/>
              <a:ext cx="2377440" cy="2371720"/>
              <a:chOff x="-6096" y="2889504"/>
              <a:chExt cx="2377440" cy="2371344"/>
            </a:xfrm>
          </p:grpSpPr>
          <p:pic>
            <p:nvPicPr>
              <p:cNvPr id="2097201" name="Oval 23"/>
              <p:cNvPicPr>
                <a:picLocks/>
              </p:cNvPicPr>
              <p:nvPr/>
            </p:nvPicPr>
            <p:blipFill>
              <a:blip r:embed="rId4"/>
              <a:srcRect/>
              <a:stretch>
                <a:fillRect/>
              </a:stretch>
            </p:blipFill>
            <p:spPr>
              <a:xfrm>
                <a:off x="-6096" y="2889504"/>
                <a:ext cx="2377440" cy="2371344"/>
              </a:xfrm>
              <a:prstGeom prst="rect">
                <a:avLst/>
              </a:prstGeom>
              <a:noFill/>
              <a:ln>
                <a:noFill/>
              </a:ln>
            </p:spPr>
          </p:pic>
          <p:sp>
            <p:nvSpPr>
              <p:cNvPr id="1048735" name="TextBox 1048734"/>
              <p:cNvSpPr txBox="1"/>
              <p:nvPr/>
            </p:nvSpPr>
            <p:spPr>
              <a:xfrm>
                <a:off x="347686" y="3241806"/>
                <a:ext cx="1670328" cy="1670063"/>
              </a:xfrm>
              <a:prstGeom prst="rect">
                <a:avLst/>
              </a:prstGeom>
              <a:noFill/>
              <a:ln>
                <a:noFill/>
              </a:ln>
            </p:spPr>
            <p:txBody>
              <a:bodyPr vert="horz" lIns="91440" tIns="45720" rIns="91440" bIns="45720" anchor="t"/>
              <a:lstStyle/>
              <a:p>
                <a:endParaRPr/>
              </a:p>
            </p:txBody>
          </p:sp>
        </p:grpSp>
        <p:grpSp>
          <p:nvGrpSpPr>
            <p:cNvPr id="112" name="Group 111"/>
            <p:cNvGrpSpPr/>
            <p:nvPr/>
          </p:nvGrpSpPr>
          <p:grpSpPr>
            <a:xfrm>
              <a:off x="8601456" y="1669784"/>
              <a:ext cx="2834640" cy="2835090"/>
              <a:chOff x="8601456" y="1670304"/>
              <a:chExt cx="2834640" cy="2834640"/>
            </a:xfrm>
          </p:grpSpPr>
          <p:pic>
            <p:nvPicPr>
              <p:cNvPr id="2097202" name="Oval 24"/>
              <p:cNvPicPr>
                <a:picLocks/>
              </p:cNvPicPr>
              <p:nvPr/>
            </p:nvPicPr>
            <p:blipFill>
              <a:blip r:embed="rId5"/>
              <a:srcRect/>
              <a:stretch>
                <a:fillRect/>
              </a:stretch>
            </p:blipFill>
            <p:spPr>
              <a:xfrm>
                <a:off x="8601456" y="1670304"/>
                <a:ext cx="2834640" cy="2834640"/>
              </a:xfrm>
              <a:prstGeom prst="rect">
                <a:avLst/>
              </a:prstGeom>
              <a:noFill/>
              <a:ln>
                <a:noFill/>
              </a:ln>
            </p:spPr>
          </p:pic>
          <p:sp>
            <p:nvSpPr>
              <p:cNvPr id="1048736" name="TextBox 1048735"/>
              <p:cNvSpPr txBox="1"/>
              <p:nvPr/>
            </p:nvSpPr>
            <p:spPr>
              <a:xfrm>
                <a:off x="9021904" y="2089745"/>
                <a:ext cx="1993616" cy="1993301"/>
              </a:xfrm>
              <a:prstGeom prst="rect">
                <a:avLst/>
              </a:prstGeom>
              <a:noFill/>
              <a:ln>
                <a:noFill/>
              </a:ln>
            </p:spPr>
            <p:txBody>
              <a:bodyPr vert="horz" lIns="91440" tIns="45720" rIns="91440" bIns="45720" anchor="t"/>
              <a:lstStyle/>
              <a:p>
                <a:endParaRPr/>
              </a:p>
            </p:txBody>
          </p:sp>
        </p:grpSp>
        <p:grpSp>
          <p:nvGrpSpPr>
            <p:cNvPr id="113" name="Group 112"/>
            <p:cNvGrpSpPr/>
            <p:nvPr/>
          </p:nvGrpSpPr>
          <p:grpSpPr>
            <a:xfrm>
              <a:off x="7991856" y="-6882"/>
              <a:ext cx="1615440" cy="1609599"/>
              <a:chOff x="7991856" y="-6096"/>
              <a:chExt cx="1615440" cy="1609344"/>
            </a:xfrm>
          </p:grpSpPr>
          <p:pic>
            <p:nvPicPr>
              <p:cNvPr id="2097203" name="Oval 26"/>
              <p:cNvPicPr>
                <a:picLocks/>
              </p:cNvPicPr>
              <p:nvPr/>
            </p:nvPicPr>
            <p:blipFill>
              <a:blip r:embed="rId6"/>
              <a:srcRect/>
              <a:stretch>
                <a:fillRect/>
              </a:stretch>
            </p:blipFill>
            <p:spPr>
              <a:xfrm>
                <a:off x="7991856" y="-6096"/>
                <a:ext cx="1615440" cy="1609344"/>
              </a:xfrm>
              <a:prstGeom prst="rect">
                <a:avLst/>
              </a:prstGeom>
              <a:noFill/>
              <a:ln>
                <a:noFill/>
              </a:ln>
            </p:spPr>
          </p:pic>
          <p:sp>
            <p:nvSpPr>
              <p:cNvPr id="1048737" name="TextBox 1048736"/>
              <p:cNvSpPr txBox="1"/>
              <p:nvPr/>
            </p:nvSpPr>
            <p:spPr>
              <a:xfrm>
                <a:off x="8233756" y="232719"/>
                <a:ext cx="1131512" cy="1131332"/>
              </a:xfrm>
              <a:prstGeom prst="rect">
                <a:avLst/>
              </a:prstGeom>
              <a:noFill/>
              <a:ln>
                <a:noFill/>
              </a:ln>
            </p:spPr>
            <p:txBody>
              <a:bodyPr vert="horz" lIns="91440" tIns="45720" rIns="91440" bIns="45720" anchor="t"/>
              <a:lstStyle/>
              <a:p>
                <a:endParaRPr/>
              </a:p>
            </p:txBody>
          </p:sp>
        </p:grpSp>
        <p:grpSp>
          <p:nvGrpSpPr>
            <p:cNvPr id="114" name="Group 113"/>
            <p:cNvGrpSpPr/>
            <p:nvPr/>
          </p:nvGrpSpPr>
          <p:grpSpPr>
            <a:xfrm>
              <a:off x="8601456" y="5870594"/>
              <a:ext cx="1005840" cy="999903"/>
              <a:chOff x="8601456" y="5870448"/>
              <a:chExt cx="1005840" cy="999744"/>
            </a:xfrm>
          </p:grpSpPr>
          <p:pic>
            <p:nvPicPr>
              <p:cNvPr id="2097204" name="Oval 27"/>
              <p:cNvPicPr>
                <a:picLocks/>
              </p:cNvPicPr>
              <p:nvPr/>
            </p:nvPicPr>
            <p:blipFill>
              <a:blip r:embed="rId7"/>
              <a:srcRect/>
              <a:stretch>
                <a:fillRect/>
              </a:stretch>
            </p:blipFill>
            <p:spPr>
              <a:xfrm>
                <a:off x="8601456" y="5870448"/>
                <a:ext cx="1005840" cy="999744"/>
              </a:xfrm>
              <a:prstGeom prst="rect">
                <a:avLst/>
              </a:prstGeom>
              <a:noFill/>
              <a:ln>
                <a:noFill/>
              </a:ln>
            </p:spPr>
          </p:pic>
          <p:sp>
            <p:nvSpPr>
              <p:cNvPr id="1048738" name="TextBox 1048737"/>
              <p:cNvSpPr txBox="1"/>
              <p:nvPr/>
            </p:nvSpPr>
            <p:spPr>
              <a:xfrm>
                <a:off x="8754082" y="6018954"/>
                <a:ext cx="700460" cy="700349"/>
              </a:xfrm>
              <a:prstGeom prst="rect">
                <a:avLst/>
              </a:prstGeom>
              <a:noFill/>
              <a:ln>
                <a:noFill/>
              </a:ln>
            </p:spPr>
            <p:txBody>
              <a:bodyPr vert="horz" lIns="91440" tIns="45720" rIns="91440" bIns="45720" anchor="t"/>
              <a:lstStyle/>
              <a:p>
                <a:endParaRPr/>
              </a:p>
            </p:txBody>
          </p:sp>
        </p:grpSp>
        <p:sp>
          <p:nvSpPr>
            <p:cNvPr id="1048739" name="Freeform 5"/>
            <p:cNvSpPr/>
            <p:nvPr/>
          </p:nvSpPr>
          <p:spPr bwMode="gray">
            <a:xfrm rot="21010068">
              <a:off x="8491538" y="4194055"/>
              <a:ext cx="3298825" cy="439808"/>
            </a:xfrm>
            <a:custGeom>
              <a:avLst/>
              <a:gdLst>
                <a:gd name="l" fmla="*/ 0 w 10000"/>
                <a:gd name="t" fmla="*/ 0 h 5291"/>
                <a:gd name="r" fmla="*/ 10000 w 10000"/>
                <a:gd name="b" fmla="*/ 5291 h 5291"/>
              </a:gdLst>
              <a:ahLst/>
              <a:cxnLst/>
              <a:rect l="l" t="t" r="r" b="b"/>
              <a:pathLst>
                <a:path w="10000" h="5291">
                  <a:moveTo>
                    <a:pt x="85" y="2532"/>
                  </a:moveTo>
                  <a:cubicBezTo>
                    <a:pt x="1736" y="3911"/>
                    <a:pt x="7524" y="5298"/>
                    <a:pt x="9958" y="5291"/>
                  </a:cubicBezTo>
                  <a:cubicBezTo>
                    <a:pt x="9989" y="1958"/>
                    <a:pt x="9969" y="3333"/>
                    <a:pt x="10000" y="0"/>
                  </a:cubicBez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path>
              </a:pathLst>
            </a:custGeom>
            <a:solidFill>
              <a:schemeClr val="lt1">
                <a:alpha val="20000"/>
              </a:schemeClr>
            </a:solidFill>
            <a:ln>
              <a:noFill/>
            </a:ln>
          </p:spPr>
          <p:txBody>
            <a:bodyPr vert="horz" lIns="91440" tIns="45720" rIns="91440" bIns="45720" anchor="t"/>
            <a:lstStyle>
              <a:lvl1pPr marL="0" indent="0" algn="l" rtl="0" eaLnBrk="1" fontAlgn="base" latinLnBrk="0" hangingPunct="1">
                <a:lnSpc>
                  <a:spcPct val="100000"/>
                </a:lnSpc>
                <a:spcBef>
                  <a:spcPct val="0"/>
                </a:spcBef>
                <a:spcAft>
                  <a:spcPct val="0"/>
                </a:spcAft>
                <a:buFontTx/>
                <a:buNone/>
                <a:defRPr sz="1800" b="0" i="0" u="none" baseline="0">
                  <a:solidFill>
                    <a:schemeClr val="dk1"/>
                  </a:solidFill>
                  <a:latin typeface="Century Gothic" pitchFamily="34" charset="0"/>
                  <a:sym typeface="Arial" charset="0"/>
                </a:defRPr>
              </a:lvl1pPr>
              <a:lvl2pPr marL="457200" indent="0" algn="l" rtl="0" eaLnBrk="1" fontAlgn="base" latinLnBrk="0" hangingPunct="1">
                <a:lnSpc>
                  <a:spcPct val="100000"/>
                </a:lnSpc>
                <a:spcBef>
                  <a:spcPct val="0"/>
                </a:spcBef>
                <a:spcAft>
                  <a:spcPct val="0"/>
                </a:spcAft>
                <a:buFontTx/>
                <a:buNone/>
                <a:defRPr sz="1800" b="0" i="0" u="none" baseline="0">
                  <a:solidFill>
                    <a:schemeClr val="dk1"/>
                  </a:solidFill>
                  <a:latin typeface="Century Gothic" pitchFamily="34" charset="0"/>
                  <a:sym typeface="Arial" charset="0"/>
                </a:defRPr>
              </a:lvl2pPr>
              <a:lvl3pPr marL="914400" indent="0" algn="l" rtl="0" eaLnBrk="1" fontAlgn="base" latinLnBrk="0" hangingPunct="1">
                <a:lnSpc>
                  <a:spcPct val="100000"/>
                </a:lnSpc>
                <a:spcBef>
                  <a:spcPct val="0"/>
                </a:spcBef>
                <a:spcAft>
                  <a:spcPct val="0"/>
                </a:spcAft>
                <a:buFontTx/>
                <a:buNone/>
                <a:defRPr sz="1800" b="0" i="0" u="none" baseline="0">
                  <a:solidFill>
                    <a:schemeClr val="dk1"/>
                  </a:solidFill>
                  <a:latin typeface="Century Gothic" pitchFamily="34" charset="0"/>
                  <a:sym typeface="Arial" charset="0"/>
                </a:defRPr>
              </a:lvl3pPr>
              <a:lvl4pPr marL="1371600" indent="0" algn="l" rtl="0" eaLnBrk="1" fontAlgn="base" latinLnBrk="0" hangingPunct="1">
                <a:lnSpc>
                  <a:spcPct val="100000"/>
                </a:lnSpc>
                <a:spcBef>
                  <a:spcPct val="0"/>
                </a:spcBef>
                <a:spcAft>
                  <a:spcPct val="0"/>
                </a:spcAft>
                <a:buFontTx/>
                <a:buNone/>
                <a:defRPr sz="1800" b="0" i="0" u="none" baseline="0">
                  <a:solidFill>
                    <a:schemeClr val="dk1"/>
                  </a:solidFill>
                  <a:latin typeface="Century Gothic" pitchFamily="34" charset="0"/>
                  <a:sym typeface="Arial" charset="0"/>
                </a:defRPr>
              </a:lvl4pPr>
              <a:lvl5pPr marL="1828800" indent="0" algn="l" rtl="0" eaLnBrk="1" fontAlgn="base" latinLnBrk="0" hangingPunct="1">
                <a:lnSpc>
                  <a:spcPct val="100000"/>
                </a:lnSpc>
                <a:spcBef>
                  <a:spcPct val="0"/>
                </a:spcBef>
                <a:spcAft>
                  <a:spcPct val="0"/>
                </a:spcAft>
                <a:buFontTx/>
                <a:buNone/>
                <a:defRPr sz="1800" b="0" i="0" u="none" baseline="0">
                  <a:solidFill>
                    <a:schemeClr val="dk1"/>
                  </a:solidFill>
                  <a:latin typeface="Century Gothic" pitchFamily="34" charset="0"/>
                  <a:sym typeface="Arial" charset="0"/>
                </a:defRPr>
              </a:lvl5pPr>
            </a:lstStyle>
            <a:p>
              <a:endParaRPr lang="en-IN" altLang="en-US"/>
            </a:p>
          </p:txBody>
        </p:sp>
        <p:sp>
          <p:nvSpPr>
            <p:cNvPr id="1048740" name="Freeform 5"/>
            <p:cNvSpPr/>
            <p:nvPr/>
          </p:nvSpPr>
          <p:spPr bwMode="gray">
            <a:xfrm>
              <a:off x="455613" y="4241688"/>
              <a:ext cx="11277600" cy="2337171"/>
            </a:xfrm>
            <a:custGeom>
              <a:avLst/>
              <a:gdLst>
                <a:gd name="l" fmla="*/ 0 w 10000"/>
                <a:gd name="t" fmla="*/ 0 h 8000"/>
                <a:gd name="r" fmla="*/ 10000 w 10000"/>
                <a:gd name="b" fmla="*/ 8000 h 8000"/>
              </a:gdLst>
              <a:ahLst/>
              <a:cxnLst/>
              <a:rect l="l" t="t" r="r" b="b"/>
              <a:pathLst>
                <a:path w="10000" h="8000">
                  <a:moveTo>
                    <a:pt x="0" y="0"/>
                  </a:moveTo>
                  <a:lnTo>
                    <a:pt x="0" y="7970"/>
                  </a:lnTo>
                  <a:lnTo>
                    <a:pt x="10000" y="8000"/>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path>
              </a:pathLst>
            </a:custGeom>
            <a:solidFill>
              <a:schemeClr val="lt1"/>
            </a:solidFill>
            <a:ln>
              <a:noFill/>
            </a:ln>
          </p:spPr>
          <p:txBody>
            <a:bodyPr vert="horz" lIns="91440" tIns="45720" rIns="91440" bIns="45720" anchor="t"/>
            <a:lstStyle>
              <a:lvl1pPr marL="0" indent="0" algn="l" rtl="0" eaLnBrk="1" fontAlgn="base" latinLnBrk="0" hangingPunct="1">
                <a:lnSpc>
                  <a:spcPct val="100000"/>
                </a:lnSpc>
                <a:spcBef>
                  <a:spcPct val="0"/>
                </a:spcBef>
                <a:spcAft>
                  <a:spcPct val="0"/>
                </a:spcAft>
                <a:buFontTx/>
                <a:buNone/>
                <a:defRPr sz="1800" b="0" i="0" u="none" baseline="0">
                  <a:solidFill>
                    <a:schemeClr val="dk1"/>
                  </a:solidFill>
                  <a:latin typeface="Century Gothic" pitchFamily="34" charset="0"/>
                  <a:sym typeface="Arial" charset="0"/>
                </a:defRPr>
              </a:lvl1pPr>
              <a:lvl2pPr marL="457200" indent="0" algn="l" rtl="0" eaLnBrk="1" fontAlgn="base" latinLnBrk="0" hangingPunct="1">
                <a:lnSpc>
                  <a:spcPct val="100000"/>
                </a:lnSpc>
                <a:spcBef>
                  <a:spcPct val="0"/>
                </a:spcBef>
                <a:spcAft>
                  <a:spcPct val="0"/>
                </a:spcAft>
                <a:buFontTx/>
                <a:buNone/>
                <a:defRPr sz="1800" b="0" i="0" u="none" baseline="0">
                  <a:solidFill>
                    <a:schemeClr val="dk1"/>
                  </a:solidFill>
                  <a:latin typeface="Century Gothic" pitchFamily="34" charset="0"/>
                  <a:sym typeface="Arial" charset="0"/>
                </a:defRPr>
              </a:lvl2pPr>
              <a:lvl3pPr marL="914400" indent="0" algn="l" rtl="0" eaLnBrk="1" fontAlgn="base" latinLnBrk="0" hangingPunct="1">
                <a:lnSpc>
                  <a:spcPct val="100000"/>
                </a:lnSpc>
                <a:spcBef>
                  <a:spcPct val="0"/>
                </a:spcBef>
                <a:spcAft>
                  <a:spcPct val="0"/>
                </a:spcAft>
                <a:buFontTx/>
                <a:buNone/>
                <a:defRPr sz="1800" b="0" i="0" u="none" baseline="0">
                  <a:solidFill>
                    <a:schemeClr val="dk1"/>
                  </a:solidFill>
                  <a:latin typeface="Century Gothic" pitchFamily="34" charset="0"/>
                  <a:sym typeface="Arial" charset="0"/>
                </a:defRPr>
              </a:lvl3pPr>
              <a:lvl4pPr marL="1371600" indent="0" algn="l" rtl="0" eaLnBrk="1" fontAlgn="base" latinLnBrk="0" hangingPunct="1">
                <a:lnSpc>
                  <a:spcPct val="100000"/>
                </a:lnSpc>
                <a:spcBef>
                  <a:spcPct val="0"/>
                </a:spcBef>
                <a:spcAft>
                  <a:spcPct val="0"/>
                </a:spcAft>
                <a:buFontTx/>
                <a:buNone/>
                <a:defRPr sz="1800" b="0" i="0" u="none" baseline="0">
                  <a:solidFill>
                    <a:schemeClr val="dk1"/>
                  </a:solidFill>
                  <a:latin typeface="Century Gothic" pitchFamily="34" charset="0"/>
                  <a:sym typeface="Arial" charset="0"/>
                </a:defRPr>
              </a:lvl4pPr>
              <a:lvl5pPr marL="1828800" indent="0" algn="l" rtl="0" eaLnBrk="1" fontAlgn="base" latinLnBrk="0" hangingPunct="1">
                <a:lnSpc>
                  <a:spcPct val="100000"/>
                </a:lnSpc>
                <a:spcBef>
                  <a:spcPct val="0"/>
                </a:spcBef>
                <a:spcAft>
                  <a:spcPct val="0"/>
                </a:spcAft>
                <a:buFontTx/>
                <a:buNone/>
                <a:defRPr sz="1800" b="0" i="0" u="none" baseline="0">
                  <a:solidFill>
                    <a:schemeClr val="dk1"/>
                  </a:solidFill>
                  <a:latin typeface="Century Gothic" pitchFamily="34" charset="0"/>
                  <a:sym typeface="Arial" charset="0"/>
                </a:defRPr>
              </a:lvl5pPr>
            </a:lstStyle>
            <a:p>
              <a:endParaRPr lang="en-IN" altLang="en-US"/>
            </a:p>
          </p:txBody>
        </p:sp>
        <p:sp>
          <p:nvSpPr>
            <p:cNvPr id="1048741" name="Freeform 5"/>
            <p:cNvSpPr/>
            <p:nvPr/>
          </p:nvSpPr>
          <p:spPr bwMode="gray">
            <a:xfrm>
              <a:off x="0" y="804"/>
              <a:ext cx="12192000" cy="6857499"/>
            </a:xfrm>
            <a:custGeom>
              <a:avLst/>
              <a:gdLst>
                <a:gd name="l" fmla="*/ 0 w 15356"/>
                <a:gd name="t" fmla="*/ 0 h 8638"/>
                <a:gd name="r" fmla="*/ 15356 w 15356"/>
                <a:gd name="b" fmla="*/ 8638 h 8638"/>
              </a:gdLst>
              <a:ahLst/>
              <a:cxnLst/>
              <a:rect l="l" t="t"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path>
              </a:pathLst>
            </a:custGeom>
            <a:solidFill>
              <a:schemeClr val="lt1"/>
            </a:solidFill>
            <a:ln>
              <a:noFill/>
            </a:ln>
          </p:spPr>
          <p:txBody>
            <a:bodyPr vert="horz" lIns="91440" tIns="45720" rIns="91440" bIns="45720" anchor="t"/>
            <a:lstStyle>
              <a:lvl1pPr marL="0" indent="0" algn="l" rtl="0" eaLnBrk="1" fontAlgn="base" latinLnBrk="0" hangingPunct="1">
                <a:lnSpc>
                  <a:spcPct val="100000"/>
                </a:lnSpc>
                <a:spcBef>
                  <a:spcPct val="0"/>
                </a:spcBef>
                <a:spcAft>
                  <a:spcPct val="0"/>
                </a:spcAft>
                <a:buFontTx/>
                <a:buNone/>
                <a:defRPr sz="1800" b="0" i="0" u="none" baseline="0">
                  <a:solidFill>
                    <a:schemeClr val="dk1"/>
                  </a:solidFill>
                  <a:latin typeface="Century Gothic" pitchFamily="34" charset="0"/>
                  <a:sym typeface="Arial" charset="0"/>
                </a:defRPr>
              </a:lvl1pPr>
              <a:lvl2pPr marL="457200" indent="0" algn="l" rtl="0" eaLnBrk="1" fontAlgn="base" latinLnBrk="0" hangingPunct="1">
                <a:lnSpc>
                  <a:spcPct val="100000"/>
                </a:lnSpc>
                <a:spcBef>
                  <a:spcPct val="0"/>
                </a:spcBef>
                <a:spcAft>
                  <a:spcPct val="0"/>
                </a:spcAft>
                <a:buFontTx/>
                <a:buNone/>
                <a:defRPr sz="1800" b="0" i="0" u="none" baseline="0">
                  <a:solidFill>
                    <a:schemeClr val="dk1"/>
                  </a:solidFill>
                  <a:latin typeface="Century Gothic" pitchFamily="34" charset="0"/>
                  <a:sym typeface="Arial" charset="0"/>
                </a:defRPr>
              </a:lvl2pPr>
              <a:lvl3pPr marL="914400" indent="0" algn="l" rtl="0" eaLnBrk="1" fontAlgn="base" latinLnBrk="0" hangingPunct="1">
                <a:lnSpc>
                  <a:spcPct val="100000"/>
                </a:lnSpc>
                <a:spcBef>
                  <a:spcPct val="0"/>
                </a:spcBef>
                <a:spcAft>
                  <a:spcPct val="0"/>
                </a:spcAft>
                <a:buFontTx/>
                <a:buNone/>
                <a:defRPr sz="1800" b="0" i="0" u="none" baseline="0">
                  <a:solidFill>
                    <a:schemeClr val="dk1"/>
                  </a:solidFill>
                  <a:latin typeface="Century Gothic" pitchFamily="34" charset="0"/>
                  <a:sym typeface="Arial" charset="0"/>
                </a:defRPr>
              </a:lvl3pPr>
              <a:lvl4pPr marL="1371600" indent="0" algn="l" rtl="0" eaLnBrk="1" fontAlgn="base" latinLnBrk="0" hangingPunct="1">
                <a:lnSpc>
                  <a:spcPct val="100000"/>
                </a:lnSpc>
                <a:spcBef>
                  <a:spcPct val="0"/>
                </a:spcBef>
                <a:spcAft>
                  <a:spcPct val="0"/>
                </a:spcAft>
                <a:buFontTx/>
                <a:buNone/>
                <a:defRPr sz="1800" b="0" i="0" u="none" baseline="0">
                  <a:solidFill>
                    <a:schemeClr val="dk1"/>
                  </a:solidFill>
                  <a:latin typeface="Century Gothic" pitchFamily="34" charset="0"/>
                  <a:sym typeface="Arial" charset="0"/>
                </a:defRPr>
              </a:lvl4pPr>
              <a:lvl5pPr marL="1828800" indent="0" algn="l" rtl="0" eaLnBrk="1" fontAlgn="base" latinLnBrk="0" hangingPunct="1">
                <a:lnSpc>
                  <a:spcPct val="100000"/>
                </a:lnSpc>
                <a:spcBef>
                  <a:spcPct val="0"/>
                </a:spcBef>
                <a:spcAft>
                  <a:spcPct val="0"/>
                </a:spcAft>
                <a:buFontTx/>
                <a:buNone/>
                <a:defRPr sz="1800" b="0" i="0" u="none" baseline="0">
                  <a:solidFill>
                    <a:schemeClr val="dk1"/>
                  </a:solidFill>
                  <a:latin typeface="Century Gothic" pitchFamily="34" charset="0"/>
                  <a:sym typeface="Arial" charset="0"/>
                </a:defRPr>
              </a:lvl5pPr>
            </a:lstStyle>
            <a:p>
              <a:endParaRPr lang="en-IN" altLang="en-US"/>
            </a:p>
          </p:txBody>
        </p:sp>
      </p:grpSp>
      <p:sp>
        <p:nvSpPr>
          <p:cNvPr id="1048742" name="Rectangle 31"/>
          <p:cNvSpPr/>
          <p:nvPr/>
        </p:nvSpPr>
        <p:spPr>
          <a:xfrm>
            <a:off x="10437812" y="0"/>
            <a:ext cx="685800" cy="1143000"/>
          </a:xfrm>
          <a:prstGeom prst="rect">
            <a:avLst/>
          </a:prstGeom>
          <a:solidFill>
            <a:schemeClr val="accent1"/>
          </a:solidFill>
          <a:ln>
            <a:noFill/>
          </a:ln>
          <a:effectLst>
            <a:outerShdw dist="25400" dir="5400000">
              <a:srgbClr val="000000">
                <a:alpha val="45000"/>
              </a:srgbClr>
            </a:outerShdw>
          </a:effectLst>
        </p:spPr>
      </p:sp>
      <p:pic>
        <p:nvPicPr>
          <p:cNvPr id="2097205" name="Picture 33"/>
          <p:cNvPicPr>
            <a:picLocks/>
          </p:cNvPicPr>
          <p:nvPr/>
        </p:nvPicPr>
        <p:blipFill>
          <a:blip r:embed="rId8" cstate="print"/>
          <a:srcRect/>
          <a:stretch>
            <a:fillRect/>
          </a:stretch>
        </p:blipFill>
        <p:spPr>
          <a:xfrm>
            <a:off x="520700" y="635000"/>
            <a:ext cx="1243012" cy="763587"/>
          </a:xfrm>
          <a:prstGeom prst="rect">
            <a:avLst/>
          </a:prstGeom>
          <a:noFill/>
          <a:ln>
            <a:noFill/>
          </a:ln>
        </p:spPr>
      </p:pic>
      <p:sp>
        <p:nvSpPr>
          <p:cNvPr id="1048743" name="Footer Placeholder 4"/>
          <p:cNvSpPr>
            <a:spLocks noGrp="1"/>
          </p:cNvSpPr>
          <p:nvPr>
            <p:ph type="ftr" sz="quarter" idx="3"/>
          </p:nvPr>
        </p:nvSpPr>
        <p:spPr>
          <a:xfrm>
            <a:off x="528637" y="6391275"/>
            <a:ext cx="3859212" cy="304800"/>
          </a:xfrm>
          <a:prstGeom prst="rect">
            <a:avLst/>
          </a:prstGeom>
          <a:noFill/>
          <a:ln>
            <a:noFill/>
          </a:ln>
        </p:spPr>
        <p:txBody>
          <a:bodyPr vert="horz" lIns="91440" tIns="45720" rIns="91440" bIns="45720" anchor="b"/>
          <a:lstStyle>
            <a:lvl1pPr marL="0" indent="0" algn="l" rtl="0" eaLnBrk="1" fontAlgn="base" latinLnBrk="0" hangingPunct="1">
              <a:lnSpc>
                <a:spcPct val="100000"/>
              </a:lnSpc>
              <a:spcBef>
                <a:spcPct val="0"/>
              </a:spcBef>
              <a:spcAft>
                <a:spcPct val="0"/>
              </a:spcAft>
              <a:buFontTx/>
              <a:buNone/>
              <a:defRPr sz="1800" b="0" i="0" u="none" baseline="0">
                <a:solidFill>
                  <a:schemeClr val="dk1"/>
                </a:solidFill>
                <a:latin typeface="Century Gothic" pitchFamily="34" charset="0"/>
                <a:sym typeface="Arial" charset="0"/>
              </a:defRPr>
            </a:lvl1pPr>
            <a:lvl2pPr marL="457200" indent="0" algn="l" rtl="0" eaLnBrk="1" fontAlgn="base" latinLnBrk="0" hangingPunct="1">
              <a:lnSpc>
                <a:spcPct val="100000"/>
              </a:lnSpc>
              <a:spcBef>
                <a:spcPct val="0"/>
              </a:spcBef>
              <a:spcAft>
                <a:spcPct val="0"/>
              </a:spcAft>
              <a:buFontTx/>
              <a:buNone/>
              <a:defRPr sz="1800" b="0" i="0" u="none" baseline="0">
                <a:solidFill>
                  <a:schemeClr val="dk1"/>
                </a:solidFill>
                <a:latin typeface="Century Gothic" pitchFamily="34" charset="0"/>
                <a:sym typeface="Arial" charset="0"/>
              </a:defRPr>
            </a:lvl2pPr>
            <a:lvl3pPr marL="914400" indent="0" algn="l" rtl="0" eaLnBrk="1" fontAlgn="base" latinLnBrk="0" hangingPunct="1">
              <a:lnSpc>
                <a:spcPct val="100000"/>
              </a:lnSpc>
              <a:spcBef>
                <a:spcPct val="0"/>
              </a:spcBef>
              <a:spcAft>
                <a:spcPct val="0"/>
              </a:spcAft>
              <a:buFontTx/>
              <a:buNone/>
              <a:defRPr sz="1800" b="0" i="0" u="none" baseline="0">
                <a:solidFill>
                  <a:schemeClr val="dk1"/>
                </a:solidFill>
                <a:latin typeface="Century Gothic" pitchFamily="34" charset="0"/>
                <a:sym typeface="Arial" charset="0"/>
              </a:defRPr>
            </a:lvl3pPr>
            <a:lvl4pPr marL="1371600" indent="0" algn="l" rtl="0" eaLnBrk="1" fontAlgn="base" latinLnBrk="0" hangingPunct="1">
              <a:lnSpc>
                <a:spcPct val="100000"/>
              </a:lnSpc>
              <a:spcBef>
                <a:spcPct val="0"/>
              </a:spcBef>
              <a:spcAft>
                <a:spcPct val="0"/>
              </a:spcAft>
              <a:buFontTx/>
              <a:buNone/>
              <a:defRPr sz="1800" b="0" i="0" u="none" baseline="0">
                <a:solidFill>
                  <a:schemeClr val="dk1"/>
                </a:solidFill>
                <a:latin typeface="Century Gothic" pitchFamily="34" charset="0"/>
                <a:sym typeface="Arial" charset="0"/>
              </a:defRPr>
            </a:lvl4pPr>
            <a:lvl5pPr marL="1828800" indent="0" algn="l" rtl="0" eaLnBrk="1" fontAlgn="base" latinLnBrk="0" hangingPunct="1">
              <a:lnSpc>
                <a:spcPct val="100000"/>
              </a:lnSpc>
              <a:spcBef>
                <a:spcPct val="0"/>
              </a:spcBef>
              <a:spcAft>
                <a:spcPct val="0"/>
              </a:spcAft>
              <a:buFontTx/>
              <a:buNone/>
              <a:defRPr sz="1800" b="0" i="0" u="none" baseline="0">
                <a:solidFill>
                  <a:schemeClr val="dk1"/>
                </a:solidFill>
                <a:latin typeface="Century Gothic" pitchFamily="34" charset="0"/>
                <a:sym typeface="Arial" charset="0"/>
              </a:defRPr>
            </a:lvl5pPr>
          </a:lstStyle>
          <a:p>
            <a:pPr lvl="0" eaLnBrk="1" hangingPunct="1"/>
            <a:r>
              <a:rPr lang="en-IN" altLang="en-US" sz="1000" b="1">
                <a:solidFill>
                  <a:schemeClr val="accent1"/>
                </a:solidFill>
                <a:latin typeface="Century Gothic" pitchFamily="34" charset="0"/>
              </a:rPr>
              <a:t>Department of CSE, CMRIT</a:t>
            </a:r>
          </a:p>
        </p:txBody>
      </p:sp>
      <p:sp>
        <p:nvSpPr>
          <p:cNvPr id="1048744" name="Slide Number Placeholder 5"/>
          <p:cNvSpPr>
            <a:spLocks noGrp="1"/>
          </p:cNvSpPr>
          <p:nvPr>
            <p:ph type="sldNum" sz="quarter" idx="4"/>
          </p:nvPr>
        </p:nvSpPr>
        <p:spPr>
          <a:xfrm>
            <a:off x="10352088" y="295275"/>
            <a:ext cx="838200" cy="768350"/>
          </a:xfrm>
          <a:prstGeom prst="rect">
            <a:avLst/>
          </a:prstGeom>
          <a:noFill/>
          <a:ln>
            <a:noFill/>
          </a:ln>
        </p:spPr>
        <p:txBody>
          <a:bodyPr vert="horz" lIns="91440" tIns="45720" rIns="91440" bIns="45720" anchor="b"/>
          <a:lstStyle>
            <a:lvl1pPr marL="0" indent="0" algn="l" rtl="0" eaLnBrk="1" fontAlgn="base" latinLnBrk="0" hangingPunct="1">
              <a:lnSpc>
                <a:spcPct val="100000"/>
              </a:lnSpc>
              <a:spcBef>
                <a:spcPct val="0"/>
              </a:spcBef>
              <a:spcAft>
                <a:spcPct val="0"/>
              </a:spcAft>
              <a:buFontTx/>
              <a:buNone/>
              <a:defRPr sz="1800" b="0" i="0" u="none" baseline="0">
                <a:solidFill>
                  <a:schemeClr val="dk1"/>
                </a:solidFill>
                <a:latin typeface="Century Gothic" pitchFamily="34" charset="0"/>
                <a:sym typeface="Arial" charset="0"/>
              </a:defRPr>
            </a:lvl1pPr>
            <a:lvl2pPr marL="457200" indent="0" algn="l" rtl="0" eaLnBrk="1" fontAlgn="base" latinLnBrk="0" hangingPunct="1">
              <a:lnSpc>
                <a:spcPct val="100000"/>
              </a:lnSpc>
              <a:spcBef>
                <a:spcPct val="0"/>
              </a:spcBef>
              <a:spcAft>
                <a:spcPct val="0"/>
              </a:spcAft>
              <a:buFontTx/>
              <a:buNone/>
              <a:defRPr sz="1800" b="0" i="0" u="none" baseline="0">
                <a:solidFill>
                  <a:schemeClr val="dk1"/>
                </a:solidFill>
                <a:latin typeface="Century Gothic" pitchFamily="34" charset="0"/>
                <a:sym typeface="Arial" charset="0"/>
              </a:defRPr>
            </a:lvl2pPr>
            <a:lvl3pPr marL="914400" indent="0" algn="l" rtl="0" eaLnBrk="1" fontAlgn="base" latinLnBrk="0" hangingPunct="1">
              <a:lnSpc>
                <a:spcPct val="100000"/>
              </a:lnSpc>
              <a:spcBef>
                <a:spcPct val="0"/>
              </a:spcBef>
              <a:spcAft>
                <a:spcPct val="0"/>
              </a:spcAft>
              <a:buFontTx/>
              <a:buNone/>
              <a:defRPr sz="1800" b="0" i="0" u="none" baseline="0">
                <a:solidFill>
                  <a:schemeClr val="dk1"/>
                </a:solidFill>
                <a:latin typeface="Century Gothic" pitchFamily="34" charset="0"/>
                <a:sym typeface="Arial" charset="0"/>
              </a:defRPr>
            </a:lvl3pPr>
            <a:lvl4pPr marL="1371600" indent="0" algn="l" rtl="0" eaLnBrk="1" fontAlgn="base" latinLnBrk="0" hangingPunct="1">
              <a:lnSpc>
                <a:spcPct val="100000"/>
              </a:lnSpc>
              <a:spcBef>
                <a:spcPct val="0"/>
              </a:spcBef>
              <a:spcAft>
                <a:spcPct val="0"/>
              </a:spcAft>
              <a:buFontTx/>
              <a:buNone/>
              <a:defRPr sz="1800" b="0" i="0" u="none" baseline="0">
                <a:solidFill>
                  <a:schemeClr val="dk1"/>
                </a:solidFill>
                <a:latin typeface="Century Gothic" pitchFamily="34" charset="0"/>
                <a:sym typeface="Arial" charset="0"/>
              </a:defRPr>
            </a:lvl4pPr>
            <a:lvl5pPr marL="1828800" indent="0" algn="l" rtl="0" eaLnBrk="1" fontAlgn="base" latinLnBrk="0" hangingPunct="1">
              <a:lnSpc>
                <a:spcPct val="100000"/>
              </a:lnSpc>
              <a:spcBef>
                <a:spcPct val="0"/>
              </a:spcBef>
              <a:spcAft>
                <a:spcPct val="0"/>
              </a:spcAft>
              <a:buFontTx/>
              <a:buNone/>
              <a:defRPr sz="1800" b="0" i="0" u="none" baseline="0">
                <a:solidFill>
                  <a:schemeClr val="dk1"/>
                </a:solidFill>
                <a:latin typeface="Century Gothic" pitchFamily="34" charset="0"/>
                <a:sym typeface="Arial" charset="0"/>
              </a:defRPr>
            </a:lvl5pPr>
          </a:lstStyle>
          <a:p>
            <a:pPr lvl="0" algn="ctr" eaLnBrk="1" hangingPunct="1"/>
            <a:fld id="{566ABCEB-ACFC-4714-9973-3DA970169C29}" type="slidenum">
              <a:rPr lang="en-US" altLang="en-US" sz="2800">
                <a:solidFill>
                  <a:schemeClr val="lt1"/>
                </a:solidFill>
                <a:latin typeface="Century Gothic" pitchFamily="34" charset="0"/>
              </a:rPr>
              <a:pPr lvl="0" algn="ctr" eaLnBrk="1" hangingPunct="1"/>
              <a:t>‹#›</a:t>
            </a:fld>
            <a:endParaRPr lang="en-US" altLang="en-US" sz="2800">
              <a:solidFill>
                <a:schemeClr val="lt1"/>
              </a:solidFill>
              <a:latin typeface="Century Gothic" pitchFamily="34" charset="0"/>
            </a:endParaRPr>
          </a:p>
        </p:txBody>
      </p:sp>
      <p:sp>
        <p:nvSpPr>
          <p:cNvPr id="1048745" name="Text Placeholder 2"/>
          <p:cNvSpPr>
            <a:spLocks noGrp="1"/>
          </p:cNvSpPr>
          <p:nvPr>
            <p:ph type="body" idx="1"/>
          </p:nvPr>
        </p:nvSpPr>
        <p:spPr>
          <a:xfrm>
            <a:off x="1154954" y="5033068"/>
            <a:ext cx="8825659" cy="860400"/>
          </a:xfrm>
        </p:spPr>
        <p:txBody>
          <a:bodyPr/>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1048746"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cSld>
    <p:bg>
      <p:bgPr>
        <a:solidFill>
          <a:schemeClr val="lt1"/>
        </a:solidFill>
        <a:effectLst/>
      </p:bgPr>
    </p:bg>
    <p:spTree>
      <p:nvGrpSpPr>
        <p:cNvPr id="1" name=""/>
        <p:cNvGrpSpPr/>
        <p:nvPr/>
      </p:nvGrpSpPr>
      <p:grpSpPr>
        <a:xfrm>
          <a:off x="0" y="0"/>
          <a:ext cx="0" cy="0"/>
          <a:chOff x="0" y="0"/>
          <a:chExt cx="0" cy="0"/>
        </a:xfrm>
      </p:grpSpPr>
      <p:grpSp>
        <p:nvGrpSpPr>
          <p:cNvPr id="165" name="Group 164"/>
          <p:cNvGrpSpPr/>
          <p:nvPr/>
        </p:nvGrpSpPr>
        <p:grpSpPr>
          <a:xfrm>
            <a:off x="0" y="-1587"/>
            <a:ext cx="12192000" cy="6865937"/>
            <a:chOff x="0" y="-2373"/>
            <a:chExt cx="12192000" cy="6867027"/>
          </a:xfrm>
        </p:grpSpPr>
        <p:grpSp>
          <p:nvGrpSpPr>
            <p:cNvPr id="166" name="Group 165"/>
            <p:cNvGrpSpPr/>
            <p:nvPr/>
          </p:nvGrpSpPr>
          <p:grpSpPr>
            <a:xfrm>
              <a:off x="-6096" y="-6882"/>
              <a:ext cx="12204192" cy="6871282"/>
              <a:chOff x="-6096" y="-6096"/>
              <a:chExt cx="12204192" cy="6870192"/>
            </a:xfrm>
          </p:grpSpPr>
          <p:pic>
            <p:nvPicPr>
              <p:cNvPr id="2097248" name="Rectangle 25"/>
              <p:cNvPicPr>
                <a:picLocks/>
              </p:cNvPicPr>
              <p:nvPr/>
            </p:nvPicPr>
            <p:blipFill>
              <a:blip r:embed="rId2"/>
              <a:srcRect/>
              <a:stretch>
                <a:fillRect/>
              </a:stretch>
            </p:blipFill>
            <p:spPr>
              <a:xfrm>
                <a:off x="-6096" y="-6096"/>
                <a:ext cx="12204192" cy="6870192"/>
              </a:xfrm>
              <a:prstGeom prst="rect">
                <a:avLst/>
              </a:prstGeom>
              <a:noFill/>
              <a:ln>
                <a:noFill/>
              </a:ln>
            </p:spPr>
          </p:pic>
          <p:sp>
            <p:nvSpPr>
              <p:cNvPr id="1048849" name="TextBox 1048848"/>
              <p:cNvSpPr txBox="1"/>
              <p:nvPr/>
            </p:nvSpPr>
            <p:spPr>
              <a:xfrm>
                <a:off x="0" y="785"/>
                <a:ext cx="12192000" cy="6856912"/>
              </a:xfrm>
              <a:prstGeom prst="rect">
                <a:avLst/>
              </a:prstGeom>
              <a:noFill/>
              <a:ln>
                <a:noFill/>
              </a:ln>
            </p:spPr>
            <p:txBody>
              <a:bodyPr vert="horz" lIns="91440" tIns="45720" rIns="91440" bIns="45720" anchor="t"/>
              <a:lstStyle/>
              <a:p>
                <a:endParaRPr/>
              </a:p>
            </p:txBody>
          </p:sp>
        </p:grpSp>
        <p:grpSp>
          <p:nvGrpSpPr>
            <p:cNvPr id="167" name="Group 166"/>
            <p:cNvGrpSpPr/>
            <p:nvPr/>
          </p:nvGrpSpPr>
          <p:grpSpPr>
            <a:xfrm>
              <a:off x="0" y="2663590"/>
              <a:ext cx="4200144" cy="4200810"/>
              <a:chOff x="0" y="2663952"/>
              <a:chExt cx="4200144" cy="4200144"/>
            </a:xfrm>
          </p:grpSpPr>
          <p:pic>
            <p:nvPicPr>
              <p:cNvPr id="2097249" name="Oval 14"/>
              <p:cNvPicPr>
                <a:picLocks/>
              </p:cNvPicPr>
              <p:nvPr/>
            </p:nvPicPr>
            <p:blipFill>
              <a:blip r:embed="rId3"/>
              <a:srcRect/>
              <a:stretch>
                <a:fillRect/>
              </a:stretch>
            </p:blipFill>
            <p:spPr>
              <a:xfrm>
                <a:off x="0" y="2663952"/>
                <a:ext cx="4200144" cy="4200144"/>
              </a:xfrm>
              <a:prstGeom prst="rect">
                <a:avLst/>
              </a:prstGeom>
              <a:noFill/>
              <a:ln>
                <a:noFill/>
              </a:ln>
            </p:spPr>
          </p:pic>
          <p:sp>
            <p:nvSpPr>
              <p:cNvPr id="1048850" name="TextBox 1048849"/>
              <p:cNvSpPr txBox="1"/>
              <p:nvPr/>
            </p:nvSpPr>
            <p:spPr>
              <a:xfrm>
                <a:off x="616978" y="3281022"/>
                <a:ext cx="2963484" cy="2963015"/>
              </a:xfrm>
              <a:prstGeom prst="rect">
                <a:avLst/>
              </a:prstGeom>
              <a:noFill/>
              <a:ln>
                <a:noFill/>
              </a:ln>
            </p:spPr>
            <p:txBody>
              <a:bodyPr vert="horz" lIns="91440" tIns="45720" rIns="91440" bIns="45720" anchor="t"/>
              <a:lstStyle/>
              <a:p>
                <a:endParaRPr/>
              </a:p>
            </p:txBody>
          </p:sp>
        </p:grpSp>
        <p:grpSp>
          <p:nvGrpSpPr>
            <p:cNvPr id="168" name="Group 167"/>
            <p:cNvGrpSpPr/>
            <p:nvPr/>
          </p:nvGrpSpPr>
          <p:grpSpPr>
            <a:xfrm>
              <a:off x="-6096" y="2889178"/>
              <a:ext cx="2377440" cy="2371720"/>
              <a:chOff x="-6096" y="2889504"/>
              <a:chExt cx="2377440" cy="2371344"/>
            </a:xfrm>
          </p:grpSpPr>
          <p:pic>
            <p:nvPicPr>
              <p:cNvPr id="2097250" name="Oval 15"/>
              <p:cNvPicPr>
                <a:picLocks/>
              </p:cNvPicPr>
              <p:nvPr/>
            </p:nvPicPr>
            <p:blipFill>
              <a:blip r:embed="rId4"/>
              <a:srcRect/>
              <a:stretch>
                <a:fillRect/>
              </a:stretch>
            </p:blipFill>
            <p:spPr>
              <a:xfrm>
                <a:off x="-6096" y="2889504"/>
                <a:ext cx="2377440" cy="2371344"/>
              </a:xfrm>
              <a:prstGeom prst="rect">
                <a:avLst/>
              </a:prstGeom>
              <a:noFill/>
              <a:ln>
                <a:noFill/>
              </a:ln>
            </p:spPr>
          </p:pic>
          <p:sp>
            <p:nvSpPr>
              <p:cNvPr id="1048851" name="TextBox 1048850"/>
              <p:cNvSpPr txBox="1"/>
              <p:nvPr/>
            </p:nvSpPr>
            <p:spPr>
              <a:xfrm>
                <a:off x="347686" y="3241806"/>
                <a:ext cx="1670328" cy="1670063"/>
              </a:xfrm>
              <a:prstGeom prst="rect">
                <a:avLst/>
              </a:prstGeom>
              <a:noFill/>
              <a:ln>
                <a:noFill/>
              </a:ln>
            </p:spPr>
            <p:txBody>
              <a:bodyPr vert="horz" lIns="91440" tIns="45720" rIns="91440" bIns="45720" anchor="t"/>
              <a:lstStyle/>
              <a:p>
                <a:endParaRPr/>
              </a:p>
            </p:txBody>
          </p:sp>
        </p:grpSp>
        <p:grpSp>
          <p:nvGrpSpPr>
            <p:cNvPr id="169" name="Group 168"/>
            <p:cNvGrpSpPr/>
            <p:nvPr/>
          </p:nvGrpSpPr>
          <p:grpSpPr>
            <a:xfrm>
              <a:off x="8601456" y="1669784"/>
              <a:ext cx="2834640" cy="2835090"/>
              <a:chOff x="8601456" y="1670304"/>
              <a:chExt cx="2834640" cy="2834640"/>
            </a:xfrm>
          </p:grpSpPr>
          <p:pic>
            <p:nvPicPr>
              <p:cNvPr id="2097251" name="Oval 16"/>
              <p:cNvPicPr>
                <a:picLocks/>
              </p:cNvPicPr>
              <p:nvPr/>
            </p:nvPicPr>
            <p:blipFill>
              <a:blip r:embed="rId5"/>
              <a:srcRect/>
              <a:stretch>
                <a:fillRect/>
              </a:stretch>
            </p:blipFill>
            <p:spPr>
              <a:xfrm>
                <a:off x="8601456" y="1670304"/>
                <a:ext cx="2834640" cy="2834640"/>
              </a:xfrm>
              <a:prstGeom prst="rect">
                <a:avLst/>
              </a:prstGeom>
              <a:noFill/>
              <a:ln>
                <a:noFill/>
              </a:ln>
            </p:spPr>
          </p:pic>
          <p:sp>
            <p:nvSpPr>
              <p:cNvPr id="1048852" name="TextBox 1048851"/>
              <p:cNvSpPr txBox="1"/>
              <p:nvPr/>
            </p:nvSpPr>
            <p:spPr>
              <a:xfrm>
                <a:off x="9021904" y="2089745"/>
                <a:ext cx="1993616" cy="1993301"/>
              </a:xfrm>
              <a:prstGeom prst="rect">
                <a:avLst/>
              </a:prstGeom>
              <a:noFill/>
              <a:ln>
                <a:noFill/>
              </a:ln>
            </p:spPr>
            <p:txBody>
              <a:bodyPr vert="horz" lIns="91440" tIns="45720" rIns="91440" bIns="45720" anchor="t"/>
              <a:lstStyle/>
              <a:p>
                <a:endParaRPr/>
              </a:p>
            </p:txBody>
          </p:sp>
        </p:grpSp>
        <p:grpSp>
          <p:nvGrpSpPr>
            <p:cNvPr id="170" name="Group 169"/>
            <p:cNvGrpSpPr/>
            <p:nvPr/>
          </p:nvGrpSpPr>
          <p:grpSpPr>
            <a:xfrm>
              <a:off x="7991856" y="-6882"/>
              <a:ext cx="1615440" cy="1609599"/>
              <a:chOff x="7991856" y="-6096"/>
              <a:chExt cx="1615440" cy="1609344"/>
            </a:xfrm>
          </p:grpSpPr>
          <p:pic>
            <p:nvPicPr>
              <p:cNvPr id="2097252" name="Oval 17"/>
              <p:cNvPicPr>
                <a:picLocks/>
              </p:cNvPicPr>
              <p:nvPr/>
            </p:nvPicPr>
            <p:blipFill>
              <a:blip r:embed="rId6"/>
              <a:srcRect/>
              <a:stretch>
                <a:fillRect/>
              </a:stretch>
            </p:blipFill>
            <p:spPr>
              <a:xfrm>
                <a:off x="7991856" y="-6096"/>
                <a:ext cx="1615440" cy="1609344"/>
              </a:xfrm>
              <a:prstGeom prst="rect">
                <a:avLst/>
              </a:prstGeom>
              <a:noFill/>
              <a:ln>
                <a:noFill/>
              </a:ln>
            </p:spPr>
          </p:pic>
          <p:sp>
            <p:nvSpPr>
              <p:cNvPr id="1048853" name="TextBox 1048852"/>
              <p:cNvSpPr txBox="1"/>
              <p:nvPr/>
            </p:nvSpPr>
            <p:spPr>
              <a:xfrm>
                <a:off x="8233756" y="232719"/>
                <a:ext cx="1131512" cy="1131332"/>
              </a:xfrm>
              <a:prstGeom prst="rect">
                <a:avLst/>
              </a:prstGeom>
              <a:noFill/>
              <a:ln>
                <a:noFill/>
              </a:ln>
            </p:spPr>
            <p:txBody>
              <a:bodyPr vert="horz" lIns="91440" tIns="45720" rIns="91440" bIns="45720" anchor="t"/>
              <a:lstStyle/>
              <a:p>
                <a:endParaRPr/>
              </a:p>
            </p:txBody>
          </p:sp>
        </p:grpSp>
        <p:grpSp>
          <p:nvGrpSpPr>
            <p:cNvPr id="171" name="Group 170"/>
            <p:cNvGrpSpPr/>
            <p:nvPr/>
          </p:nvGrpSpPr>
          <p:grpSpPr>
            <a:xfrm>
              <a:off x="8601456" y="5870594"/>
              <a:ext cx="1005840" cy="999903"/>
              <a:chOff x="8601456" y="5870448"/>
              <a:chExt cx="1005840" cy="999744"/>
            </a:xfrm>
          </p:grpSpPr>
          <p:pic>
            <p:nvPicPr>
              <p:cNvPr id="2097253" name="Oval 18"/>
              <p:cNvPicPr>
                <a:picLocks/>
              </p:cNvPicPr>
              <p:nvPr/>
            </p:nvPicPr>
            <p:blipFill>
              <a:blip r:embed="rId7"/>
              <a:srcRect/>
              <a:stretch>
                <a:fillRect/>
              </a:stretch>
            </p:blipFill>
            <p:spPr>
              <a:xfrm>
                <a:off x="8601456" y="5870448"/>
                <a:ext cx="1005840" cy="999744"/>
              </a:xfrm>
              <a:prstGeom prst="rect">
                <a:avLst/>
              </a:prstGeom>
              <a:noFill/>
              <a:ln>
                <a:noFill/>
              </a:ln>
            </p:spPr>
          </p:pic>
          <p:sp>
            <p:nvSpPr>
              <p:cNvPr id="1048854" name="TextBox 1048853"/>
              <p:cNvSpPr txBox="1"/>
              <p:nvPr/>
            </p:nvSpPr>
            <p:spPr>
              <a:xfrm>
                <a:off x="8754082" y="6018954"/>
                <a:ext cx="700460" cy="700349"/>
              </a:xfrm>
              <a:prstGeom prst="rect">
                <a:avLst/>
              </a:prstGeom>
              <a:noFill/>
              <a:ln>
                <a:noFill/>
              </a:ln>
            </p:spPr>
            <p:txBody>
              <a:bodyPr vert="horz" lIns="91440" tIns="45720" rIns="91440" bIns="45720" anchor="t"/>
              <a:lstStyle/>
              <a:p>
                <a:endParaRPr/>
              </a:p>
            </p:txBody>
          </p:sp>
        </p:grpSp>
        <p:sp>
          <p:nvSpPr>
            <p:cNvPr id="1048855" name="Freeform 5"/>
            <p:cNvSpPr/>
            <p:nvPr/>
          </p:nvSpPr>
          <p:spPr bwMode="gray">
            <a:xfrm rot="21010068">
              <a:off x="8491538" y="1798139"/>
              <a:ext cx="3298825" cy="439807"/>
            </a:xfrm>
            <a:custGeom>
              <a:avLst/>
              <a:gdLst>
                <a:gd name="l" fmla="*/ 0 w 10000"/>
                <a:gd name="t" fmla="*/ 0 h 5291"/>
                <a:gd name="r" fmla="*/ 10000 w 10000"/>
                <a:gd name="b" fmla="*/ 5291 h 5291"/>
              </a:gdLst>
              <a:ahLst/>
              <a:cxnLst/>
              <a:rect l="l" t="t" r="r" b="b"/>
              <a:pathLst>
                <a:path w="10000" h="5291">
                  <a:moveTo>
                    <a:pt x="85" y="2532"/>
                  </a:moveTo>
                  <a:cubicBezTo>
                    <a:pt x="1736" y="3911"/>
                    <a:pt x="7524" y="5298"/>
                    <a:pt x="9958" y="5291"/>
                  </a:cubicBezTo>
                  <a:cubicBezTo>
                    <a:pt x="9989" y="1958"/>
                    <a:pt x="9969" y="3333"/>
                    <a:pt x="10000" y="0"/>
                  </a:cubicBez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path>
              </a:pathLst>
            </a:custGeom>
            <a:solidFill>
              <a:schemeClr val="lt1">
                <a:alpha val="20000"/>
              </a:schemeClr>
            </a:solidFill>
            <a:ln>
              <a:noFill/>
            </a:ln>
          </p:spPr>
          <p:txBody>
            <a:bodyPr vert="horz" lIns="91440" tIns="45720" rIns="91440" bIns="45720" anchor="t"/>
            <a:lstStyle>
              <a:lvl1pPr marL="0" indent="0" algn="l" rtl="0" eaLnBrk="1" fontAlgn="base" latinLnBrk="0" hangingPunct="1">
                <a:lnSpc>
                  <a:spcPct val="100000"/>
                </a:lnSpc>
                <a:spcBef>
                  <a:spcPct val="0"/>
                </a:spcBef>
                <a:spcAft>
                  <a:spcPct val="0"/>
                </a:spcAft>
                <a:buFontTx/>
                <a:buNone/>
                <a:defRPr sz="1800" b="0" i="0" u="none" baseline="0">
                  <a:solidFill>
                    <a:schemeClr val="dk1"/>
                  </a:solidFill>
                  <a:latin typeface="Century Gothic" pitchFamily="34" charset="0"/>
                  <a:sym typeface="Arial" charset="0"/>
                </a:defRPr>
              </a:lvl1pPr>
              <a:lvl2pPr marL="457200" indent="0" algn="l" rtl="0" eaLnBrk="1" fontAlgn="base" latinLnBrk="0" hangingPunct="1">
                <a:lnSpc>
                  <a:spcPct val="100000"/>
                </a:lnSpc>
                <a:spcBef>
                  <a:spcPct val="0"/>
                </a:spcBef>
                <a:spcAft>
                  <a:spcPct val="0"/>
                </a:spcAft>
                <a:buFontTx/>
                <a:buNone/>
                <a:defRPr sz="1800" b="0" i="0" u="none" baseline="0">
                  <a:solidFill>
                    <a:schemeClr val="dk1"/>
                  </a:solidFill>
                  <a:latin typeface="Century Gothic" pitchFamily="34" charset="0"/>
                  <a:sym typeface="Arial" charset="0"/>
                </a:defRPr>
              </a:lvl2pPr>
              <a:lvl3pPr marL="914400" indent="0" algn="l" rtl="0" eaLnBrk="1" fontAlgn="base" latinLnBrk="0" hangingPunct="1">
                <a:lnSpc>
                  <a:spcPct val="100000"/>
                </a:lnSpc>
                <a:spcBef>
                  <a:spcPct val="0"/>
                </a:spcBef>
                <a:spcAft>
                  <a:spcPct val="0"/>
                </a:spcAft>
                <a:buFontTx/>
                <a:buNone/>
                <a:defRPr sz="1800" b="0" i="0" u="none" baseline="0">
                  <a:solidFill>
                    <a:schemeClr val="dk1"/>
                  </a:solidFill>
                  <a:latin typeface="Century Gothic" pitchFamily="34" charset="0"/>
                  <a:sym typeface="Arial" charset="0"/>
                </a:defRPr>
              </a:lvl3pPr>
              <a:lvl4pPr marL="1371600" indent="0" algn="l" rtl="0" eaLnBrk="1" fontAlgn="base" latinLnBrk="0" hangingPunct="1">
                <a:lnSpc>
                  <a:spcPct val="100000"/>
                </a:lnSpc>
                <a:spcBef>
                  <a:spcPct val="0"/>
                </a:spcBef>
                <a:spcAft>
                  <a:spcPct val="0"/>
                </a:spcAft>
                <a:buFontTx/>
                <a:buNone/>
                <a:defRPr sz="1800" b="0" i="0" u="none" baseline="0">
                  <a:solidFill>
                    <a:schemeClr val="dk1"/>
                  </a:solidFill>
                  <a:latin typeface="Century Gothic" pitchFamily="34" charset="0"/>
                  <a:sym typeface="Arial" charset="0"/>
                </a:defRPr>
              </a:lvl4pPr>
              <a:lvl5pPr marL="1828800" indent="0" algn="l" rtl="0" eaLnBrk="1" fontAlgn="base" latinLnBrk="0" hangingPunct="1">
                <a:lnSpc>
                  <a:spcPct val="100000"/>
                </a:lnSpc>
                <a:spcBef>
                  <a:spcPct val="0"/>
                </a:spcBef>
                <a:spcAft>
                  <a:spcPct val="0"/>
                </a:spcAft>
                <a:buFontTx/>
                <a:buNone/>
                <a:defRPr sz="1800" b="0" i="0" u="none" baseline="0">
                  <a:solidFill>
                    <a:schemeClr val="dk1"/>
                  </a:solidFill>
                  <a:latin typeface="Century Gothic" pitchFamily="34" charset="0"/>
                  <a:sym typeface="Arial" charset="0"/>
                </a:defRPr>
              </a:lvl5pPr>
            </a:lstStyle>
            <a:p>
              <a:endParaRPr lang="en-IN" altLang="en-US"/>
            </a:p>
          </p:txBody>
        </p:sp>
        <p:sp>
          <p:nvSpPr>
            <p:cNvPr id="1048856" name="Freeform 5"/>
            <p:cNvSpPr/>
            <p:nvPr/>
          </p:nvSpPr>
          <p:spPr bwMode="gray">
            <a:xfrm>
              <a:off x="458788" y="1866411"/>
              <a:ext cx="11277600" cy="4534619"/>
            </a:xfrm>
            <a:custGeom>
              <a:avLst/>
              <a:gdLst>
                <a:gd name="l" fmla="*/ 0 w 7104"/>
                <a:gd name="t" fmla="*/ 0 h 2856"/>
                <a:gd name="r" fmla="*/ 7104 w 7104"/>
                <a:gd name="b" fmla="*/ 2856 h 2856"/>
              </a:gdLst>
              <a:ahLst/>
              <a:cxnLst/>
              <a:rect l="l" t="t" r="r" b="b"/>
              <a:pathLst>
                <a:path w="7104" h="2856">
                  <a:moveTo>
                    <a:pt x="0" y="0"/>
                  </a:moveTo>
                  <a:lnTo>
                    <a:pt x="0" y="2856"/>
                  </a:lnTo>
                  <a:lnTo>
                    <a:pt x="7104" y="2856"/>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path>
              </a:pathLst>
            </a:custGeom>
            <a:solidFill>
              <a:schemeClr val="lt1"/>
            </a:solidFill>
            <a:ln>
              <a:noFill/>
            </a:ln>
          </p:spPr>
          <p:txBody>
            <a:bodyPr vert="horz" lIns="91440" tIns="45720" rIns="91440" bIns="45720" anchor="t"/>
            <a:lstStyle>
              <a:lvl1pPr marL="0" indent="0" algn="l" rtl="0" eaLnBrk="1" fontAlgn="base" latinLnBrk="0" hangingPunct="1">
                <a:lnSpc>
                  <a:spcPct val="100000"/>
                </a:lnSpc>
                <a:spcBef>
                  <a:spcPct val="0"/>
                </a:spcBef>
                <a:spcAft>
                  <a:spcPct val="0"/>
                </a:spcAft>
                <a:buFontTx/>
                <a:buNone/>
                <a:defRPr sz="1800" b="0" i="0" u="none" baseline="0">
                  <a:solidFill>
                    <a:schemeClr val="dk1"/>
                  </a:solidFill>
                  <a:latin typeface="Century Gothic" pitchFamily="34" charset="0"/>
                  <a:sym typeface="Arial" charset="0"/>
                </a:defRPr>
              </a:lvl1pPr>
              <a:lvl2pPr marL="457200" indent="0" algn="l" rtl="0" eaLnBrk="1" fontAlgn="base" latinLnBrk="0" hangingPunct="1">
                <a:lnSpc>
                  <a:spcPct val="100000"/>
                </a:lnSpc>
                <a:spcBef>
                  <a:spcPct val="0"/>
                </a:spcBef>
                <a:spcAft>
                  <a:spcPct val="0"/>
                </a:spcAft>
                <a:buFontTx/>
                <a:buNone/>
                <a:defRPr sz="1800" b="0" i="0" u="none" baseline="0">
                  <a:solidFill>
                    <a:schemeClr val="dk1"/>
                  </a:solidFill>
                  <a:latin typeface="Century Gothic" pitchFamily="34" charset="0"/>
                  <a:sym typeface="Arial" charset="0"/>
                </a:defRPr>
              </a:lvl2pPr>
              <a:lvl3pPr marL="914400" indent="0" algn="l" rtl="0" eaLnBrk="1" fontAlgn="base" latinLnBrk="0" hangingPunct="1">
                <a:lnSpc>
                  <a:spcPct val="100000"/>
                </a:lnSpc>
                <a:spcBef>
                  <a:spcPct val="0"/>
                </a:spcBef>
                <a:spcAft>
                  <a:spcPct val="0"/>
                </a:spcAft>
                <a:buFontTx/>
                <a:buNone/>
                <a:defRPr sz="1800" b="0" i="0" u="none" baseline="0">
                  <a:solidFill>
                    <a:schemeClr val="dk1"/>
                  </a:solidFill>
                  <a:latin typeface="Century Gothic" pitchFamily="34" charset="0"/>
                  <a:sym typeface="Arial" charset="0"/>
                </a:defRPr>
              </a:lvl3pPr>
              <a:lvl4pPr marL="1371600" indent="0" algn="l" rtl="0" eaLnBrk="1" fontAlgn="base" latinLnBrk="0" hangingPunct="1">
                <a:lnSpc>
                  <a:spcPct val="100000"/>
                </a:lnSpc>
                <a:spcBef>
                  <a:spcPct val="0"/>
                </a:spcBef>
                <a:spcAft>
                  <a:spcPct val="0"/>
                </a:spcAft>
                <a:buFontTx/>
                <a:buNone/>
                <a:defRPr sz="1800" b="0" i="0" u="none" baseline="0">
                  <a:solidFill>
                    <a:schemeClr val="dk1"/>
                  </a:solidFill>
                  <a:latin typeface="Century Gothic" pitchFamily="34" charset="0"/>
                  <a:sym typeface="Arial" charset="0"/>
                </a:defRPr>
              </a:lvl4pPr>
              <a:lvl5pPr marL="1828800" indent="0" algn="l" rtl="0" eaLnBrk="1" fontAlgn="base" latinLnBrk="0" hangingPunct="1">
                <a:lnSpc>
                  <a:spcPct val="100000"/>
                </a:lnSpc>
                <a:spcBef>
                  <a:spcPct val="0"/>
                </a:spcBef>
                <a:spcAft>
                  <a:spcPct val="0"/>
                </a:spcAft>
                <a:buFontTx/>
                <a:buNone/>
                <a:defRPr sz="1800" b="0" i="0" u="none" baseline="0">
                  <a:solidFill>
                    <a:schemeClr val="dk1"/>
                  </a:solidFill>
                  <a:latin typeface="Century Gothic" pitchFamily="34" charset="0"/>
                  <a:sym typeface="Arial" charset="0"/>
                </a:defRPr>
              </a:lvl5pPr>
            </a:lstStyle>
            <a:p>
              <a:endParaRPr lang="en-IN" altLang="en-US"/>
            </a:p>
          </p:txBody>
        </p:sp>
        <p:sp>
          <p:nvSpPr>
            <p:cNvPr id="1048857" name="Freeform 5"/>
            <p:cNvSpPr/>
            <p:nvPr/>
          </p:nvSpPr>
          <p:spPr bwMode="gray">
            <a:xfrm>
              <a:off x="0" y="804"/>
              <a:ext cx="12192000" cy="6857499"/>
            </a:xfrm>
            <a:custGeom>
              <a:avLst/>
              <a:gdLst>
                <a:gd name="l" fmla="*/ 0 w 15356"/>
                <a:gd name="t" fmla="*/ 0 h 8638"/>
                <a:gd name="r" fmla="*/ 15356 w 15356"/>
                <a:gd name="b" fmla="*/ 8638 h 8638"/>
              </a:gdLst>
              <a:ahLst/>
              <a:cxnLst/>
              <a:rect l="l" t="t"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path>
              </a:pathLst>
            </a:custGeom>
            <a:solidFill>
              <a:schemeClr val="lt1"/>
            </a:solidFill>
            <a:ln>
              <a:noFill/>
            </a:ln>
          </p:spPr>
          <p:txBody>
            <a:bodyPr vert="horz" lIns="91440" tIns="45720" rIns="91440" bIns="45720" anchor="t"/>
            <a:lstStyle>
              <a:lvl1pPr marL="0" indent="0" algn="l" rtl="0" eaLnBrk="1" fontAlgn="base" latinLnBrk="0" hangingPunct="1">
                <a:lnSpc>
                  <a:spcPct val="100000"/>
                </a:lnSpc>
                <a:spcBef>
                  <a:spcPct val="0"/>
                </a:spcBef>
                <a:spcAft>
                  <a:spcPct val="0"/>
                </a:spcAft>
                <a:buFontTx/>
                <a:buNone/>
                <a:defRPr sz="1800" b="0" i="0" u="none" baseline="0">
                  <a:solidFill>
                    <a:schemeClr val="dk1"/>
                  </a:solidFill>
                  <a:latin typeface="Century Gothic" pitchFamily="34" charset="0"/>
                  <a:sym typeface="Arial" charset="0"/>
                </a:defRPr>
              </a:lvl1pPr>
              <a:lvl2pPr marL="457200" indent="0" algn="l" rtl="0" eaLnBrk="1" fontAlgn="base" latinLnBrk="0" hangingPunct="1">
                <a:lnSpc>
                  <a:spcPct val="100000"/>
                </a:lnSpc>
                <a:spcBef>
                  <a:spcPct val="0"/>
                </a:spcBef>
                <a:spcAft>
                  <a:spcPct val="0"/>
                </a:spcAft>
                <a:buFontTx/>
                <a:buNone/>
                <a:defRPr sz="1800" b="0" i="0" u="none" baseline="0">
                  <a:solidFill>
                    <a:schemeClr val="dk1"/>
                  </a:solidFill>
                  <a:latin typeface="Century Gothic" pitchFamily="34" charset="0"/>
                  <a:sym typeface="Arial" charset="0"/>
                </a:defRPr>
              </a:lvl2pPr>
              <a:lvl3pPr marL="914400" indent="0" algn="l" rtl="0" eaLnBrk="1" fontAlgn="base" latinLnBrk="0" hangingPunct="1">
                <a:lnSpc>
                  <a:spcPct val="100000"/>
                </a:lnSpc>
                <a:spcBef>
                  <a:spcPct val="0"/>
                </a:spcBef>
                <a:spcAft>
                  <a:spcPct val="0"/>
                </a:spcAft>
                <a:buFontTx/>
                <a:buNone/>
                <a:defRPr sz="1800" b="0" i="0" u="none" baseline="0">
                  <a:solidFill>
                    <a:schemeClr val="dk1"/>
                  </a:solidFill>
                  <a:latin typeface="Century Gothic" pitchFamily="34" charset="0"/>
                  <a:sym typeface="Arial" charset="0"/>
                </a:defRPr>
              </a:lvl3pPr>
              <a:lvl4pPr marL="1371600" indent="0" algn="l" rtl="0" eaLnBrk="1" fontAlgn="base" latinLnBrk="0" hangingPunct="1">
                <a:lnSpc>
                  <a:spcPct val="100000"/>
                </a:lnSpc>
                <a:spcBef>
                  <a:spcPct val="0"/>
                </a:spcBef>
                <a:spcAft>
                  <a:spcPct val="0"/>
                </a:spcAft>
                <a:buFontTx/>
                <a:buNone/>
                <a:defRPr sz="1800" b="0" i="0" u="none" baseline="0">
                  <a:solidFill>
                    <a:schemeClr val="dk1"/>
                  </a:solidFill>
                  <a:latin typeface="Century Gothic" pitchFamily="34" charset="0"/>
                  <a:sym typeface="Arial" charset="0"/>
                </a:defRPr>
              </a:lvl4pPr>
              <a:lvl5pPr marL="1828800" indent="0" algn="l" rtl="0" eaLnBrk="1" fontAlgn="base" latinLnBrk="0" hangingPunct="1">
                <a:lnSpc>
                  <a:spcPct val="100000"/>
                </a:lnSpc>
                <a:spcBef>
                  <a:spcPct val="0"/>
                </a:spcBef>
                <a:spcAft>
                  <a:spcPct val="0"/>
                </a:spcAft>
                <a:buFontTx/>
                <a:buNone/>
                <a:defRPr sz="1800" b="0" i="0" u="none" baseline="0">
                  <a:solidFill>
                    <a:schemeClr val="dk1"/>
                  </a:solidFill>
                  <a:latin typeface="Century Gothic" pitchFamily="34" charset="0"/>
                  <a:sym typeface="Arial" charset="0"/>
                </a:defRPr>
              </a:lvl5pPr>
            </a:lstStyle>
            <a:p>
              <a:endParaRPr lang="en-IN" altLang="en-US"/>
            </a:p>
          </p:txBody>
        </p:sp>
      </p:grpSp>
      <p:sp>
        <p:nvSpPr>
          <p:cNvPr id="1048858" name="Rectangle 21"/>
          <p:cNvSpPr/>
          <p:nvPr/>
        </p:nvSpPr>
        <p:spPr>
          <a:xfrm>
            <a:off x="10437812" y="0"/>
            <a:ext cx="685800" cy="1143000"/>
          </a:xfrm>
          <a:prstGeom prst="rect">
            <a:avLst/>
          </a:prstGeom>
          <a:solidFill>
            <a:schemeClr val="accent1"/>
          </a:solidFill>
          <a:ln>
            <a:noFill/>
          </a:ln>
          <a:effectLst>
            <a:outerShdw dist="25400" dir="5400000">
              <a:srgbClr val="000000">
                <a:alpha val="45000"/>
              </a:srgbClr>
            </a:outerShdw>
          </a:effectLst>
        </p:spPr>
      </p:sp>
      <p:pic>
        <p:nvPicPr>
          <p:cNvPr id="2097254" name="Picture 19"/>
          <p:cNvPicPr>
            <a:picLocks/>
          </p:cNvPicPr>
          <p:nvPr/>
        </p:nvPicPr>
        <p:blipFill>
          <a:blip r:embed="rId8" cstate="print"/>
          <a:srcRect/>
          <a:stretch>
            <a:fillRect/>
          </a:stretch>
        </p:blipFill>
        <p:spPr>
          <a:xfrm>
            <a:off x="520700" y="635000"/>
            <a:ext cx="1243012" cy="763587"/>
          </a:xfrm>
          <a:prstGeom prst="rect">
            <a:avLst/>
          </a:prstGeom>
          <a:noFill/>
          <a:ln>
            <a:noFill/>
          </a:ln>
        </p:spPr>
      </p:pic>
      <p:cxnSp>
        <p:nvCxnSpPr>
          <p:cNvPr id="3145730" name="Straight Connector 19"/>
          <p:cNvCxnSpPr>
            <a:cxnSpLocks/>
          </p:cNvCxnSpPr>
          <p:nvPr/>
        </p:nvCxnSpPr>
        <p:spPr>
          <a:xfrm>
            <a:off x="4403725" y="2570162"/>
            <a:ext cx="0" cy="3492500"/>
          </a:xfrm>
          <a:prstGeom prst="line">
            <a:avLst/>
          </a:prstGeom>
          <a:noFill/>
          <a:ln w="12700" cap="rnd" cmpd="sng">
            <a:solidFill>
              <a:schemeClr val="accent1">
                <a:alpha val="41176"/>
              </a:schemeClr>
            </a:solidFill>
            <a:prstDash val="solid"/>
            <a:round/>
          </a:ln>
        </p:spPr>
      </p:cxnSp>
      <p:cxnSp>
        <p:nvCxnSpPr>
          <p:cNvPr id="3145731" name="Straight Connector 20"/>
          <p:cNvCxnSpPr>
            <a:cxnSpLocks/>
          </p:cNvCxnSpPr>
          <p:nvPr/>
        </p:nvCxnSpPr>
        <p:spPr>
          <a:xfrm>
            <a:off x="7772400" y="2570162"/>
            <a:ext cx="0" cy="3492500"/>
          </a:xfrm>
          <a:prstGeom prst="line">
            <a:avLst/>
          </a:prstGeom>
          <a:noFill/>
          <a:ln w="12700" cap="rnd" cmpd="sng">
            <a:solidFill>
              <a:schemeClr val="accent1">
                <a:alpha val="41176"/>
              </a:schemeClr>
            </a:solidFill>
            <a:prstDash val="solid"/>
            <a:round/>
          </a:ln>
        </p:spPr>
      </p:cxnSp>
      <p:sp>
        <p:nvSpPr>
          <p:cNvPr id="1048859" name="Footer Placeholder 7"/>
          <p:cNvSpPr>
            <a:spLocks noGrp="1"/>
          </p:cNvSpPr>
          <p:nvPr>
            <p:ph type="ftr" sz="quarter" idx="3"/>
          </p:nvPr>
        </p:nvSpPr>
        <p:spPr>
          <a:xfrm>
            <a:off x="528637" y="6391275"/>
            <a:ext cx="3859212" cy="304800"/>
          </a:xfrm>
          <a:prstGeom prst="rect">
            <a:avLst/>
          </a:prstGeom>
          <a:noFill/>
          <a:ln>
            <a:noFill/>
          </a:ln>
        </p:spPr>
        <p:txBody>
          <a:bodyPr vert="horz" lIns="91440" tIns="45720" rIns="91440" bIns="45720" anchor="b"/>
          <a:lstStyle>
            <a:lvl1pPr marL="0" indent="0" algn="l" rtl="0" eaLnBrk="1" fontAlgn="base" latinLnBrk="0" hangingPunct="1">
              <a:lnSpc>
                <a:spcPct val="100000"/>
              </a:lnSpc>
              <a:spcBef>
                <a:spcPct val="0"/>
              </a:spcBef>
              <a:spcAft>
                <a:spcPct val="0"/>
              </a:spcAft>
              <a:buFontTx/>
              <a:buNone/>
              <a:defRPr sz="1800" b="0" i="0" u="none" baseline="0">
                <a:solidFill>
                  <a:schemeClr val="dk1"/>
                </a:solidFill>
                <a:latin typeface="Century Gothic" pitchFamily="34" charset="0"/>
                <a:sym typeface="Arial" charset="0"/>
              </a:defRPr>
            </a:lvl1pPr>
            <a:lvl2pPr marL="457200" indent="0" algn="l" rtl="0" eaLnBrk="1" fontAlgn="base" latinLnBrk="0" hangingPunct="1">
              <a:lnSpc>
                <a:spcPct val="100000"/>
              </a:lnSpc>
              <a:spcBef>
                <a:spcPct val="0"/>
              </a:spcBef>
              <a:spcAft>
                <a:spcPct val="0"/>
              </a:spcAft>
              <a:buFontTx/>
              <a:buNone/>
              <a:defRPr sz="1800" b="0" i="0" u="none" baseline="0">
                <a:solidFill>
                  <a:schemeClr val="dk1"/>
                </a:solidFill>
                <a:latin typeface="Century Gothic" pitchFamily="34" charset="0"/>
                <a:sym typeface="Arial" charset="0"/>
              </a:defRPr>
            </a:lvl2pPr>
            <a:lvl3pPr marL="914400" indent="0" algn="l" rtl="0" eaLnBrk="1" fontAlgn="base" latinLnBrk="0" hangingPunct="1">
              <a:lnSpc>
                <a:spcPct val="100000"/>
              </a:lnSpc>
              <a:spcBef>
                <a:spcPct val="0"/>
              </a:spcBef>
              <a:spcAft>
                <a:spcPct val="0"/>
              </a:spcAft>
              <a:buFontTx/>
              <a:buNone/>
              <a:defRPr sz="1800" b="0" i="0" u="none" baseline="0">
                <a:solidFill>
                  <a:schemeClr val="dk1"/>
                </a:solidFill>
                <a:latin typeface="Century Gothic" pitchFamily="34" charset="0"/>
                <a:sym typeface="Arial" charset="0"/>
              </a:defRPr>
            </a:lvl3pPr>
            <a:lvl4pPr marL="1371600" indent="0" algn="l" rtl="0" eaLnBrk="1" fontAlgn="base" latinLnBrk="0" hangingPunct="1">
              <a:lnSpc>
                <a:spcPct val="100000"/>
              </a:lnSpc>
              <a:spcBef>
                <a:spcPct val="0"/>
              </a:spcBef>
              <a:spcAft>
                <a:spcPct val="0"/>
              </a:spcAft>
              <a:buFontTx/>
              <a:buNone/>
              <a:defRPr sz="1800" b="0" i="0" u="none" baseline="0">
                <a:solidFill>
                  <a:schemeClr val="dk1"/>
                </a:solidFill>
                <a:latin typeface="Century Gothic" pitchFamily="34" charset="0"/>
                <a:sym typeface="Arial" charset="0"/>
              </a:defRPr>
            </a:lvl4pPr>
            <a:lvl5pPr marL="1828800" indent="0" algn="l" rtl="0" eaLnBrk="1" fontAlgn="base" latinLnBrk="0" hangingPunct="1">
              <a:lnSpc>
                <a:spcPct val="100000"/>
              </a:lnSpc>
              <a:spcBef>
                <a:spcPct val="0"/>
              </a:spcBef>
              <a:spcAft>
                <a:spcPct val="0"/>
              </a:spcAft>
              <a:buFontTx/>
              <a:buNone/>
              <a:defRPr sz="1800" b="0" i="0" u="none" baseline="0">
                <a:solidFill>
                  <a:schemeClr val="dk1"/>
                </a:solidFill>
                <a:latin typeface="Century Gothic" pitchFamily="34" charset="0"/>
                <a:sym typeface="Arial" charset="0"/>
              </a:defRPr>
            </a:lvl5pPr>
          </a:lstStyle>
          <a:p>
            <a:pPr lvl="0" eaLnBrk="1" hangingPunct="1"/>
            <a:r>
              <a:rPr lang="en-IN" altLang="en-US" sz="1000" b="1">
                <a:solidFill>
                  <a:schemeClr val="accent1"/>
                </a:solidFill>
                <a:latin typeface="Century Gothic" pitchFamily="34" charset="0"/>
              </a:rPr>
              <a:t>Department of CSE, CMRIT</a:t>
            </a:r>
          </a:p>
        </p:txBody>
      </p:sp>
      <p:sp>
        <p:nvSpPr>
          <p:cNvPr id="1048860" name="Slide Number Placeholder 8"/>
          <p:cNvSpPr>
            <a:spLocks noGrp="1"/>
          </p:cNvSpPr>
          <p:nvPr>
            <p:ph type="sldNum" sz="quarter" idx="4"/>
          </p:nvPr>
        </p:nvSpPr>
        <p:spPr>
          <a:xfrm>
            <a:off x="10352088" y="295275"/>
            <a:ext cx="838200" cy="768350"/>
          </a:xfrm>
          <a:prstGeom prst="rect">
            <a:avLst/>
          </a:prstGeom>
          <a:noFill/>
          <a:ln>
            <a:noFill/>
          </a:ln>
        </p:spPr>
        <p:txBody>
          <a:bodyPr vert="horz" lIns="91440" tIns="45720" rIns="91440" bIns="45720" anchor="b"/>
          <a:lstStyle>
            <a:lvl1pPr marL="0" indent="0" algn="l" rtl="0" eaLnBrk="1" fontAlgn="base" latinLnBrk="0" hangingPunct="1">
              <a:lnSpc>
                <a:spcPct val="100000"/>
              </a:lnSpc>
              <a:spcBef>
                <a:spcPct val="0"/>
              </a:spcBef>
              <a:spcAft>
                <a:spcPct val="0"/>
              </a:spcAft>
              <a:buFontTx/>
              <a:buNone/>
              <a:defRPr sz="1800" b="0" i="0" u="none" baseline="0">
                <a:solidFill>
                  <a:schemeClr val="dk1"/>
                </a:solidFill>
                <a:latin typeface="Century Gothic" pitchFamily="34" charset="0"/>
                <a:sym typeface="Arial" charset="0"/>
              </a:defRPr>
            </a:lvl1pPr>
            <a:lvl2pPr marL="457200" indent="0" algn="l" rtl="0" eaLnBrk="1" fontAlgn="base" latinLnBrk="0" hangingPunct="1">
              <a:lnSpc>
                <a:spcPct val="100000"/>
              </a:lnSpc>
              <a:spcBef>
                <a:spcPct val="0"/>
              </a:spcBef>
              <a:spcAft>
                <a:spcPct val="0"/>
              </a:spcAft>
              <a:buFontTx/>
              <a:buNone/>
              <a:defRPr sz="1800" b="0" i="0" u="none" baseline="0">
                <a:solidFill>
                  <a:schemeClr val="dk1"/>
                </a:solidFill>
                <a:latin typeface="Century Gothic" pitchFamily="34" charset="0"/>
                <a:sym typeface="Arial" charset="0"/>
              </a:defRPr>
            </a:lvl2pPr>
            <a:lvl3pPr marL="914400" indent="0" algn="l" rtl="0" eaLnBrk="1" fontAlgn="base" latinLnBrk="0" hangingPunct="1">
              <a:lnSpc>
                <a:spcPct val="100000"/>
              </a:lnSpc>
              <a:spcBef>
                <a:spcPct val="0"/>
              </a:spcBef>
              <a:spcAft>
                <a:spcPct val="0"/>
              </a:spcAft>
              <a:buFontTx/>
              <a:buNone/>
              <a:defRPr sz="1800" b="0" i="0" u="none" baseline="0">
                <a:solidFill>
                  <a:schemeClr val="dk1"/>
                </a:solidFill>
                <a:latin typeface="Century Gothic" pitchFamily="34" charset="0"/>
                <a:sym typeface="Arial" charset="0"/>
              </a:defRPr>
            </a:lvl3pPr>
            <a:lvl4pPr marL="1371600" indent="0" algn="l" rtl="0" eaLnBrk="1" fontAlgn="base" latinLnBrk="0" hangingPunct="1">
              <a:lnSpc>
                <a:spcPct val="100000"/>
              </a:lnSpc>
              <a:spcBef>
                <a:spcPct val="0"/>
              </a:spcBef>
              <a:spcAft>
                <a:spcPct val="0"/>
              </a:spcAft>
              <a:buFontTx/>
              <a:buNone/>
              <a:defRPr sz="1800" b="0" i="0" u="none" baseline="0">
                <a:solidFill>
                  <a:schemeClr val="dk1"/>
                </a:solidFill>
                <a:latin typeface="Century Gothic" pitchFamily="34" charset="0"/>
                <a:sym typeface="Arial" charset="0"/>
              </a:defRPr>
            </a:lvl4pPr>
            <a:lvl5pPr marL="1828800" indent="0" algn="l" rtl="0" eaLnBrk="1" fontAlgn="base" latinLnBrk="0" hangingPunct="1">
              <a:lnSpc>
                <a:spcPct val="100000"/>
              </a:lnSpc>
              <a:spcBef>
                <a:spcPct val="0"/>
              </a:spcBef>
              <a:spcAft>
                <a:spcPct val="0"/>
              </a:spcAft>
              <a:buFontTx/>
              <a:buNone/>
              <a:defRPr sz="1800" b="0" i="0" u="none" baseline="0">
                <a:solidFill>
                  <a:schemeClr val="dk1"/>
                </a:solidFill>
                <a:latin typeface="Century Gothic" pitchFamily="34" charset="0"/>
                <a:sym typeface="Arial" charset="0"/>
              </a:defRPr>
            </a:lvl5pPr>
          </a:lstStyle>
          <a:p>
            <a:pPr lvl="0" algn="ctr" eaLnBrk="1" hangingPunct="1"/>
            <a:fld id="{566ABCEB-ACFC-4714-9973-3DA970169C29}" type="slidenum">
              <a:rPr lang="en-US" altLang="en-US" sz="2800">
                <a:solidFill>
                  <a:schemeClr val="lt1"/>
                </a:solidFill>
                <a:latin typeface="Century Gothic" pitchFamily="34" charset="0"/>
              </a:rPr>
              <a:pPr lvl="0" algn="ctr" eaLnBrk="1" hangingPunct="1"/>
              <a:t>‹#›</a:t>
            </a:fld>
            <a:endParaRPr lang="en-US" altLang="en-US" sz="2800">
              <a:solidFill>
                <a:schemeClr val="lt1"/>
              </a:solidFill>
              <a:latin typeface="Century Gothic" pitchFamily="34" charset="0"/>
            </a:endParaRPr>
          </a:p>
        </p:txBody>
      </p:sp>
      <p:sp>
        <p:nvSpPr>
          <p:cNvPr id="1048861" name="Text Placeholder 3"/>
          <p:cNvSpPr>
            <a:spLocks noGrp="1"/>
          </p:cNvSpPr>
          <p:nvPr>
            <p:ph type="body" sz="half" idx="17"/>
          </p:nvPr>
        </p:nvSpPr>
        <p:spPr>
          <a:xfrm>
            <a:off x="7886700" y="3193561"/>
            <a:ext cx="3164719" cy="2833493"/>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48862" name="Text Placeholder 4"/>
          <p:cNvSpPr>
            <a:spLocks noGrp="1"/>
          </p:cNvSpPr>
          <p:nvPr>
            <p:ph type="body" sz="quarter" idx="13"/>
          </p:nvPr>
        </p:nvSpPr>
        <p:spPr>
          <a:xfrm>
            <a:off x="7886700" y="2617299"/>
            <a:ext cx="3161029" cy="576261"/>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48863" name="Text Placeholder 3"/>
          <p:cNvSpPr>
            <a:spLocks noGrp="1"/>
          </p:cNvSpPr>
          <p:nvPr>
            <p:ph type="body" sz="half" idx="16"/>
          </p:nvPr>
        </p:nvSpPr>
        <p:spPr>
          <a:xfrm>
            <a:off x="4512721" y="3193561"/>
            <a:ext cx="3145380" cy="2833495"/>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48864" name="Text Placeholder 4"/>
          <p:cNvSpPr>
            <a:spLocks noGrp="1"/>
          </p:cNvSpPr>
          <p:nvPr>
            <p:ph type="body" sz="quarter" idx="3"/>
          </p:nvPr>
        </p:nvSpPr>
        <p:spPr>
          <a:xfrm>
            <a:off x="4512721" y="2603502"/>
            <a:ext cx="314538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48865" name="Text Placeholder 3"/>
          <p:cNvSpPr>
            <a:spLocks noGrp="1"/>
          </p:cNvSpPr>
          <p:nvPr>
            <p:ph type="body" sz="half" idx="15"/>
          </p:nvPr>
        </p:nvSpPr>
        <p:spPr>
          <a:xfrm>
            <a:off x="1154954" y="3193561"/>
            <a:ext cx="3129168" cy="2833496"/>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48866" name="Text Placeholder 2"/>
          <p:cNvSpPr>
            <a:spLocks noGrp="1"/>
          </p:cNvSpPr>
          <p:nvPr>
            <p:ph type="body" idx="1"/>
          </p:nvPr>
        </p:nvSpPr>
        <p:spPr>
          <a:xfrm>
            <a:off x="1154954" y="2617299"/>
            <a:ext cx="312916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48867" name="Title 1"/>
          <p:cNvSpPr>
            <a:spLocks noGrp="1"/>
          </p:cNvSpPr>
          <p:nvPr>
            <p:ph type="title"/>
          </p:nvPr>
        </p:nvSpPr>
        <p:spPr/>
        <p:txBody>
          <a:bodyPr/>
          <a:lstStyle>
            <a:lvl1pPr>
              <a:defRPr sz="3600"/>
            </a:lvl1pPr>
          </a:lstStyle>
          <a:p>
            <a:r>
              <a:rPr lang="en-US"/>
              <a:t>Click to edit Master title style</a:t>
            </a:r>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cSld>
    <p:bg>
      <p:bgPr>
        <a:solidFill>
          <a:schemeClr val="lt1"/>
        </a:solidFill>
        <a:effectLst/>
      </p:bgPr>
    </p:bg>
    <p:spTree>
      <p:nvGrpSpPr>
        <p:cNvPr id="1" name=""/>
        <p:cNvGrpSpPr/>
        <p:nvPr/>
      </p:nvGrpSpPr>
      <p:grpSpPr>
        <a:xfrm>
          <a:off x="0" y="0"/>
          <a:ext cx="0" cy="0"/>
          <a:chOff x="0" y="0"/>
          <a:chExt cx="0" cy="0"/>
        </a:xfrm>
      </p:grpSpPr>
      <p:grpSp>
        <p:nvGrpSpPr>
          <p:cNvPr id="132" name="Group 131"/>
          <p:cNvGrpSpPr/>
          <p:nvPr/>
        </p:nvGrpSpPr>
        <p:grpSpPr>
          <a:xfrm>
            <a:off x="0" y="-1587"/>
            <a:ext cx="12192000" cy="6865937"/>
            <a:chOff x="0" y="-2373"/>
            <a:chExt cx="12192000" cy="6867027"/>
          </a:xfrm>
        </p:grpSpPr>
        <p:grpSp>
          <p:nvGrpSpPr>
            <p:cNvPr id="133" name="Group 132"/>
            <p:cNvGrpSpPr/>
            <p:nvPr/>
          </p:nvGrpSpPr>
          <p:grpSpPr>
            <a:xfrm>
              <a:off x="-6096" y="-6882"/>
              <a:ext cx="12204192" cy="6871282"/>
              <a:chOff x="-6096" y="-6096"/>
              <a:chExt cx="12204192" cy="6870192"/>
            </a:xfrm>
          </p:grpSpPr>
          <p:pic>
            <p:nvPicPr>
              <p:cNvPr id="2097220" name="Rectangle 25"/>
              <p:cNvPicPr>
                <a:picLocks/>
              </p:cNvPicPr>
              <p:nvPr/>
            </p:nvPicPr>
            <p:blipFill>
              <a:blip r:embed="rId2"/>
              <a:srcRect/>
              <a:stretch>
                <a:fillRect/>
              </a:stretch>
            </p:blipFill>
            <p:spPr>
              <a:xfrm>
                <a:off x="-6096" y="-6096"/>
                <a:ext cx="12204192" cy="6870192"/>
              </a:xfrm>
              <a:prstGeom prst="rect">
                <a:avLst/>
              </a:prstGeom>
              <a:noFill/>
              <a:ln>
                <a:noFill/>
              </a:ln>
            </p:spPr>
          </p:pic>
          <p:sp>
            <p:nvSpPr>
              <p:cNvPr id="1048777" name="TextBox 1048776"/>
              <p:cNvSpPr txBox="1"/>
              <p:nvPr/>
            </p:nvSpPr>
            <p:spPr>
              <a:xfrm>
                <a:off x="0" y="785"/>
                <a:ext cx="12192000" cy="6856912"/>
              </a:xfrm>
              <a:prstGeom prst="rect">
                <a:avLst/>
              </a:prstGeom>
              <a:noFill/>
              <a:ln>
                <a:noFill/>
              </a:ln>
            </p:spPr>
            <p:txBody>
              <a:bodyPr vert="horz" lIns="91440" tIns="45720" rIns="91440" bIns="45720" anchor="t"/>
              <a:lstStyle/>
              <a:p>
                <a:endParaRPr/>
              </a:p>
            </p:txBody>
          </p:sp>
        </p:grpSp>
        <p:grpSp>
          <p:nvGrpSpPr>
            <p:cNvPr id="134" name="Group 133"/>
            <p:cNvGrpSpPr/>
            <p:nvPr/>
          </p:nvGrpSpPr>
          <p:grpSpPr>
            <a:xfrm>
              <a:off x="0" y="2663590"/>
              <a:ext cx="4200144" cy="4200810"/>
              <a:chOff x="0" y="2663952"/>
              <a:chExt cx="4200144" cy="4200144"/>
            </a:xfrm>
          </p:grpSpPr>
          <p:pic>
            <p:nvPicPr>
              <p:cNvPr id="2097221" name="Oval 14"/>
              <p:cNvPicPr>
                <a:picLocks/>
              </p:cNvPicPr>
              <p:nvPr/>
            </p:nvPicPr>
            <p:blipFill>
              <a:blip r:embed="rId3"/>
              <a:srcRect/>
              <a:stretch>
                <a:fillRect/>
              </a:stretch>
            </p:blipFill>
            <p:spPr>
              <a:xfrm>
                <a:off x="0" y="2663952"/>
                <a:ext cx="4200144" cy="4200144"/>
              </a:xfrm>
              <a:prstGeom prst="rect">
                <a:avLst/>
              </a:prstGeom>
              <a:noFill/>
              <a:ln>
                <a:noFill/>
              </a:ln>
            </p:spPr>
          </p:pic>
          <p:sp>
            <p:nvSpPr>
              <p:cNvPr id="1048778" name="TextBox 1048777"/>
              <p:cNvSpPr txBox="1"/>
              <p:nvPr/>
            </p:nvSpPr>
            <p:spPr>
              <a:xfrm>
                <a:off x="616978" y="3281022"/>
                <a:ext cx="2963484" cy="2963015"/>
              </a:xfrm>
              <a:prstGeom prst="rect">
                <a:avLst/>
              </a:prstGeom>
              <a:noFill/>
              <a:ln>
                <a:noFill/>
              </a:ln>
            </p:spPr>
            <p:txBody>
              <a:bodyPr vert="horz" lIns="91440" tIns="45720" rIns="91440" bIns="45720" anchor="t"/>
              <a:lstStyle/>
              <a:p>
                <a:endParaRPr/>
              </a:p>
            </p:txBody>
          </p:sp>
        </p:grpSp>
        <p:grpSp>
          <p:nvGrpSpPr>
            <p:cNvPr id="135" name="Group 134"/>
            <p:cNvGrpSpPr/>
            <p:nvPr/>
          </p:nvGrpSpPr>
          <p:grpSpPr>
            <a:xfrm>
              <a:off x="-6096" y="2889178"/>
              <a:ext cx="2377440" cy="2371720"/>
              <a:chOff x="-6096" y="2889504"/>
              <a:chExt cx="2377440" cy="2371344"/>
            </a:xfrm>
          </p:grpSpPr>
          <p:pic>
            <p:nvPicPr>
              <p:cNvPr id="2097222" name="Oval 15"/>
              <p:cNvPicPr>
                <a:picLocks/>
              </p:cNvPicPr>
              <p:nvPr/>
            </p:nvPicPr>
            <p:blipFill>
              <a:blip r:embed="rId4"/>
              <a:srcRect/>
              <a:stretch>
                <a:fillRect/>
              </a:stretch>
            </p:blipFill>
            <p:spPr>
              <a:xfrm>
                <a:off x="-6096" y="2889504"/>
                <a:ext cx="2377440" cy="2371344"/>
              </a:xfrm>
              <a:prstGeom prst="rect">
                <a:avLst/>
              </a:prstGeom>
              <a:noFill/>
              <a:ln>
                <a:noFill/>
              </a:ln>
            </p:spPr>
          </p:pic>
          <p:sp>
            <p:nvSpPr>
              <p:cNvPr id="1048779" name="TextBox 1048778"/>
              <p:cNvSpPr txBox="1"/>
              <p:nvPr/>
            </p:nvSpPr>
            <p:spPr>
              <a:xfrm>
                <a:off x="347686" y="3241806"/>
                <a:ext cx="1670328" cy="1670063"/>
              </a:xfrm>
              <a:prstGeom prst="rect">
                <a:avLst/>
              </a:prstGeom>
              <a:noFill/>
              <a:ln>
                <a:noFill/>
              </a:ln>
            </p:spPr>
            <p:txBody>
              <a:bodyPr vert="horz" lIns="91440" tIns="45720" rIns="91440" bIns="45720" anchor="t"/>
              <a:lstStyle/>
              <a:p>
                <a:endParaRPr/>
              </a:p>
            </p:txBody>
          </p:sp>
        </p:grpSp>
        <p:grpSp>
          <p:nvGrpSpPr>
            <p:cNvPr id="136" name="Group 135"/>
            <p:cNvGrpSpPr/>
            <p:nvPr/>
          </p:nvGrpSpPr>
          <p:grpSpPr>
            <a:xfrm>
              <a:off x="8601456" y="1669784"/>
              <a:ext cx="2834640" cy="2835090"/>
              <a:chOff x="8601456" y="1670304"/>
              <a:chExt cx="2834640" cy="2834640"/>
            </a:xfrm>
          </p:grpSpPr>
          <p:pic>
            <p:nvPicPr>
              <p:cNvPr id="2097223" name="Oval 16"/>
              <p:cNvPicPr>
                <a:picLocks/>
              </p:cNvPicPr>
              <p:nvPr/>
            </p:nvPicPr>
            <p:blipFill>
              <a:blip r:embed="rId5"/>
              <a:srcRect/>
              <a:stretch>
                <a:fillRect/>
              </a:stretch>
            </p:blipFill>
            <p:spPr>
              <a:xfrm>
                <a:off x="8601456" y="1670304"/>
                <a:ext cx="2834640" cy="2834640"/>
              </a:xfrm>
              <a:prstGeom prst="rect">
                <a:avLst/>
              </a:prstGeom>
              <a:noFill/>
              <a:ln>
                <a:noFill/>
              </a:ln>
            </p:spPr>
          </p:pic>
          <p:sp>
            <p:nvSpPr>
              <p:cNvPr id="1048780" name="TextBox 1048779"/>
              <p:cNvSpPr txBox="1"/>
              <p:nvPr/>
            </p:nvSpPr>
            <p:spPr>
              <a:xfrm>
                <a:off x="9021904" y="2089745"/>
                <a:ext cx="1993616" cy="1993301"/>
              </a:xfrm>
              <a:prstGeom prst="rect">
                <a:avLst/>
              </a:prstGeom>
              <a:noFill/>
              <a:ln>
                <a:noFill/>
              </a:ln>
            </p:spPr>
            <p:txBody>
              <a:bodyPr vert="horz" lIns="91440" tIns="45720" rIns="91440" bIns="45720" anchor="t"/>
              <a:lstStyle/>
              <a:p>
                <a:endParaRPr/>
              </a:p>
            </p:txBody>
          </p:sp>
        </p:grpSp>
        <p:grpSp>
          <p:nvGrpSpPr>
            <p:cNvPr id="137" name="Group 136"/>
            <p:cNvGrpSpPr/>
            <p:nvPr/>
          </p:nvGrpSpPr>
          <p:grpSpPr>
            <a:xfrm>
              <a:off x="7991856" y="-6882"/>
              <a:ext cx="1615440" cy="1609599"/>
              <a:chOff x="7991856" y="-6096"/>
              <a:chExt cx="1615440" cy="1609344"/>
            </a:xfrm>
          </p:grpSpPr>
          <p:pic>
            <p:nvPicPr>
              <p:cNvPr id="2097224" name="Oval 17"/>
              <p:cNvPicPr>
                <a:picLocks/>
              </p:cNvPicPr>
              <p:nvPr/>
            </p:nvPicPr>
            <p:blipFill>
              <a:blip r:embed="rId6"/>
              <a:srcRect/>
              <a:stretch>
                <a:fillRect/>
              </a:stretch>
            </p:blipFill>
            <p:spPr>
              <a:xfrm>
                <a:off x="7991856" y="-6096"/>
                <a:ext cx="1615440" cy="1609344"/>
              </a:xfrm>
              <a:prstGeom prst="rect">
                <a:avLst/>
              </a:prstGeom>
              <a:noFill/>
              <a:ln>
                <a:noFill/>
              </a:ln>
            </p:spPr>
          </p:pic>
          <p:sp>
            <p:nvSpPr>
              <p:cNvPr id="1048781" name="TextBox 1048780"/>
              <p:cNvSpPr txBox="1"/>
              <p:nvPr/>
            </p:nvSpPr>
            <p:spPr>
              <a:xfrm>
                <a:off x="8233756" y="232719"/>
                <a:ext cx="1131512" cy="1131332"/>
              </a:xfrm>
              <a:prstGeom prst="rect">
                <a:avLst/>
              </a:prstGeom>
              <a:noFill/>
              <a:ln>
                <a:noFill/>
              </a:ln>
            </p:spPr>
            <p:txBody>
              <a:bodyPr vert="horz" lIns="91440" tIns="45720" rIns="91440" bIns="45720" anchor="t"/>
              <a:lstStyle/>
              <a:p>
                <a:endParaRPr/>
              </a:p>
            </p:txBody>
          </p:sp>
        </p:grpSp>
        <p:grpSp>
          <p:nvGrpSpPr>
            <p:cNvPr id="138" name="Group 137"/>
            <p:cNvGrpSpPr/>
            <p:nvPr/>
          </p:nvGrpSpPr>
          <p:grpSpPr>
            <a:xfrm>
              <a:off x="8601456" y="5870594"/>
              <a:ext cx="1005840" cy="999903"/>
              <a:chOff x="8601456" y="5870448"/>
              <a:chExt cx="1005840" cy="999744"/>
            </a:xfrm>
          </p:grpSpPr>
          <p:pic>
            <p:nvPicPr>
              <p:cNvPr id="2097225" name="Oval 18"/>
              <p:cNvPicPr>
                <a:picLocks/>
              </p:cNvPicPr>
              <p:nvPr/>
            </p:nvPicPr>
            <p:blipFill>
              <a:blip r:embed="rId7"/>
              <a:srcRect/>
              <a:stretch>
                <a:fillRect/>
              </a:stretch>
            </p:blipFill>
            <p:spPr>
              <a:xfrm>
                <a:off x="8601456" y="5870448"/>
                <a:ext cx="1005840" cy="999744"/>
              </a:xfrm>
              <a:prstGeom prst="rect">
                <a:avLst/>
              </a:prstGeom>
              <a:noFill/>
              <a:ln>
                <a:noFill/>
              </a:ln>
            </p:spPr>
          </p:pic>
          <p:sp>
            <p:nvSpPr>
              <p:cNvPr id="1048782" name="TextBox 1048781"/>
              <p:cNvSpPr txBox="1"/>
              <p:nvPr/>
            </p:nvSpPr>
            <p:spPr>
              <a:xfrm>
                <a:off x="8754082" y="6018954"/>
                <a:ext cx="700460" cy="700349"/>
              </a:xfrm>
              <a:prstGeom prst="rect">
                <a:avLst/>
              </a:prstGeom>
              <a:noFill/>
              <a:ln>
                <a:noFill/>
              </a:ln>
            </p:spPr>
            <p:txBody>
              <a:bodyPr vert="horz" lIns="91440" tIns="45720" rIns="91440" bIns="45720" anchor="t"/>
              <a:lstStyle/>
              <a:p>
                <a:endParaRPr/>
              </a:p>
            </p:txBody>
          </p:sp>
        </p:grpSp>
        <p:sp>
          <p:nvSpPr>
            <p:cNvPr id="1048783" name="Freeform 5"/>
            <p:cNvSpPr/>
            <p:nvPr/>
          </p:nvSpPr>
          <p:spPr bwMode="gray">
            <a:xfrm rot="21010068">
              <a:off x="8491538" y="1798139"/>
              <a:ext cx="3298825" cy="439807"/>
            </a:xfrm>
            <a:custGeom>
              <a:avLst/>
              <a:gdLst>
                <a:gd name="l" fmla="*/ 0 w 10000"/>
                <a:gd name="t" fmla="*/ 0 h 5291"/>
                <a:gd name="r" fmla="*/ 10000 w 10000"/>
                <a:gd name="b" fmla="*/ 5291 h 5291"/>
              </a:gdLst>
              <a:ahLst/>
              <a:cxnLst/>
              <a:rect l="l" t="t" r="r" b="b"/>
              <a:pathLst>
                <a:path w="10000" h="5291">
                  <a:moveTo>
                    <a:pt x="85" y="2532"/>
                  </a:moveTo>
                  <a:cubicBezTo>
                    <a:pt x="1736" y="3911"/>
                    <a:pt x="7524" y="5298"/>
                    <a:pt x="9958" y="5291"/>
                  </a:cubicBezTo>
                  <a:cubicBezTo>
                    <a:pt x="9989" y="1958"/>
                    <a:pt x="9969" y="3333"/>
                    <a:pt x="10000" y="0"/>
                  </a:cubicBez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path>
              </a:pathLst>
            </a:custGeom>
            <a:solidFill>
              <a:schemeClr val="lt1">
                <a:alpha val="20000"/>
              </a:schemeClr>
            </a:solidFill>
            <a:ln>
              <a:noFill/>
            </a:ln>
          </p:spPr>
          <p:txBody>
            <a:bodyPr vert="horz" lIns="91440" tIns="45720" rIns="91440" bIns="45720" anchor="t"/>
            <a:lstStyle>
              <a:lvl1pPr marL="0" indent="0" algn="l" rtl="0" eaLnBrk="1" fontAlgn="base" latinLnBrk="0" hangingPunct="1">
                <a:lnSpc>
                  <a:spcPct val="100000"/>
                </a:lnSpc>
                <a:spcBef>
                  <a:spcPct val="0"/>
                </a:spcBef>
                <a:spcAft>
                  <a:spcPct val="0"/>
                </a:spcAft>
                <a:buFontTx/>
                <a:buNone/>
                <a:defRPr sz="1800" b="0" i="0" u="none" baseline="0">
                  <a:solidFill>
                    <a:schemeClr val="dk1"/>
                  </a:solidFill>
                  <a:latin typeface="Century Gothic" pitchFamily="34" charset="0"/>
                  <a:sym typeface="Arial" charset="0"/>
                </a:defRPr>
              </a:lvl1pPr>
              <a:lvl2pPr marL="457200" indent="0" algn="l" rtl="0" eaLnBrk="1" fontAlgn="base" latinLnBrk="0" hangingPunct="1">
                <a:lnSpc>
                  <a:spcPct val="100000"/>
                </a:lnSpc>
                <a:spcBef>
                  <a:spcPct val="0"/>
                </a:spcBef>
                <a:spcAft>
                  <a:spcPct val="0"/>
                </a:spcAft>
                <a:buFontTx/>
                <a:buNone/>
                <a:defRPr sz="1800" b="0" i="0" u="none" baseline="0">
                  <a:solidFill>
                    <a:schemeClr val="dk1"/>
                  </a:solidFill>
                  <a:latin typeface="Century Gothic" pitchFamily="34" charset="0"/>
                  <a:sym typeface="Arial" charset="0"/>
                </a:defRPr>
              </a:lvl2pPr>
              <a:lvl3pPr marL="914400" indent="0" algn="l" rtl="0" eaLnBrk="1" fontAlgn="base" latinLnBrk="0" hangingPunct="1">
                <a:lnSpc>
                  <a:spcPct val="100000"/>
                </a:lnSpc>
                <a:spcBef>
                  <a:spcPct val="0"/>
                </a:spcBef>
                <a:spcAft>
                  <a:spcPct val="0"/>
                </a:spcAft>
                <a:buFontTx/>
                <a:buNone/>
                <a:defRPr sz="1800" b="0" i="0" u="none" baseline="0">
                  <a:solidFill>
                    <a:schemeClr val="dk1"/>
                  </a:solidFill>
                  <a:latin typeface="Century Gothic" pitchFamily="34" charset="0"/>
                  <a:sym typeface="Arial" charset="0"/>
                </a:defRPr>
              </a:lvl3pPr>
              <a:lvl4pPr marL="1371600" indent="0" algn="l" rtl="0" eaLnBrk="1" fontAlgn="base" latinLnBrk="0" hangingPunct="1">
                <a:lnSpc>
                  <a:spcPct val="100000"/>
                </a:lnSpc>
                <a:spcBef>
                  <a:spcPct val="0"/>
                </a:spcBef>
                <a:spcAft>
                  <a:spcPct val="0"/>
                </a:spcAft>
                <a:buFontTx/>
                <a:buNone/>
                <a:defRPr sz="1800" b="0" i="0" u="none" baseline="0">
                  <a:solidFill>
                    <a:schemeClr val="dk1"/>
                  </a:solidFill>
                  <a:latin typeface="Century Gothic" pitchFamily="34" charset="0"/>
                  <a:sym typeface="Arial" charset="0"/>
                </a:defRPr>
              </a:lvl4pPr>
              <a:lvl5pPr marL="1828800" indent="0" algn="l" rtl="0" eaLnBrk="1" fontAlgn="base" latinLnBrk="0" hangingPunct="1">
                <a:lnSpc>
                  <a:spcPct val="100000"/>
                </a:lnSpc>
                <a:spcBef>
                  <a:spcPct val="0"/>
                </a:spcBef>
                <a:spcAft>
                  <a:spcPct val="0"/>
                </a:spcAft>
                <a:buFontTx/>
                <a:buNone/>
                <a:defRPr sz="1800" b="0" i="0" u="none" baseline="0">
                  <a:solidFill>
                    <a:schemeClr val="dk1"/>
                  </a:solidFill>
                  <a:latin typeface="Century Gothic" pitchFamily="34" charset="0"/>
                  <a:sym typeface="Arial" charset="0"/>
                </a:defRPr>
              </a:lvl5pPr>
            </a:lstStyle>
            <a:p>
              <a:endParaRPr lang="en-IN" altLang="en-US"/>
            </a:p>
          </p:txBody>
        </p:sp>
        <p:sp>
          <p:nvSpPr>
            <p:cNvPr id="1048784" name="Freeform 5"/>
            <p:cNvSpPr/>
            <p:nvPr/>
          </p:nvSpPr>
          <p:spPr bwMode="gray">
            <a:xfrm>
              <a:off x="458788" y="1866411"/>
              <a:ext cx="11277600" cy="4534619"/>
            </a:xfrm>
            <a:custGeom>
              <a:avLst/>
              <a:gdLst>
                <a:gd name="l" fmla="*/ 0 w 7104"/>
                <a:gd name="t" fmla="*/ 0 h 2856"/>
                <a:gd name="r" fmla="*/ 7104 w 7104"/>
                <a:gd name="b" fmla="*/ 2856 h 2856"/>
              </a:gdLst>
              <a:ahLst/>
              <a:cxnLst/>
              <a:rect l="l" t="t" r="r" b="b"/>
              <a:pathLst>
                <a:path w="7104" h="2856">
                  <a:moveTo>
                    <a:pt x="0" y="0"/>
                  </a:moveTo>
                  <a:lnTo>
                    <a:pt x="0" y="2856"/>
                  </a:lnTo>
                  <a:lnTo>
                    <a:pt x="7104" y="2856"/>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path>
              </a:pathLst>
            </a:custGeom>
            <a:solidFill>
              <a:schemeClr val="lt1"/>
            </a:solidFill>
            <a:ln>
              <a:noFill/>
            </a:ln>
          </p:spPr>
          <p:txBody>
            <a:bodyPr vert="horz" lIns="91440" tIns="45720" rIns="91440" bIns="45720" anchor="t"/>
            <a:lstStyle>
              <a:lvl1pPr marL="0" indent="0" algn="l" rtl="0" eaLnBrk="1" fontAlgn="base" latinLnBrk="0" hangingPunct="1">
                <a:lnSpc>
                  <a:spcPct val="100000"/>
                </a:lnSpc>
                <a:spcBef>
                  <a:spcPct val="0"/>
                </a:spcBef>
                <a:spcAft>
                  <a:spcPct val="0"/>
                </a:spcAft>
                <a:buFontTx/>
                <a:buNone/>
                <a:defRPr sz="1800" b="0" i="0" u="none" baseline="0">
                  <a:solidFill>
                    <a:schemeClr val="dk1"/>
                  </a:solidFill>
                  <a:latin typeface="Century Gothic" pitchFamily="34" charset="0"/>
                  <a:sym typeface="Arial" charset="0"/>
                </a:defRPr>
              </a:lvl1pPr>
              <a:lvl2pPr marL="457200" indent="0" algn="l" rtl="0" eaLnBrk="1" fontAlgn="base" latinLnBrk="0" hangingPunct="1">
                <a:lnSpc>
                  <a:spcPct val="100000"/>
                </a:lnSpc>
                <a:spcBef>
                  <a:spcPct val="0"/>
                </a:spcBef>
                <a:spcAft>
                  <a:spcPct val="0"/>
                </a:spcAft>
                <a:buFontTx/>
                <a:buNone/>
                <a:defRPr sz="1800" b="0" i="0" u="none" baseline="0">
                  <a:solidFill>
                    <a:schemeClr val="dk1"/>
                  </a:solidFill>
                  <a:latin typeface="Century Gothic" pitchFamily="34" charset="0"/>
                  <a:sym typeface="Arial" charset="0"/>
                </a:defRPr>
              </a:lvl2pPr>
              <a:lvl3pPr marL="914400" indent="0" algn="l" rtl="0" eaLnBrk="1" fontAlgn="base" latinLnBrk="0" hangingPunct="1">
                <a:lnSpc>
                  <a:spcPct val="100000"/>
                </a:lnSpc>
                <a:spcBef>
                  <a:spcPct val="0"/>
                </a:spcBef>
                <a:spcAft>
                  <a:spcPct val="0"/>
                </a:spcAft>
                <a:buFontTx/>
                <a:buNone/>
                <a:defRPr sz="1800" b="0" i="0" u="none" baseline="0">
                  <a:solidFill>
                    <a:schemeClr val="dk1"/>
                  </a:solidFill>
                  <a:latin typeface="Century Gothic" pitchFamily="34" charset="0"/>
                  <a:sym typeface="Arial" charset="0"/>
                </a:defRPr>
              </a:lvl3pPr>
              <a:lvl4pPr marL="1371600" indent="0" algn="l" rtl="0" eaLnBrk="1" fontAlgn="base" latinLnBrk="0" hangingPunct="1">
                <a:lnSpc>
                  <a:spcPct val="100000"/>
                </a:lnSpc>
                <a:spcBef>
                  <a:spcPct val="0"/>
                </a:spcBef>
                <a:spcAft>
                  <a:spcPct val="0"/>
                </a:spcAft>
                <a:buFontTx/>
                <a:buNone/>
                <a:defRPr sz="1800" b="0" i="0" u="none" baseline="0">
                  <a:solidFill>
                    <a:schemeClr val="dk1"/>
                  </a:solidFill>
                  <a:latin typeface="Century Gothic" pitchFamily="34" charset="0"/>
                  <a:sym typeface="Arial" charset="0"/>
                </a:defRPr>
              </a:lvl4pPr>
              <a:lvl5pPr marL="1828800" indent="0" algn="l" rtl="0" eaLnBrk="1" fontAlgn="base" latinLnBrk="0" hangingPunct="1">
                <a:lnSpc>
                  <a:spcPct val="100000"/>
                </a:lnSpc>
                <a:spcBef>
                  <a:spcPct val="0"/>
                </a:spcBef>
                <a:spcAft>
                  <a:spcPct val="0"/>
                </a:spcAft>
                <a:buFontTx/>
                <a:buNone/>
                <a:defRPr sz="1800" b="0" i="0" u="none" baseline="0">
                  <a:solidFill>
                    <a:schemeClr val="dk1"/>
                  </a:solidFill>
                  <a:latin typeface="Century Gothic" pitchFamily="34" charset="0"/>
                  <a:sym typeface="Arial" charset="0"/>
                </a:defRPr>
              </a:lvl5pPr>
            </a:lstStyle>
            <a:p>
              <a:endParaRPr lang="en-IN" altLang="en-US"/>
            </a:p>
          </p:txBody>
        </p:sp>
        <p:sp>
          <p:nvSpPr>
            <p:cNvPr id="1048785" name="Freeform 5"/>
            <p:cNvSpPr/>
            <p:nvPr/>
          </p:nvSpPr>
          <p:spPr bwMode="gray">
            <a:xfrm>
              <a:off x="0" y="804"/>
              <a:ext cx="12192000" cy="6857499"/>
            </a:xfrm>
            <a:custGeom>
              <a:avLst/>
              <a:gdLst>
                <a:gd name="l" fmla="*/ 0 w 15356"/>
                <a:gd name="t" fmla="*/ 0 h 8638"/>
                <a:gd name="r" fmla="*/ 15356 w 15356"/>
                <a:gd name="b" fmla="*/ 8638 h 8638"/>
              </a:gdLst>
              <a:ahLst/>
              <a:cxnLst/>
              <a:rect l="l" t="t"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path>
              </a:pathLst>
            </a:custGeom>
            <a:solidFill>
              <a:schemeClr val="lt1"/>
            </a:solidFill>
            <a:ln>
              <a:noFill/>
            </a:ln>
          </p:spPr>
          <p:txBody>
            <a:bodyPr vert="horz" lIns="91440" tIns="45720" rIns="91440" bIns="45720" anchor="t"/>
            <a:lstStyle>
              <a:lvl1pPr marL="0" indent="0" algn="l" rtl="0" eaLnBrk="1" fontAlgn="base" latinLnBrk="0" hangingPunct="1">
                <a:lnSpc>
                  <a:spcPct val="100000"/>
                </a:lnSpc>
                <a:spcBef>
                  <a:spcPct val="0"/>
                </a:spcBef>
                <a:spcAft>
                  <a:spcPct val="0"/>
                </a:spcAft>
                <a:buFontTx/>
                <a:buNone/>
                <a:defRPr sz="1800" b="0" i="0" u="none" baseline="0">
                  <a:solidFill>
                    <a:schemeClr val="dk1"/>
                  </a:solidFill>
                  <a:latin typeface="Century Gothic" pitchFamily="34" charset="0"/>
                  <a:sym typeface="Arial" charset="0"/>
                </a:defRPr>
              </a:lvl1pPr>
              <a:lvl2pPr marL="457200" indent="0" algn="l" rtl="0" eaLnBrk="1" fontAlgn="base" latinLnBrk="0" hangingPunct="1">
                <a:lnSpc>
                  <a:spcPct val="100000"/>
                </a:lnSpc>
                <a:spcBef>
                  <a:spcPct val="0"/>
                </a:spcBef>
                <a:spcAft>
                  <a:spcPct val="0"/>
                </a:spcAft>
                <a:buFontTx/>
                <a:buNone/>
                <a:defRPr sz="1800" b="0" i="0" u="none" baseline="0">
                  <a:solidFill>
                    <a:schemeClr val="dk1"/>
                  </a:solidFill>
                  <a:latin typeface="Century Gothic" pitchFamily="34" charset="0"/>
                  <a:sym typeface="Arial" charset="0"/>
                </a:defRPr>
              </a:lvl2pPr>
              <a:lvl3pPr marL="914400" indent="0" algn="l" rtl="0" eaLnBrk="1" fontAlgn="base" latinLnBrk="0" hangingPunct="1">
                <a:lnSpc>
                  <a:spcPct val="100000"/>
                </a:lnSpc>
                <a:spcBef>
                  <a:spcPct val="0"/>
                </a:spcBef>
                <a:spcAft>
                  <a:spcPct val="0"/>
                </a:spcAft>
                <a:buFontTx/>
                <a:buNone/>
                <a:defRPr sz="1800" b="0" i="0" u="none" baseline="0">
                  <a:solidFill>
                    <a:schemeClr val="dk1"/>
                  </a:solidFill>
                  <a:latin typeface="Century Gothic" pitchFamily="34" charset="0"/>
                  <a:sym typeface="Arial" charset="0"/>
                </a:defRPr>
              </a:lvl3pPr>
              <a:lvl4pPr marL="1371600" indent="0" algn="l" rtl="0" eaLnBrk="1" fontAlgn="base" latinLnBrk="0" hangingPunct="1">
                <a:lnSpc>
                  <a:spcPct val="100000"/>
                </a:lnSpc>
                <a:spcBef>
                  <a:spcPct val="0"/>
                </a:spcBef>
                <a:spcAft>
                  <a:spcPct val="0"/>
                </a:spcAft>
                <a:buFontTx/>
                <a:buNone/>
                <a:defRPr sz="1800" b="0" i="0" u="none" baseline="0">
                  <a:solidFill>
                    <a:schemeClr val="dk1"/>
                  </a:solidFill>
                  <a:latin typeface="Century Gothic" pitchFamily="34" charset="0"/>
                  <a:sym typeface="Arial" charset="0"/>
                </a:defRPr>
              </a:lvl4pPr>
              <a:lvl5pPr marL="1828800" indent="0" algn="l" rtl="0" eaLnBrk="1" fontAlgn="base" latinLnBrk="0" hangingPunct="1">
                <a:lnSpc>
                  <a:spcPct val="100000"/>
                </a:lnSpc>
                <a:spcBef>
                  <a:spcPct val="0"/>
                </a:spcBef>
                <a:spcAft>
                  <a:spcPct val="0"/>
                </a:spcAft>
                <a:buFontTx/>
                <a:buNone/>
                <a:defRPr sz="1800" b="0" i="0" u="none" baseline="0">
                  <a:solidFill>
                    <a:schemeClr val="dk1"/>
                  </a:solidFill>
                  <a:latin typeface="Century Gothic" pitchFamily="34" charset="0"/>
                  <a:sym typeface="Arial" charset="0"/>
                </a:defRPr>
              </a:lvl5pPr>
            </a:lstStyle>
            <a:p>
              <a:endParaRPr lang="en-IN" altLang="en-US"/>
            </a:p>
          </p:txBody>
        </p:sp>
      </p:grpSp>
      <p:sp>
        <p:nvSpPr>
          <p:cNvPr id="1048786" name="Rectangle 21"/>
          <p:cNvSpPr/>
          <p:nvPr/>
        </p:nvSpPr>
        <p:spPr>
          <a:xfrm>
            <a:off x="10437812" y="0"/>
            <a:ext cx="685800" cy="1143000"/>
          </a:xfrm>
          <a:prstGeom prst="rect">
            <a:avLst/>
          </a:prstGeom>
          <a:solidFill>
            <a:schemeClr val="accent1"/>
          </a:solidFill>
          <a:ln>
            <a:noFill/>
          </a:ln>
          <a:effectLst>
            <a:outerShdw dist="25400" dir="5400000">
              <a:srgbClr val="000000">
                <a:alpha val="45000"/>
              </a:srgbClr>
            </a:outerShdw>
          </a:effectLst>
        </p:spPr>
      </p:sp>
      <p:pic>
        <p:nvPicPr>
          <p:cNvPr id="2097226" name="Picture 19"/>
          <p:cNvPicPr>
            <a:picLocks/>
          </p:cNvPicPr>
          <p:nvPr/>
        </p:nvPicPr>
        <p:blipFill>
          <a:blip r:embed="rId8" cstate="print"/>
          <a:srcRect/>
          <a:stretch>
            <a:fillRect/>
          </a:stretch>
        </p:blipFill>
        <p:spPr>
          <a:xfrm>
            <a:off x="520700" y="635000"/>
            <a:ext cx="1243012" cy="763587"/>
          </a:xfrm>
          <a:prstGeom prst="rect">
            <a:avLst/>
          </a:prstGeom>
          <a:noFill/>
          <a:ln>
            <a:noFill/>
          </a:ln>
        </p:spPr>
      </p:pic>
      <p:cxnSp>
        <p:nvCxnSpPr>
          <p:cNvPr id="3145728" name="Straight Connector 19"/>
          <p:cNvCxnSpPr>
            <a:cxnSpLocks/>
          </p:cNvCxnSpPr>
          <p:nvPr/>
        </p:nvCxnSpPr>
        <p:spPr>
          <a:xfrm>
            <a:off x="4387850" y="2603500"/>
            <a:ext cx="0" cy="3517900"/>
          </a:xfrm>
          <a:prstGeom prst="line">
            <a:avLst/>
          </a:prstGeom>
          <a:noFill/>
          <a:ln w="12700" cap="rnd" cmpd="sng">
            <a:solidFill>
              <a:schemeClr val="accent1">
                <a:alpha val="39999"/>
              </a:schemeClr>
            </a:solidFill>
            <a:prstDash val="solid"/>
            <a:round/>
          </a:ln>
        </p:spPr>
      </p:cxnSp>
      <p:cxnSp>
        <p:nvCxnSpPr>
          <p:cNvPr id="3145729" name="Straight Connector 20"/>
          <p:cNvCxnSpPr>
            <a:cxnSpLocks/>
          </p:cNvCxnSpPr>
          <p:nvPr/>
        </p:nvCxnSpPr>
        <p:spPr>
          <a:xfrm>
            <a:off x="7802562" y="2603500"/>
            <a:ext cx="0" cy="3492500"/>
          </a:xfrm>
          <a:prstGeom prst="line">
            <a:avLst/>
          </a:prstGeom>
          <a:noFill/>
          <a:ln w="12700" cap="rnd" cmpd="sng">
            <a:solidFill>
              <a:schemeClr val="accent1">
                <a:alpha val="39999"/>
              </a:schemeClr>
            </a:solidFill>
            <a:prstDash val="solid"/>
            <a:round/>
          </a:ln>
        </p:spPr>
      </p:cxnSp>
      <p:sp>
        <p:nvSpPr>
          <p:cNvPr id="1048787" name="Footer Placeholder 7"/>
          <p:cNvSpPr>
            <a:spLocks noGrp="1"/>
          </p:cNvSpPr>
          <p:nvPr>
            <p:ph type="ftr" sz="quarter" idx="3"/>
          </p:nvPr>
        </p:nvSpPr>
        <p:spPr>
          <a:xfrm>
            <a:off x="528637" y="6391275"/>
            <a:ext cx="3859212" cy="304800"/>
          </a:xfrm>
          <a:prstGeom prst="rect">
            <a:avLst/>
          </a:prstGeom>
          <a:noFill/>
          <a:ln>
            <a:noFill/>
          </a:ln>
        </p:spPr>
        <p:txBody>
          <a:bodyPr vert="horz" lIns="91440" tIns="45720" rIns="91440" bIns="45720" anchor="b"/>
          <a:lstStyle>
            <a:lvl1pPr marL="0" indent="0" algn="l" rtl="0" eaLnBrk="1" fontAlgn="base" latinLnBrk="0" hangingPunct="1">
              <a:lnSpc>
                <a:spcPct val="100000"/>
              </a:lnSpc>
              <a:spcBef>
                <a:spcPct val="0"/>
              </a:spcBef>
              <a:spcAft>
                <a:spcPct val="0"/>
              </a:spcAft>
              <a:buFontTx/>
              <a:buNone/>
              <a:defRPr sz="1800" b="0" i="0" u="none" baseline="0">
                <a:solidFill>
                  <a:schemeClr val="dk1"/>
                </a:solidFill>
                <a:latin typeface="Century Gothic" pitchFamily="34" charset="0"/>
                <a:sym typeface="Arial" charset="0"/>
              </a:defRPr>
            </a:lvl1pPr>
            <a:lvl2pPr marL="457200" indent="0" algn="l" rtl="0" eaLnBrk="1" fontAlgn="base" latinLnBrk="0" hangingPunct="1">
              <a:lnSpc>
                <a:spcPct val="100000"/>
              </a:lnSpc>
              <a:spcBef>
                <a:spcPct val="0"/>
              </a:spcBef>
              <a:spcAft>
                <a:spcPct val="0"/>
              </a:spcAft>
              <a:buFontTx/>
              <a:buNone/>
              <a:defRPr sz="1800" b="0" i="0" u="none" baseline="0">
                <a:solidFill>
                  <a:schemeClr val="dk1"/>
                </a:solidFill>
                <a:latin typeface="Century Gothic" pitchFamily="34" charset="0"/>
                <a:sym typeface="Arial" charset="0"/>
              </a:defRPr>
            </a:lvl2pPr>
            <a:lvl3pPr marL="914400" indent="0" algn="l" rtl="0" eaLnBrk="1" fontAlgn="base" latinLnBrk="0" hangingPunct="1">
              <a:lnSpc>
                <a:spcPct val="100000"/>
              </a:lnSpc>
              <a:spcBef>
                <a:spcPct val="0"/>
              </a:spcBef>
              <a:spcAft>
                <a:spcPct val="0"/>
              </a:spcAft>
              <a:buFontTx/>
              <a:buNone/>
              <a:defRPr sz="1800" b="0" i="0" u="none" baseline="0">
                <a:solidFill>
                  <a:schemeClr val="dk1"/>
                </a:solidFill>
                <a:latin typeface="Century Gothic" pitchFamily="34" charset="0"/>
                <a:sym typeface="Arial" charset="0"/>
              </a:defRPr>
            </a:lvl3pPr>
            <a:lvl4pPr marL="1371600" indent="0" algn="l" rtl="0" eaLnBrk="1" fontAlgn="base" latinLnBrk="0" hangingPunct="1">
              <a:lnSpc>
                <a:spcPct val="100000"/>
              </a:lnSpc>
              <a:spcBef>
                <a:spcPct val="0"/>
              </a:spcBef>
              <a:spcAft>
                <a:spcPct val="0"/>
              </a:spcAft>
              <a:buFontTx/>
              <a:buNone/>
              <a:defRPr sz="1800" b="0" i="0" u="none" baseline="0">
                <a:solidFill>
                  <a:schemeClr val="dk1"/>
                </a:solidFill>
                <a:latin typeface="Century Gothic" pitchFamily="34" charset="0"/>
                <a:sym typeface="Arial" charset="0"/>
              </a:defRPr>
            </a:lvl4pPr>
            <a:lvl5pPr marL="1828800" indent="0" algn="l" rtl="0" eaLnBrk="1" fontAlgn="base" latinLnBrk="0" hangingPunct="1">
              <a:lnSpc>
                <a:spcPct val="100000"/>
              </a:lnSpc>
              <a:spcBef>
                <a:spcPct val="0"/>
              </a:spcBef>
              <a:spcAft>
                <a:spcPct val="0"/>
              </a:spcAft>
              <a:buFontTx/>
              <a:buNone/>
              <a:defRPr sz="1800" b="0" i="0" u="none" baseline="0">
                <a:solidFill>
                  <a:schemeClr val="dk1"/>
                </a:solidFill>
                <a:latin typeface="Century Gothic" pitchFamily="34" charset="0"/>
                <a:sym typeface="Arial" charset="0"/>
              </a:defRPr>
            </a:lvl5pPr>
          </a:lstStyle>
          <a:p>
            <a:pPr lvl="0" eaLnBrk="1" hangingPunct="1"/>
            <a:r>
              <a:rPr lang="en-IN" altLang="en-US" sz="1000" b="1">
                <a:solidFill>
                  <a:schemeClr val="accent1"/>
                </a:solidFill>
                <a:latin typeface="Century Gothic" pitchFamily="34" charset="0"/>
              </a:rPr>
              <a:t>Department of CSE, CMRIT</a:t>
            </a:r>
          </a:p>
        </p:txBody>
      </p:sp>
      <p:sp>
        <p:nvSpPr>
          <p:cNvPr id="1048788" name="Slide Number Placeholder 8"/>
          <p:cNvSpPr>
            <a:spLocks noGrp="1"/>
          </p:cNvSpPr>
          <p:nvPr>
            <p:ph type="sldNum" sz="quarter" idx="4"/>
          </p:nvPr>
        </p:nvSpPr>
        <p:spPr>
          <a:xfrm>
            <a:off x="10352088" y="295275"/>
            <a:ext cx="838200" cy="768350"/>
          </a:xfrm>
          <a:prstGeom prst="rect">
            <a:avLst/>
          </a:prstGeom>
          <a:noFill/>
          <a:ln>
            <a:noFill/>
          </a:ln>
        </p:spPr>
        <p:txBody>
          <a:bodyPr vert="horz" lIns="91440" tIns="45720" rIns="91440" bIns="45720" anchor="b"/>
          <a:lstStyle>
            <a:lvl1pPr marL="0" indent="0" algn="l" rtl="0" eaLnBrk="1" fontAlgn="base" latinLnBrk="0" hangingPunct="1">
              <a:lnSpc>
                <a:spcPct val="100000"/>
              </a:lnSpc>
              <a:spcBef>
                <a:spcPct val="0"/>
              </a:spcBef>
              <a:spcAft>
                <a:spcPct val="0"/>
              </a:spcAft>
              <a:buFontTx/>
              <a:buNone/>
              <a:defRPr sz="1800" b="0" i="0" u="none" baseline="0">
                <a:solidFill>
                  <a:schemeClr val="dk1"/>
                </a:solidFill>
                <a:latin typeface="Century Gothic" pitchFamily="34" charset="0"/>
                <a:sym typeface="Arial" charset="0"/>
              </a:defRPr>
            </a:lvl1pPr>
            <a:lvl2pPr marL="457200" indent="0" algn="l" rtl="0" eaLnBrk="1" fontAlgn="base" latinLnBrk="0" hangingPunct="1">
              <a:lnSpc>
                <a:spcPct val="100000"/>
              </a:lnSpc>
              <a:spcBef>
                <a:spcPct val="0"/>
              </a:spcBef>
              <a:spcAft>
                <a:spcPct val="0"/>
              </a:spcAft>
              <a:buFontTx/>
              <a:buNone/>
              <a:defRPr sz="1800" b="0" i="0" u="none" baseline="0">
                <a:solidFill>
                  <a:schemeClr val="dk1"/>
                </a:solidFill>
                <a:latin typeface="Century Gothic" pitchFamily="34" charset="0"/>
                <a:sym typeface="Arial" charset="0"/>
              </a:defRPr>
            </a:lvl2pPr>
            <a:lvl3pPr marL="914400" indent="0" algn="l" rtl="0" eaLnBrk="1" fontAlgn="base" latinLnBrk="0" hangingPunct="1">
              <a:lnSpc>
                <a:spcPct val="100000"/>
              </a:lnSpc>
              <a:spcBef>
                <a:spcPct val="0"/>
              </a:spcBef>
              <a:spcAft>
                <a:spcPct val="0"/>
              </a:spcAft>
              <a:buFontTx/>
              <a:buNone/>
              <a:defRPr sz="1800" b="0" i="0" u="none" baseline="0">
                <a:solidFill>
                  <a:schemeClr val="dk1"/>
                </a:solidFill>
                <a:latin typeface="Century Gothic" pitchFamily="34" charset="0"/>
                <a:sym typeface="Arial" charset="0"/>
              </a:defRPr>
            </a:lvl3pPr>
            <a:lvl4pPr marL="1371600" indent="0" algn="l" rtl="0" eaLnBrk="1" fontAlgn="base" latinLnBrk="0" hangingPunct="1">
              <a:lnSpc>
                <a:spcPct val="100000"/>
              </a:lnSpc>
              <a:spcBef>
                <a:spcPct val="0"/>
              </a:spcBef>
              <a:spcAft>
                <a:spcPct val="0"/>
              </a:spcAft>
              <a:buFontTx/>
              <a:buNone/>
              <a:defRPr sz="1800" b="0" i="0" u="none" baseline="0">
                <a:solidFill>
                  <a:schemeClr val="dk1"/>
                </a:solidFill>
                <a:latin typeface="Century Gothic" pitchFamily="34" charset="0"/>
                <a:sym typeface="Arial" charset="0"/>
              </a:defRPr>
            </a:lvl4pPr>
            <a:lvl5pPr marL="1828800" indent="0" algn="l" rtl="0" eaLnBrk="1" fontAlgn="base" latinLnBrk="0" hangingPunct="1">
              <a:lnSpc>
                <a:spcPct val="100000"/>
              </a:lnSpc>
              <a:spcBef>
                <a:spcPct val="0"/>
              </a:spcBef>
              <a:spcAft>
                <a:spcPct val="0"/>
              </a:spcAft>
              <a:buFontTx/>
              <a:buNone/>
              <a:defRPr sz="1800" b="0" i="0" u="none" baseline="0">
                <a:solidFill>
                  <a:schemeClr val="dk1"/>
                </a:solidFill>
                <a:latin typeface="Century Gothic" pitchFamily="34" charset="0"/>
                <a:sym typeface="Arial" charset="0"/>
              </a:defRPr>
            </a:lvl5pPr>
          </a:lstStyle>
          <a:p>
            <a:pPr lvl="0" algn="ctr" eaLnBrk="1" hangingPunct="1"/>
            <a:fld id="{566ABCEB-ACFC-4714-9973-3DA970169C29}" type="slidenum">
              <a:rPr lang="en-US" altLang="en-US" sz="2800">
                <a:solidFill>
                  <a:schemeClr val="lt1"/>
                </a:solidFill>
                <a:latin typeface="Century Gothic" pitchFamily="34" charset="0"/>
              </a:rPr>
              <a:pPr lvl="0" algn="ctr" eaLnBrk="1" hangingPunct="1"/>
              <a:t>‹#›</a:t>
            </a:fld>
            <a:endParaRPr lang="en-US" altLang="en-US" sz="2800">
              <a:solidFill>
                <a:schemeClr val="lt1"/>
              </a:solidFill>
              <a:latin typeface="Century Gothic" pitchFamily="34" charset="0"/>
            </a:endParaRPr>
          </a:p>
        </p:txBody>
      </p:sp>
      <p:sp>
        <p:nvSpPr>
          <p:cNvPr id="1048789" name="Text Placeholder 3"/>
          <p:cNvSpPr>
            <a:spLocks noGrp="1"/>
          </p:cNvSpPr>
          <p:nvPr>
            <p:ph type="body" sz="half" idx="20"/>
          </p:nvPr>
        </p:nvSpPr>
        <p:spPr>
          <a:xfrm>
            <a:off x="7983434" y="5184001"/>
            <a:ext cx="3050437" cy="843054"/>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48790"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vert="horz" wrap="square" lIns="91440" tIns="45720" rIns="91440" bIns="45720" numCol="1" rtlCol="0" anchor="t" anchorCtr="0" compatLnSpc="1">
            <a:prstTxWarp prst="textNoShape">
              <a:avLst/>
            </a:prstTxWarp>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marR="0" lvl="0" indent="0" algn="ctr" defTabSz="457200" rtl="0" eaLnBrk="0" fontAlgn="base" latinLnBrk="0" hangingPunct="0">
              <a:lnSpc>
                <a:spcPct val="100000"/>
              </a:lnSpc>
              <a:spcBef>
                <a:spcPts val="1000"/>
              </a:spcBef>
              <a:spcAft>
                <a:spcPct val="0"/>
              </a:spcAft>
              <a:buClr>
                <a:schemeClr val="accent1"/>
              </a:buClr>
              <a:buSzPct val="80000"/>
              <a:buFont typeface="Wingdings 3" pitchFamily="18" charset="2"/>
              <a:buNone/>
            </a:pPr>
            <a:r>
              <a:rPr kumimoji="0" lang="en-US" sz="1600" b="0" i="0" u="none" strike="noStrike" kern="1200" cap="none" spc="0" normalizeH="0" baseline="0" noProof="0">
                <a:ln>
                  <a:noFill/>
                </a:ln>
                <a:solidFill>
                  <a:srgbClr val="404040"/>
                </a:solidFill>
                <a:effectLst/>
                <a:uLnTx/>
                <a:uFillTx/>
                <a:latin typeface="+mn-lt"/>
                <a:ea typeface="+mn-ea"/>
                <a:cs typeface="+mn-cs"/>
              </a:rPr>
              <a:t>Click icon to add picture</a:t>
            </a:r>
            <a:endParaRPr kumimoji="0" lang="en-US" sz="1600" b="0" i="0" u="none" strike="noStrike" kern="1200" cap="none" spc="0" normalizeH="0" baseline="0" noProof="0" dirty="0">
              <a:ln>
                <a:noFill/>
              </a:ln>
              <a:solidFill>
                <a:srgbClr val="404040"/>
              </a:solidFill>
              <a:effectLst/>
              <a:uLnTx/>
              <a:uFillTx/>
              <a:latin typeface="+mn-lt"/>
              <a:ea typeface="+mn-ea"/>
              <a:cs typeface="+mn-cs"/>
            </a:endParaRPr>
          </a:p>
        </p:txBody>
      </p:sp>
      <p:sp>
        <p:nvSpPr>
          <p:cNvPr id="1048791" name="Text Placeholder 4"/>
          <p:cNvSpPr>
            <a:spLocks noGrp="1"/>
          </p:cNvSpPr>
          <p:nvPr>
            <p:ph type="body" sz="quarter" idx="13"/>
          </p:nvPr>
        </p:nvSpPr>
        <p:spPr>
          <a:xfrm>
            <a:off x="7983434" y="4532847"/>
            <a:ext cx="3050438" cy="651154"/>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48792" name="Text Placeholder 3"/>
          <p:cNvSpPr>
            <a:spLocks noGrp="1"/>
          </p:cNvSpPr>
          <p:nvPr>
            <p:ph type="body" sz="half" idx="19"/>
          </p:nvPr>
        </p:nvSpPr>
        <p:spPr>
          <a:xfrm>
            <a:off x="4568865" y="5184002"/>
            <a:ext cx="3050438" cy="843056"/>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48793" name="Picture Placeholder 2"/>
          <p:cNvSpPr>
            <a:spLocks noGrp="1" noChangeAspect="1"/>
          </p:cNvSpPr>
          <p:nvPr>
            <p:ph type="pic" idx="21"/>
          </p:nvPr>
        </p:nvSpPr>
        <p:spPr>
          <a:xfrm>
            <a:off x="4748463" y="2603500"/>
            <a:ext cx="2691241" cy="1591510"/>
          </a:xfrm>
          <a:prstGeom prst="roundRect">
            <a:avLst>
              <a:gd name="adj" fmla="val 1858"/>
            </a:avLst>
          </a:prstGeom>
          <a:effectLst>
            <a:outerShdw blurRad="50800" dist="50800" dir="5400000" algn="tl" rotWithShape="0">
              <a:srgbClr val="000000">
                <a:alpha val="43000"/>
              </a:srgbClr>
            </a:outerShdw>
          </a:effectLst>
        </p:spPr>
        <p:txBody>
          <a:bodyPr vert="horz" wrap="square" lIns="91440" tIns="45720" rIns="91440" bIns="45720" numCol="1" rtlCol="0" anchor="t" anchorCtr="0" compatLnSpc="1">
            <a:prstTxWarp prst="textNoShape">
              <a:avLst/>
            </a:prstTxWarp>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marR="0" lvl="0" indent="0" algn="ctr" defTabSz="457200" rtl="0" eaLnBrk="0" fontAlgn="base" latinLnBrk="0" hangingPunct="0">
              <a:lnSpc>
                <a:spcPct val="100000"/>
              </a:lnSpc>
              <a:spcBef>
                <a:spcPts val="1000"/>
              </a:spcBef>
              <a:spcAft>
                <a:spcPct val="0"/>
              </a:spcAft>
              <a:buClr>
                <a:schemeClr val="accent1"/>
              </a:buClr>
              <a:buSzPct val="80000"/>
              <a:buFont typeface="Wingdings 3" pitchFamily="18" charset="2"/>
              <a:buNone/>
            </a:pPr>
            <a:r>
              <a:rPr kumimoji="0" lang="en-US" sz="1600" b="0" i="0" u="none" strike="noStrike" kern="1200" cap="none" spc="0" normalizeH="0" baseline="0" noProof="0">
                <a:ln>
                  <a:noFill/>
                </a:ln>
                <a:solidFill>
                  <a:srgbClr val="404040"/>
                </a:solidFill>
                <a:effectLst/>
                <a:uLnTx/>
                <a:uFillTx/>
                <a:latin typeface="+mn-lt"/>
                <a:ea typeface="+mn-ea"/>
                <a:cs typeface="+mn-cs"/>
              </a:rPr>
              <a:t>Click icon to add picture</a:t>
            </a:r>
            <a:endParaRPr kumimoji="0" lang="en-US" sz="1600" b="0" i="0" u="none" strike="noStrike" kern="1200" cap="none" spc="0" normalizeH="0" baseline="0" noProof="0" dirty="0">
              <a:ln>
                <a:noFill/>
              </a:ln>
              <a:solidFill>
                <a:srgbClr val="404040"/>
              </a:solidFill>
              <a:effectLst/>
              <a:uLnTx/>
              <a:uFillTx/>
              <a:latin typeface="+mn-lt"/>
              <a:ea typeface="+mn-ea"/>
              <a:cs typeface="+mn-cs"/>
            </a:endParaRPr>
          </a:p>
        </p:txBody>
      </p:sp>
      <p:sp>
        <p:nvSpPr>
          <p:cNvPr id="1048794" name="Text Placeholder 4"/>
          <p:cNvSpPr>
            <a:spLocks noGrp="1"/>
          </p:cNvSpPr>
          <p:nvPr>
            <p:ph type="body" sz="quarter" idx="3"/>
          </p:nvPr>
        </p:nvSpPr>
        <p:spPr>
          <a:xfrm>
            <a:off x="4572537" y="4532846"/>
            <a:ext cx="3046766" cy="651156"/>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48795" name="Text Placeholder 3"/>
          <p:cNvSpPr>
            <a:spLocks noGrp="1"/>
          </p:cNvSpPr>
          <p:nvPr>
            <p:ph type="body" sz="half" idx="18"/>
          </p:nvPr>
        </p:nvSpPr>
        <p:spPr>
          <a:xfrm>
            <a:off x="1154953" y="5109107"/>
            <a:ext cx="3050437" cy="917949"/>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48796" name="Picture Placeholder 2"/>
          <p:cNvSpPr>
            <a:spLocks noGrp="1" noChangeAspect="1"/>
          </p:cNvSpPr>
          <p:nvPr>
            <p:ph type="pic" idx="15"/>
          </p:nvPr>
        </p:nvSpPr>
        <p:spPr>
          <a:xfrm>
            <a:off x="1334552" y="2603500"/>
            <a:ext cx="2691242" cy="1591510"/>
          </a:xfrm>
          <a:prstGeom prst="roundRect">
            <a:avLst>
              <a:gd name="adj" fmla="val 1858"/>
            </a:avLst>
          </a:prstGeom>
          <a:effectLst>
            <a:outerShdw blurRad="50800" dist="50800" dir="5400000" algn="tl" rotWithShape="0">
              <a:srgbClr val="000000">
                <a:alpha val="43000"/>
              </a:srgbClr>
            </a:outerShdw>
          </a:effectLst>
        </p:spPr>
        <p:txBody>
          <a:bodyPr vert="horz" wrap="square" lIns="91440" tIns="45720" rIns="91440" bIns="45720" numCol="1" rtlCol="0" anchor="t" anchorCtr="0" compatLnSpc="1">
            <a:prstTxWarp prst="textNoShape">
              <a:avLst/>
            </a:prstTxWarp>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marR="0" lvl="0" indent="0" algn="ctr" defTabSz="457200" rtl="0" eaLnBrk="0" fontAlgn="base" latinLnBrk="0" hangingPunct="0">
              <a:lnSpc>
                <a:spcPct val="100000"/>
              </a:lnSpc>
              <a:spcBef>
                <a:spcPts val="1000"/>
              </a:spcBef>
              <a:spcAft>
                <a:spcPct val="0"/>
              </a:spcAft>
              <a:buClr>
                <a:schemeClr val="accent1"/>
              </a:buClr>
              <a:buSzPct val="80000"/>
              <a:buFont typeface="Wingdings 3" pitchFamily="18" charset="2"/>
              <a:buNone/>
            </a:pPr>
            <a:r>
              <a:rPr kumimoji="0" lang="en-US" sz="1600" b="0" i="0" u="none" strike="noStrike" kern="1200" cap="none" spc="0" normalizeH="0" baseline="0" noProof="0">
                <a:ln>
                  <a:noFill/>
                </a:ln>
                <a:solidFill>
                  <a:srgbClr val="404040"/>
                </a:solidFill>
                <a:effectLst/>
                <a:uLnTx/>
                <a:uFillTx/>
                <a:latin typeface="+mn-lt"/>
                <a:ea typeface="+mn-ea"/>
                <a:cs typeface="+mn-cs"/>
              </a:rPr>
              <a:t>Click icon to add picture</a:t>
            </a:r>
            <a:endParaRPr kumimoji="0" lang="en-US" sz="1600" b="0" i="0" u="none" strike="noStrike" kern="1200" cap="none" spc="0" normalizeH="0" baseline="0" noProof="0" dirty="0">
              <a:ln>
                <a:noFill/>
              </a:ln>
              <a:solidFill>
                <a:srgbClr val="404040"/>
              </a:solidFill>
              <a:effectLst/>
              <a:uLnTx/>
              <a:uFillTx/>
              <a:latin typeface="+mn-lt"/>
              <a:ea typeface="+mn-ea"/>
              <a:cs typeface="+mn-cs"/>
            </a:endParaRPr>
          </a:p>
        </p:txBody>
      </p:sp>
      <p:sp>
        <p:nvSpPr>
          <p:cNvPr id="1048797" name="Text Placeholder 2"/>
          <p:cNvSpPr>
            <a:spLocks noGrp="1"/>
          </p:cNvSpPr>
          <p:nvPr>
            <p:ph type="body" idx="1"/>
          </p:nvPr>
        </p:nvSpPr>
        <p:spPr>
          <a:xfrm>
            <a:off x="1154952" y="4532845"/>
            <a:ext cx="305043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48798" name="Title 1"/>
          <p:cNvSpPr>
            <a:spLocks noGrp="1"/>
          </p:cNvSpPr>
          <p:nvPr>
            <p:ph type="title"/>
          </p:nvPr>
        </p:nvSpPr>
        <p:spPr/>
        <p:txBody>
          <a:bodyPr/>
          <a:lstStyle>
            <a:lvl1pPr>
              <a:defRPr sz="3600"/>
            </a:lvl1pPr>
          </a:lstStyle>
          <a:p>
            <a:r>
              <a:rPr lang="en-US"/>
              <a:t>Click to edit Master title style</a:t>
            </a:r>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048884" name="Title 1"/>
          <p:cNvSpPr>
            <a:spLocks noGrp="1"/>
          </p:cNvSpPr>
          <p:nvPr>
            <p:ph type="title"/>
          </p:nvPr>
        </p:nvSpPr>
        <p:spPr>
          <a:xfrm>
            <a:off x="1154953" y="973668"/>
            <a:ext cx="8825660" cy="706964"/>
          </a:xfrm>
        </p:spPr>
        <p:txBody>
          <a:bodyPr/>
          <a:lstStyle/>
          <a:p>
            <a:r>
              <a:rPr lang="en-US"/>
              <a:t>Click to edit Master title style</a:t>
            </a:r>
            <a:endParaRPr lang="en-US" dirty="0"/>
          </a:p>
        </p:txBody>
      </p:sp>
      <p:sp>
        <p:nvSpPr>
          <p:cNvPr id="1048885"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48886" name="Slide Number Placeholder 5"/>
          <p:cNvSpPr>
            <a:spLocks noGrp="1"/>
          </p:cNvSpPr>
          <p:nvPr>
            <p:ph type="sldNum" sz="quarter" idx="4"/>
          </p:nvPr>
        </p:nvSpPr>
        <p:spPr>
          <a:xfrm>
            <a:off x="10352088" y="295275"/>
            <a:ext cx="838200" cy="768350"/>
          </a:xfrm>
          <a:prstGeom prst="rect">
            <a:avLst/>
          </a:prstGeom>
          <a:noFill/>
          <a:ln>
            <a:noFill/>
          </a:ln>
        </p:spPr>
        <p:txBody>
          <a:bodyPr vert="horz" lIns="91440" tIns="45720" rIns="91440" bIns="45720" anchor="b"/>
          <a:lstStyle>
            <a:lvl1pPr marL="0" indent="0" algn="l" rtl="0" eaLnBrk="1" fontAlgn="base" latinLnBrk="0" hangingPunct="1">
              <a:lnSpc>
                <a:spcPct val="100000"/>
              </a:lnSpc>
              <a:spcBef>
                <a:spcPct val="0"/>
              </a:spcBef>
              <a:spcAft>
                <a:spcPct val="0"/>
              </a:spcAft>
              <a:buFontTx/>
              <a:buNone/>
              <a:defRPr sz="1800" b="0" i="0" u="none" baseline="0">
                <a:solidFill>
                  <a:schemeClr val="dk1"/>
                </a:solidFill>
                <a:latin typeface="Century Gothic" pitchFamily="34" charset="0"/>
                <a:sym typeface="Arial" charset="0"/>
              </a:defRPr>
            </a:lvl1pPr>
            <a:lvl2pPr marL="457200" indent="0" algn="l" rtl="0" eaLnBrk="1" fontAlgn="base" latinLnBrk="0" hangingPunct="1">
              <a:lnSpc>
                <a:spcPct val="100000"/>
              </a:lnSpc>
              <a:spcBef>
                <a:spcPct val="0"/>
              </a:spcBef>
              <a:spcAft>
                <a:spcPct val="0"/>
              </a:spcAft>
              <a:buFontTx/>
              <a:buNone/>
              <a:defRPr sz="1800" b="0" i="0" u="none" baseline="0">
                <a:solidFill>
                  <a:schemeClr val="dk1"/>
                </a:solidFill>
                <a:latin typeface="Century Gothic" pitchFamily="34" charset="0"/>
                <a:sym typeface="Arial" charset="0"/>
              </a:defRPr>
            </a:lvl2pPr>
            <a:lvl3pPr marL="914400" indent="0" algn="l" rtl="0" eaLnBrk="1" fontAlgn="base" latinLnBrk="0" hangingPunct="1">
              <a:lnSpc>
                <a:spcPct val="100000"/>
              </a:lnSpc>
              <a:spcBef>
                <a:spcPct val="0"/>
              </a:spcBef>
              <a:spcAft>
                <a:spcPct val="0"/>
              </a:spcAft>
              <a:buFontTx/>
              <a:buNone/>
              <a:defRPr sz="1800" b="0" i="0" u="none" baseline="0">
                <a:solidFill>
                  <a:schemeClr val="dk1"/>
                </a:solidFill>
                <a:latin typeface="Century Gothic" pitchFamily="34" charset="0"/>
                <a:sym typeface="Arial" charset="0"/>
              </a:defRPr>
            </a:lvl3pPr>
            <a:lvl4pPr marL="1371600" indent="0" algn="l" rtl="0" eaLnBrk="1" fontAlgn="base" latinLnBrk="0" hangingPunct="1">
              <a:lnSpc>
                <a:spcPct val="100000"/>
              </a:lnSpc>
              <a:spcBef>
                <a:spcPct val="0"/>
              </a:spcBef>
              <a:spcAft>
                <a:spcPct val="0"/>
              </a:spcAft>
              <a:buFontTx/>
              <a:buNone/>
              <a:defRPr sz="1800" b="0" i="0" u="none" baseline="0">
                <a:solidFill>
                  <a:schemeClr val="dk1"/>
                </a:solidFill>
                <a:latin typeface="Century Gothic" pitchFamily="34" charset="0"/>
                <a:sym typeface="Arial" charset="0"/>
              </a:defRPr>
            </a:lvl4pPr>
            <a:lvl5pPr marL="1828800" indent="0" algn="l" rtl="0" eaLnBrk="1" fontAlgn="base" latinLnBrk="0" hangingPunct="1">
              <a:lnSpc>
                <a:spcPct val="100000"/>
              </a:lnSpc>
              <a:spcBef>
                <a:spcPct val="0"/>
              </a:spcBef>
              <a:spcAft>
                <a:spcPct val="0"/>
              </a:spcAft>
              <a:buFontTx/>
              <a:buNone/>
              <a:defRPr sz="1800" b="0" i="0" u="none" baseline="0">
                <a:solidFill>
                  <a:schemeClr val="dk1"/>
                </a:solidFill>
                <a:latin typeface="Century Gothic" pitchFamily="34" charset="0"/>
                <a:sym typeface="Arial" charset="0"/>
              </a:defRPr>
            </a:lvl5pPr>
          </a:lstStyle>
          <a:p>
            <a:pPr lvl="0" algn="ctr" eaLnBrk="1" hangingPunct="1"/>
            <a:fld id="{566ABCEB-ACFC-4714-9973-3DA970169C29}" type="slidenum">
              <a:rPr lang="en-US" altLang="en-US" sz="2800">
                <a:solidFill>
                  <a:schemeClr val="lt1"/>
                </a:solidFill>
                <a:latin typeface="Century Gothic" pitchFamily="34" charset="0"/>
              </a:rPr>
              <a:pPr lvl="0" algn="ctr" eaLnBrk="1" hangingPunct="1"/>
              <a:t>‹#›</a:t>
            </a:fld>
            <a:endParaRPr lang="en-US" altLang="en-US" sz="2800">
              <a:solidFill>
                <a:schemeClr val="lt1"/>
              </a:solidFill>
              <a:latin typeface="Century Gothic" pitchFamily="34" charset="0"/>
            </a:endParaRPr>
          </a:p>
        </p:txBody>
      </p:sp>
      <p:sp>
        <p:nvSpPr>
          <p:cNvPr id="1048887" name="Footer Placeholder 4"/>
          <p:cNvSpPr>
            <a:spLocks noGrp="1"/>
          </p:cNvSpPr>
          <p:nvPr>
            <p:ph type="ftr" sz="quarter" idx="3"/>
          </p:nvPr>
        </p:nvSpPr>
        <p:spPr>
          <a:xfrm>
            <a:off x="528637" y="6391275"/>
            <a:ext cx="3859212" cy="304800"/>
          </a:xfrm>
          <a:prstGeom prst="rect">
            <a:avLst/>
          </a:prstGeom>
          <a:noFill/>
          <a:ln>
            <a:noFill/>
          </a:ln>
        </p:spPr>
        <p:txBody>
          <a:bodyPr vert="horz" lIns="91440" tIns="45720" rIns="91440" bIns="45720" anchor="b"/>
          <a:lstStyle>
            <a:lvl1pPr marL="0" indent="0" algn="l" rtl="0" eaLnBrk="1" fontAlgn="base" latinLnBrk="0" hangingPunct="1">
              <a:lnSpc>
                <a:spcPct val="100000"/>
              </a:lnSpc>
              <a:spcBef>
                <a:spcPct val="0"/>
              </a:spcBef>
              <a:spcAft>
                <a:spcPct val="0"/>
              </a:spcAft>
              <a:buFontTx/>
              <a:buNone/>
              <a:defRPr sz="1800" b="0" i="0" u="none" baseline="0">
                <a:solidFill>
                  <a:schemeClr val="dk1"/>
                </a:solidFill>
                <a:latin typeface="Century Gothic" pitchFamily="34" charset="0"/>
                <a:sym typeface="Arial" charset="0"/>
              </a:defRPr>
            </a:lvl1pPr>
            <a:lvl2pPr marL="457200" indent="0" algn="l" rtl="0" eaLnBrk="1" fontAlgn="base" latinLnBrk="0" hangingPunct="1">
              <a:lnSpc>
                <a:spcPct val="100000"/>
              </a:lnSpc>
              <a:spcBef>
                <a:spcPct val="0"/>
              </a:spcBef>
              <a:spcAft>
                <a:spcPct val="0"/>
              </a:spcAft>
              <a:buFontTx/>
              <a:buNone/>
              <a:defRPr sz="1800" b="0" i="0" u="none" baseline="0">
                <a:solidFill>
                  <a:schemeClr val="dk1"/>
                </a:solidFill>
                <a:latin typeface="Century Gothic" pitchFamily="34" charset="0"/>
                <a:sym typeface="Arial" charset="0"/>
              </a:defRPr>
            </a:lvl2pPr>
            <a:lvl3pPr marL="914400" indent="0" algn="l" rtl="0" eaLnBrk="1" fontAlgn="base" latinLnBrk="0" hangingPunct="1">
              <a:lnSpc>
                <a:spcPct val="100000"/>
              </a:lnSpc>
              <a:spcBef>
                <a:spcPct val="0"/>
              </a:spcBef>
              <a:spcAft>
                <a:spcPct val="0"/>
              </a:spcAft>
              <a:buFontTx/>
              <a:buNone/>
              <a:defRPr sz="1800" b="0" i="0" u="none" baseline="0">
                <a:solidFill>
                  <a:schemeClr val="dk1"/>
                </a:solidFill>
                <a:latin typeface="Century Gothic" pitchFamily="34" charset="0"/>
                <a:sym typeface="Arial" charset="0"/>
              </a:defRPr>
            </a:lvl3pPr>
            <a:lvl4pPr marL="1371600" indent="0" algn="l" rtl="0" eaLnBrk="1" fontAlgn="base" latinLnBrk="0" hangingPunct="1">
              <a:lnSpc>
                <a:spcPct val="100000"/>
              </a:lnSpc>
              <a:spcBef>
                <a:spcPct val="0"/>
              </a:spcBef>
              <a:spcAft>
                <a:spcPct val="0"/>
              </a:spcAft>
              <a:buFontTx/>
              <a:buNone/>
              <a:defRPr sz="1800" b="0" i="0" u="none" baseline="0">
                <a:solidFill>
                  <a:schemeClr val="dk1"/>
                </a:solidFill>
                <a:latin typeface="Century Gothic" pitchFamily="34" charset="0"/>
                <a:sym typeface="Arial" charset="0"/>
              </a:defRPr>
            </a:lvl4pPr>
            <a:lvl5pPr marL="1828800" indent="0" algn="l" rtl="0" eaLnBrk="1" fontAlgn="base" latinLnBrk="0" hangingPunct="1">
              <a:lnSpc>
                <a:spcPct val="100000"/>
              </a:lnSpc>
              <a:spcBef>
                <a:spcPct val="0"/>
              </a:spcBef>
              <a:spcAft>
                <a:spcPct val="0"/>
              </a:spcAft>
              <a:buFontTx/>
              <a:buNone/>
              <a:defRPr sz="1800" b="0" i="0" u="none" baseline="0">
                <a:solidFill>
                  <a:schemeClr val="dk1"/>
                </a:solidFill>
                <a:latin typeface="Century Gothic" pitchFamily="34" charset="0"/>
                <a:sym typeface="Arial" charset="0"/>
              </a:defRPr>
            </a:lvl5pPr>
          </a:lstStyle>
          <a:p>
            <a:pPr lvl="0" eaLnBrk="1" hangingPunct="1"/>
            <a:r>
              <a:rPr lang="en-IN" altLang="en-US" sz="1000" b="1">
                <a:solidFill>
                  <a:schemeClr val="accent1"/>
                </a:solidFill>
                <a:latin typeface="Century Gothic" pitchFamily="34" charset="0"/>
              </a:rPr>
              <a:t>Department of CSE, CMRIT</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cSld>
    <p:bg>
      <p:bgPr>
        <a:solidFill>
          <a:schemeClr val="lt1"/>
        </a:solidFill>
        <a:effectLst/>
      </p:bgPr>
    </p:bg>
    <p:spTree>
      <p:nvGrpSpPr>
        <p:cNvPr id="1" name=""/>
        <p:cNvGrpSpPr/>
        <p:nvPr/>
      </p:nvGrpSpPr>
      <p:grpSpPr>
        <a:xfrm>
          <a:off x="0" y="0"/>
          <a:ext cx="0" cy="0"/>
          <a:chOff x="0" y="0"/>
          <a:chExt cx="0" cy="0"/>
        </a:xfrm>
      </p:grpSpPr>
      <p:grpSp>
        <p:nvGrpSpPr>
          <p:cNvPr id="141" name="Group 140"/>
          <p:cNvGrpSpPr/>
          <p:nvPr/>
        </p:nvGrpSpPr>
        <p:grpSpPr>
          <a:xfrm>
            <a:off x="0" y="-1587"/>
            <a:ext cx="12192000" cy="6865937"/>
            <a:chOff x="0" y="-2373"/>
            <a:chExt cx="12192000" cy="6867027"/>
          </a:xfrm>
        </p:grpSpPr>
        <p:grpSp>
          <p:nvGrpSpPr>
            <p:cNvPr id="142" name="Group 141"/>
            <p:cNvGrpSpPr/>
            <p:nvPr/>
          </p:nvGrpSpPr>
          <p:grpSpPr>
            <a:xfrm>
              <a:off x="-6096" y="-6882"/>
              <a:ext cx="12204192" cy="6871282"/>
              <a:chOff x="-6096" y="-6096"/>
              <a:chExt cx="12204192" cy="6870192"/>
            </a:xfrm>
          </p:grpSpPr>
          <p:pic>
            <p:nvPicPr>
              <p:cNvPr id="2097228" name="Rectangle 20"/>
              <p:cNvPicPr>
                <a:picLocks/>
              </p:cNvPicPr>
              <p:nvPr/>
            </p:nvPicPr>
            <p:blipFill>
              <a:blip r:embed="rId2"/>
              <a:srcRect/>
              <a:stretch>
                <a:fillRect/>
              </a:stretch>
            </p:blipFill>
            <p:spPr>
              <a:xfrm>
                <a:off x="-6096" y="-6096"/>
                <a:ext cx="12204192" cy="6870192"/>
              </a:xfrm>
              <a:prstGeom prst="rect">
                <a:avLst/>
              </a:prstGeom>
              <a:noFill/>
              <a:ln>
                <a:noFill/>
              </a:ln>
            </p:spPr>
          </p:pic>
          <p:sp>
            <p:nvSpPr>
              <p:cNvPr id="1048802" name="TextBox 1048801"/>
              <p:cNvSpPr txBox="1"/>
              <p:nvPr/>
            </p:nvSpPr>
            <p:spPr>
              <a:xfrm>
                <a:off x="0" y="785"/>
                <a:ext cx="12192000" cy="6856912"/>
              </a:xfrm>
              <a:prstGeom prst="rect">
                <a:avLst/>
              </a:prstGeom>
              <a:noFill/>
              <a:ln>
                <a:noFill/>
              </a:ln>
            </p:spPr>
            <p:txBody>
              <a:bodyPr vert="horz" lIns="91440" tIns="45720" rIns="91440" bIns="45720" anchor="t"/>
              <a:lstStyle/>
              <a:p>
                <a:endParaRPr/>
              </a:p>
            </p:txBody>
          </p:sp>
        </p:grpSp>
        <p:grpSp>
          <p:nvGrpSpPr>
            <p:cNvPr id="143" name="Group 142"/>
            <p:cNvGrpSpPr/>
            <p:nvPr/>
          </p:nvGrpSpPr>
          <p:grpSpPr>
            <a:xfrm>
              <a:off x="0" y="2663590"/>
              <a:ext cx="4200144" cy="4200810"/>
              <a:chOff x="0" y="2663952"/>
              <a:chExt cx="4200144" cy="4200144"/>
            </a:xfrm>
          </p:grpSpPr>
          <p:pic>
            <p:nvPicPr>
              <p:cNvPr id="2097229" name="Oval 22"/>
              <p:cNvPicPr>
                <a:picLocks/>
              </p:cNvPicPr>
              <p:nvPr/>
            </p:nvPicPr>
            <p:blipFill>
              <a:blip r:embed="rId3"/>
              <a:srcRect/>
              <a:stretch>
                <a:fillRect/>
              </a:stretch>
            </p:blipFill>
            <p:spPr>
              <a:xfrm>
                <a:off x="0" y="2663952"/>
                <a:ext cx="4200144" cy="4200144"/>
              </a:xfrm>
              <a:prstGeom prst="rect">
                <a:avLst/>
              </a:prstGeom>
              <a:noFill/>
              <a:ln>
                <a:noFill/>
              </a:ln>
            </p:spPr>
          </p:pic>
          <p:sp>
            <p:nvSpPr>
              <p:cNvPr id="1048803" name="TextBox 1048802"/>
              <p:cNvSpPr txBox="1"/>
              <p:nvPr/>
            </p:nvSpPr>
            <p:spPr>
              <a:xfrm>
                <a:off x="616978" y="3281022"/>
                <a:ext cx="2963484" cy="2963015"/>
              </a:xfrm>
              <a:prstGeom prst="rect">
                <a:avLst/>
              </a:prstGeom>
              <a:noFill/>
              <a:ln>
                <a:noFill/>
              </a:ln>
            </p:spPr>
            <p:txBody>
              <a:bodyPr vert="horz" lIns="91440" tIns="45720" rIns="91440" bIns="45720" anchor="t"/>
              <a:lstStyle/>
              <a:p>
                <a:endParaRPr/>
              </a:p>
            </p:txBody>
          </p:sp>
        </p:grpSp>
        <p:grpSp>
          <p:nvGrpSpPr>
            <p:cNvPr id="144" name="Group 143"/>
            <p:cNvGrpSpPr/>
            <p:nvPr/>
          </p:nvGrpSpPr>
          <p:grpSpPr>
            <a:xfrm>
              <a:off x="-6096" y="2889178"/>
              <a:ext cx="2377440" cy="2371720"/>
              <a:chOff x="-6096" y="2889504"/>
              <a:chExt cx="2377440" cy="2371344"/>
            </a:xfrm>
          </p:grpSpPr>
          <p:pic>
            <p:nvPicPr>
              <p:cNvPr id="2097230" name="Oval 23"/>
              <p:cNvPicPr>
                <a:picLocks/>
              </p:cNvPicPr>
              <p:nvPr/>
            </p:nvPicPr>
            <p:blipFill>
              <a:blip r:embed="rId4"/>
              <a:srcRect/>
              <a:stretch>
                <a:fillRect/>
              </a:stretch>
            </p:blipFill>
            <p:spPr>
              <a:xfrm>
                <a:off x="-6096" y="2889504"/>
                <a:ext cx="2377440" cy="2371344"/>
              </a:xfrm>
              <a:prstGeom prst="rect">
                <a:avLst/>
              </a:prstGeom>
              <a:noFill/>
              <a:ln>
                <a:noFill/>
              </a:ln>
            </p:spPr>
          </p:pic>
          <p:sp>
            <p:nvSpPr>
              <p:cNvPr id="1048804" name="TextBox 1048803"/>
              <p:cNvSpPr txBox="1"/>
              <p:nvPr/>
            </p:nvSpPr>
            <p:spPr>
              <a:xfrm>
                <a:off x="347686" y="3241806"/>
                <a:ext cx="1670328" cy="1670063"/>
              </a:xfrm>
              <a:prstGeom prst="rect">
                <a:avLst/>
              </a:prstGeom>
              <a:noFill/>
              <a:ln>
                <a:noFill/>
              </a:ln>
            </p:spPr>
            <p:txBody>
              <a:bodyPr vert="horz" lIns="91440" tIns="45720" rIns="91440" bIns="45720" anchor="t"/>
              <a:lstStyle/>
              <a:p>
                <a:endParaRPr/>
              </a:p>
            </p:txBody>
          </p:sp>
        </p:grpSp>
        <p:grpSp>
          <p:nvGrpSpPr>
            <p:cNvPr id="145" name="Group 144"/>
            <p:cNvGrpSpPr/>
            <p:nvPr/>
          </p:nvGrpSpPr>
          <p:grpSpPr>
            <a:xfrm>
              <a:off x="8601456" y="1669784"/>
              <a:ext cx="2834640" cy="2835090"/>
              <a:chOff x="8601456" y="1670304"/>
              <a:chExt cx="2834640" cy="2834640"/>
            </a:xfrm>
          </p:grpSpPr>
          <p:pic>
            <p:nvPicPr>
              <p:cNvPr id="2097231" name="Oval 24"/>
              <p:cNvPicPr>
                <a:picLocks/>
              </p:cNvPicPr>
              <p:nvPr/>
            </p:nvPicPr>
            <p:blipFill>
              <a:blip r:embed="rId5"/>
              <a:srcRect/>
              <a:stretch>
                <a:fillRect/>
              </a:stretch>
            </p:blipFill>
            <p:spPr>
              <a:xfrm>
                <a:off x="8601456" y="1670304"/>
                <a:ext cx="2834640" cy="2834640"/>
              </a:xfrm>
              <a:prstGeom prst="rect">
                <a:avLst/>
              </a:prstGeom>
              <a:noFill/>
              <a:ln>
                <a:noFill/>
              </a:ln>
            </p:spPr>
          </p:pic>
          <p:sp>
            <p:nvSpPr>
              <p:cNvPr id="1048805" name="TextBox 1048804"/>
              <p:cNvSpPr txBox="1"/>
              <p:nvPr/>
            </p:nvSpPr>
            <p:spPr>
              <a:xfrm>
                <a:off x="9021904" y="2089745"/>
                <a:ext cx="1993616" cy="1993301"/>
              </a:xfrm>
              <a:prstGeom prst="rect">
                <a:avLst/>
              </a:prstGeom>
              <a:noFill/>
              <a:ln>
                <a:noFill/>
              </a:ln>
            </p:spPr>
            <p:txBody>
              <a:bodyPr vert="horz" lIns="91440" tIns="45720" rIns="91440" bIns="45720" anchor="t"/>
              <a:lstStyle/>
              <a:p>
                <a:endParaRPr/>
              </a:p>
            </p:txBody>
          </p:sp>
        </p:grpSp>
        <p:grpSp>
          <p:nvGrpSpPr>
            <p:cNvPr id="146" name="Group 145"/>
            <p:cNvGrpSpPr/>
            <p:nvPr/>
          </p:nvGrpSpPr>
          <p:grpSpPr>
            <a:xfrm>
              <a:off x="7991856" y="-6882"/>
              <a:ext cx="1615440" cy="1609599"/>
              <a:chOff x="7991856" y="-6096"/>
              <a:chExt cx="1615440" cy="1609344"/>
            </a:xfrm>
          </p:grpSpPr>
          <p:pic>
            <p:nvPicPr>
              <p:cNvPr id="2097232" name="Oval 26"/>
              <p:cNvPicPr>
                <a:picLocks/>
              </p:cNvPicPr>
              <p:nvPr/>
            </p:nvPicPr>
            <p:blipFill>
              <a:blip r:embed="rId6"/>
              <a:srcRect/>
              <a:stretch>
                <a:fillRect/>
              </a:stretch>
            </p:blipFill>
            <p:spPr>
              <a:xfrm>
                <a:off x="7991856" y="-6096"/>
                <a:ext cx="1615440" cy="1609344"/>
              </a:xfrm>
              <a:prstGeom prst="rect">
                <a:avLst/>
              </a:prstGeom>
              <a:noFill/>
              <a:ln>
                <a:noFill/>
              </a:ln>
            </p:spPr>
          </p:pic>
          <p:sp>
            <p:nvSpPr>
              <p:cNvPr id="1048806" name="TextBox 1048805"/>
              <p:cNvSpPr txBox="1"/>
              <p:nvPr/>
            </p:nvSpPr>
            <p:spPr>
              <a:xfrm>
                <a:off x="8233756" y="232719"/>
                <a:ext cx="1131512" cy="1131332"/>
              </a:xfrm>
              <a:prstGeom prst="rect">
                <a:avLst/>
              </a:prstGeom>
              <a:noFill/>
              <a:ln>
                <a:noFill/>
              </a:ln>
            </p:spPr>
            <p:txBody>
              <a:bodyPr vert="horz" lIns="91440" tIns="45720" rIns="91440" bIns="45720" anchor="t"/>
              <a:lstStyle/>
              <a:p>
                <a:endParaRPr/>
              </a:p>
            </p:txBody>
          </p:sp>
        </p:grpSp>
        <p:grpSp>
          <p:nvGrpSpPr>
            <p:cNvPr id="147" name="Group 146"/>
            <p:cNvGrpSpPr/>
            <p:nvPr/>
          </p:nvGrpSpPr>
          <p:grpSpPr>
            <a:xfrm>
              <a:off x="8601456" y="5870594"/>
              <a:ext cx="1005840" cy="999903"/>
              <a:chOff x="8601456" y="5870448"/>
              <a:chExt cx="1005840" cy="999744"/>
            </a:xfrm>
          </p:grpSpPr>
          <p:pic>
            <p:nvPicPr>
              <p:cNvPr id="2097233" name="Oval 27"/>
              <p:cNvPicPr>
                <a:picLocks/>
              </p:cNvPicPr>
              <p:nvPr/>
            </p:nvPicPr>
            <p:blipFill>
              <a:blip r:embed="rId7"/>
              <a:srcRect/>
              <a:stretch>
                <a:fillRect/>
              </a:stretch>
            </p:blipFill>
            <p:spPr>
              <a:xfrm>
                <a:off x="8601456" y="5870448"/>
                <a:ext cx="1005840" cy="999744"/>
              </a:xfrm>
              <a:prstGeom prst="rect">
                <a:avLst/>
              </a:prstGeom>
              <a:noFill/>
              <a:ln>
                <a:noFill/>
              </a:ln>
            </p:spPr>
          </p:pic>
          <p:sp>
            <p:nvSpPr>
              <p:cNvPr id="1048807" name="TextBox 1048806"/>
              <p:cNvSpPr txBox="1"/>
              <p:nvPr/>
            </p:nvSpPr>
            <p:spPr>
              <a:xfrm>
                <a:off x="8754082" y="6018954"/>
                <a:ext cx="700460" cy="700349"/>
              </a:xfrm>
              <a:prstGeom prst="rect">
                <a:avLst/>
              </a:prstGeom>
              <a:noFill/>
              <a:ln>
                <a:noFill/>
              </a:ln>
            </p:spPr>
            <p:txBody>
              <a:bodyPr vert="horz" lIns="91440" tIns="45720" rIns="91440" bIns="45720" anchor="t"/>
              <a:lstStyle/>
              <a:p>
                <a:endParaRPr/>
              </a:p>
            </p:txBody>
          </p:sp>
        </p:grpSp>
        <p:sp>
          <p:nvSpPr>
            <p:cNvPr id="1048808" name="Freeform 5"/>
            <p:cNvSpPr/>
            <p:nvPr/>
          </p:nvSpPr>
          <p:spPr bwMode="gray">
            <a:xfrm rot="5101748">
              <a:off x="6293383" y="4577532"/>
              <a:ext cx="3300935" cy="441325"/>
            </a:xfrm>
            <a:custGeom>
              <a:avLst/>
              <a:gdLst>
                <a:gd name="l" fmla="*/ 0 w 10000"/>
                <a:gd name="t" fmla="*/ 0 h 5291"/>
                <a:gd name="r" fmla="*/ 10000 w 10000"/>
                <a:gd name="b" fmla="*/ 5291 h 5291"/>
              </a:gdLst>
              <a:ahLst/>
              <a:cxnLst/>
              <a:rect l="l" t="t" r="r" b="b"/>
              <a:pathLst>
                <a:path w="10000" h="5291">
                  <a:moveTo>
                    <a:pt x="85" y="2532"/>
                  </a:moveTo>
                  <a:cubicBezTo>
                    <a:pt x="1736" y="3911"/>
                    <a:pt x="7524" y="5298"/>
                    <a:pt x="9958" y="5291"/>
                  </a:cubicBezTo>
                  <a:cubicBezTo>
                    <a:pt x="9989" y="1958"/>
                    <a:pt x="9969" y="3333"/>
                    <a:pt x="10000" y="0"/>
                  </a:cubicBez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path>
              </a:pathLst>
            </a:custGeom>
            <a:solidFill>
              <a:schemeClr val="lt1">
                <a:alpha val="20000"/>
              </a:schemeClr>
            </a:solidFill>
            <a:ln>
              <a:noFill/>
            </a:ln>
          </p:spPr>
          <p:txBody>
            <a:bodyPr vert="horz" lIns="91440" tIns="45720" rIns="91440" bIns="45720" anchor="t"/>
            <a:lstStyle>
              <a:lvl1pPr marL="0" indent="0" algn="l" rtl="0" eaLnBrk="1" fontAlgn="base" latinLnBrk="0" hangingPunct="1">
                <a:lnSpc>
                  <a:spcPct val="100000"/>
                </a:lnSpc>
                <a:spcBef>
                  <a:spcPct val="0"/>
                </a:spcBef>
                <a:spcAft>
                  <a:spcPct val="0"/>
                </a:spcAft>
                <a:buFontTx/>
                <a:buNone/>
                <a:defRPr sz="1800" b="0" i="0" u="none" baseline="0">
                  <a:solidFill>
                    <a:schemeClr val="dk1"/>
                  </a:solidFill>
                  <a:latin typeface="Century Gothic" pitchFamily="34" charset="0"/>
                  <a:sym typeface="Arial" charset="0"/>
                </a:defRPr>
              </a:lvl1pPr>
              <a:lvl2pPr marL="457200" indent="0" algn="l" rtl="0" eaLnBrk="1" fontAlgn="base" latinLnBrk="0" hangingPunct="1">
                <a:lnSpc>
                  <a:spcPct val="100000"/>
                </a:lnSpc>
                <a:spcBef>
                  <a:spcPct val="0"/>
                </a:spcBef>
                <a:spcAft>
                  <a:spcPct val="0"/>
                </a:spcAft>
                <a:buFontTx/>
                <a:buNone/>
                <a:defRPr sz="1800" b="0" i="0" u="none" baseline="0">
                  <a:solidFill>
                    <a:schemeClr val="dk1"/>
                  </a:solidFill>
                  <a:latin typeface="Century Gothic" pitchFamily="34" charset="0"/>
                  <a:sym typeface="Arial" charset="0"/>
                </a:defRPr>
              </a:lvl2pPr>
              <a:lvl3pPr marL="914400" indent="0" algn="l" rtl="0" eaLnBrk="1" fontAlgn="base" latinLnBrk="0" hangingPunct="1">
                <a:lnSpc>
                  <a:spcPct val="100000"/>
                </a:lnSpc>
                <a:spcBef>
                  <a:spcPct val="0"/>
                </a:spcBef>
                <a:spcAft>
                  <a:spcPct val="0"/>
                </a:spcAft>
                <a:buFontTx/>
                <a:buNone/>
                <a:defRPr sz="1800" b="0" i="0" u="none" baseline="0">
                  <a:solidFill>
                    <a:schemeClr val="dk1"/>
                  </a:solidFill>
                  <a:latin typeface="Century Gothic" pitchFamily="34" charset="0"/>
                  <a:sym typeface="Arial" charset="0"/>
                </a:defRPr>
              </a:lvl3pPr>
              <a:lvl4pPr marL="1371600" indent="0" algn="l" rtl="0" eaLnBrk="1" fontAlgn="base" latinLnBrk="0" hangingPunct="1">
                <a:lnSpc>
                  <a:spcPct val="100000"/>
                </a:lnSpc>
                <a:spcBef>
                  <a:spcPct val="0"/>
                </a:spcBef>
                <a:spcAft>
                  <a:spcPct val="0"/>
                </a:spcAft>
                <a:buFontTx/>
                <a:buNone/>
                <a:defRPr sz="1800" b="0" i="0" u="none" baseline="0">
                  <a:solidFill>
                    <a:schemeClr val="dk1"/>
                  </a:solidFill>
                  <a:latin typeface="Century Gothic" pitchFamily="34" charset="0"/>
                  <a:sym typeface="Arial" charset="0"/>
                </a:defRPr>
              </a:lvl4pPr>
              <a:lvl5pPr marL="1828800" indent="0" algn="l" rtl="0" eaLnBrk="1" fontAlgn="base" latinLnBrk="0" hangingPunct="1">
                <a:lnSpc>
                  <a:spcPct val="100000"/>
                </a:lnSpc>
                <a:spcBef>
                  <a:spcPct val="0"/>
                </a:spcBef>
                <a:spcAft>
                  <a:spcPct val="0"/>
                </a:spcAft>
                <a:buFontTx/>
                <a:buNone/>
                <a:defRPr sz="1800" b="0" i="0" u="none" baseline="0">
                  <a:solidFill>
                    <a:schemeClr val="dk1"/>
                  </a:solidFill>
                  <a:latin typeface="Century Gothic" pitchFamily="34" charset="0"/>
                  <a:sym typeface="Arial" charset="0"/>
                </a:defRPr>
              </a:lvl5pPr>
            </a:lstStyle>
            <a:p>
              <a:endParaRPr lang="en-IN" altLang="en-US"/>
            </a:p>
          </p:txBody>
        </p:sp>
        <p:sp>
          <p:nvSpPr>
            <p:cNvPr id="1048809" name="Rectangle 29"/>
            <p:cNvSpPr/>
            <p:nvPr/>
          </p:nvSpPr>
          <p:spPr>
            <a:xfrm>
              <a:off x="414338" y="402504"/>
              <a:ext cx="6511925" cy="6054098"/>
            </a:xfrm>
            <a:prstGeom prst="rect">
              <a:avLst/>
            </a:prstGeom>
            <a:solidFill>
              <a:schemeClr val="lt1"/>
            </a:solidFill>
            <a:ln>
              <a:noFill/>
            </a:ln>
          </p:spPr>
        </p:sp>
        <p:sp>
          <p:nvSpPr>
            <p:cNvPr id="1048810" name="Freeform 5"/>
            <p:cNvSpPr/>
            <p:nvPr/>
          </p:nvSpPr>
          <p:spPr bwMode="gray">
            <a:xfrm rot="5400000">
              <a:off x="4448488" y="2802491"/>
              <a:ext cx="6054098" cy="1254125"/>
            </a:xfrm>
            <a:custGeom>
              <a:avLst/>
              <a:gdLst>
                <a:gd name="l" fmla="*/ 0 w 10000"/>
                <a:gd name="t" fmla="*/ 0 h 8000"/>
                <a:gd name="r" fmla="*/ 10000 w 10000"/>
                <a:gd name="b" fmla="*/ 8000 h 8000"/>
              </a:gdLst>
              <a:ahLst/>
              <a:cxnLst/>
              <a:rect l="l" t="t" r="r" b="b"/>
              <a:pathLst>
                <a:path w="10000" h="8000">
                  <a:moveTo>
                    <a:pt x="0" y="0"/>
                  </a:moveTo>
                  <a:lnTo>
                    <a:pt x="0" y="7970"/>
                  </a:lnTo>
                  <a:lnTo>
                    <a:pt x="10000" y="8000"/>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path>
              </a:pathLst>
            </a:custGeom>
            <a:solidFill>
              <a:schemeClr val="lt1"/>
            </a:solidFill>
            <a:ln>
              <a:noFill/>
            </a:ln>
          </p:spPr>
          <p:txBody>
            <a:bodyPr vert="horz" lIns="91440" tIns="45720" rIns="91440" bIns="45720" anchor="t"/>
            <a:lstStyle>
              <a:lvl1pPr marL="0" indent="0" algn="l" rtl="0" eaLnBrk="1" fontAlgn="base" latinLnBrk="0" hangingPunct="1">
                <a:lnSpc>
                  <a:spcPct val="100000"/>
                </a:lnSpc>
                <a:spcBef>
                  <a:spcPct val="0"/>
                </a:spcBef>
                <a:spcAft>
                  <a:spcPct val="0"/>
                </a:spcAft>
                <a:buFontTx/>
                <a:buNone/>
                <a:defRPr sz="1800" b="0" i="0" u="none" baseline="0">
                  <a:solidFill>
                    <a:schemeClr val="dk1"/>
                  </a:solidFill>
                  <a:latin typeface="Century Gothic" pitchFamily="34" charset="0"/>
                  <a:sym typeface="Arial" charset="0"/>
                </a:defRPr>
              </a:lvl1pPr>
              <a:lvl2pPr marL="457200" indent="0" algn="l" rtl="0" eaLnBrk="1" fontAlgn="base" latinLnBrk="0" hangingPunct="1">
                <a:lnSpc>
                  <a:spcPct val="100000"/>
                </a:lnSpc>
                <a:spcBef>
                  <a:spcPct val="0"/>
                </a:spcBef>
                <a:spcAft>
                  <a:spcPct val="0"/>
                </a:spcAft>
                <a:buFontTx/>
                <a:buNone/>
                <a:defRPr sz="1800" b="0" i="0" u="none" baseline="0">
                  <a:solidFill>
                    <a:schemeClr val="dk1"/>
                  </a:solidFill>
                  <a:latin typeface="Century Gothic" pitchFamily="34" charset="0"/>
                  <a:sym typeface="Arial" charset="0"/>
                </a:defRPr>
              </a:lvl2pPr>
              <a:lvl3pPr marL="914400" indent="0" algn="l" rtl="0" eaLnBrk="1" fontAlgn="base" latinLnBrk="0" hangingPunct="1">
                <a:lnSpc>
                  <a:spcPct val="100000"/>
                </a:lnSpc>
                <a:spcBef>
                  <a:spcPct val="0"/>
                </a:spcBef>
                <a:spcAft>
                  <a:spcPct val="0"/>
                </a:spcAft>
                <a:buFontTx/>
                <a:buNone/>
                <a:defRPr sz="1800" b="0" i="0" u="none" baseline="0">
                  <a:solidFill>
                    <a:schemeClr val="dk1"/>
                  </a:solidFill>
                  <a:latin typeface="Century Gothic" pitchFamily="34" charset="0"/>
                  <a:sym typeface="Arial" charset="0"/>
                </a:defRPr>
              </a:lvl3pPr>
              <a:lvl4pPr marL="1371600" indent="0" algn="l" rtl="0" eaLnBrk="1" fontAlgn="base" latinLnBrk="0" hangingPunct="1">
                <a:lnSpc>
                  <a:spcPct val="100000"/>
                </a:lnSpc>
                <a:spcBef>
                  <a:spcPct val="0"/>
                </a:spcBef>
                <a:spcAft>
                  <a:spcPct val="0"/>
                </a:spcAft>
                <a:buFontTx/>
                <a:buNone/>
                <a:defRPr sz="1800" b="0" i="0" u="none" baseline="0">
                  <a:solidFill>
                    <a:schemeClr val="dk1"/>
                  </a:solidFill>
                  <a:latin typeface="Century Gothic" pitchFamily="34" charset="0"/>
                  <a:sym typeface="Arial" charset="0"/>
                </a:defRPr>
              </a:lvl4pPr>
              <a:lvl5pPr marL="1828800" indent="0" algn="l" rtl="0" eaLnBrk="1" fontAlgn="base" latinLnBrk="0" hangingPunct="1">
                <a:lnSpc>
                  <a:spcPct val="100000"/>
                </a:lnSpc>
                <a:spcBef>
                  <a:spcPct val="0"/>
                </a:spcBef>
                <a:spcAft>
                  <a:spcPct val="0"/>
                </a:spcAft>
                <a:buFontTx/>
                <a:buNone/>
                <a:defRPr sz="1800" b="0" i="0" u="none" baseline="0">
                  <a:solidFill>
                    <a:schemeClr val="dk1"/>
                  </a:solidFill>
                  <a:latin typeface="Century Gothic" pitchFamily="34" charset="0"/>
                  <a:sym typeface="Arial" charset="0"/>
                </a:defRPr>
              </a:lvl5pPr>
            </a:lstStyle>
            <a:p>
              <a:endParaRPr lang="en-IN" altLang="en-US"/>
            </a:p>
          </p:txBody>
        </p:sp>
        <p:sp>
          <p:nvSpPr>
            <p:cNvPr id="1048811" name="Freeform 5"/>
            <p:cNvSpPr/>
            <p:nvPr/>
          </p:nvSpPr>
          <p:spPr bwMode="gray">
            <a:xfrm>
              <a:off x="0" y="804"/>
              <a:ext cx="12192000" cy="6857499"/>
            </a:xfrm>
            <a:custGeom>
              <a:avLst/>
              <a:gdLst>
                <a:gd name="l" fmla="*/ 0 w 15356"/>
                <a:gd name="t" fmla="*/ 0 h 8638"/>
                <a:gd name="r" fmla="*/ 15356 w 15356"/>
                <a:gd name="b" fmla="*/ 8638 h 8638"/>
              </a:gdLst>
              <a:ahLst/>
              <a:cxnLst/>
              <a:rect l="l" t="t"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path>
              </a:pathLst>
            </a:custGeom>
            <a:solidFill>
              <a:schemeClr val="lt1"/>
            </a:solidFill>
            <a:ln>
              <a:noFill/>
            </a:ln>
          </p:spPr>
          <p:txBody>
            <a:bodyPr vert="horz" lIns="91440" tIns="45720" rIns="91440" bIns="45720" anchor="t"/>
            <a:lstStyle>
              <a:lvl1pPr marL="0" indent="0" algn="l" rtl="0" eaLnBrk="1" fontAlgn="base" latinLnBrk="0" hangingPunct="1">
                <a:lnSpc>
                  <a:spcPct val="100000"/>
                </a:lnSpc>
                <a:spcBef>
                  <a:spcPct val="0"/>
                </a:spcBef>
                <a:spcAft>
                  <a:spcPct val="0"/>
                </a:spcAft>
                <a:buFontTx/>
                <a:buNone/>
                <a:defRPr sz="1800" b="0" i="0" u="none" baseline="0">
                  <a:solidFill>
                    <a:schemeClr val="dk1"/>
                  </a:solidFill>
                  <a:latin typeface="Century Gothic" pitchFamily="34" charset="0"/>
                  <a:sym typeface="Arial" charset="0"/>
                </a:defRPr>
              </a:lvl1pPr>
              <a:lvl2pPr marL="457200" indent="0" algn="l" rtl="0" eaLnBrk="1" fontAlgn="base" latinLnBrk="0" hangingPunct="1">
                <a:lnSpc>
                  <a:spcPct val="100000"/>
                </a:lnSpc>
                <a:spcBef>
                  <a:spcPct val="0"/>
                </a:spcBef>
                <a:spcAft>
                  <a:spcPct val="0"/>
                </a:spcAft>
                <a:buFontTx/>
                <a:buNone/>
                <a:defRPr sz="1800" b="0" i="0" u="none" baseline="0">
                  <a:solidFill>
                    <a:schemeClr val="dk1"/>
                  </a:solidFill>
                  <a:latin typeface="Century Gothic" pitchFamily="34" charset="0"/>
                  <a:sym typeface="Arial" charset="0"/>
                </a:defRPr>
              </a:lvl2pPr>
              <a:lvl3pPr marL="914400" indent="0" algn="l" rtl="0" eaLnBrk="1" fontAlgn="base" latinLnBrk="0" hangingPunct="1">
                <a:lnSpc>
                  <a:spcPct val="100000"/>
                </a:lnSpc>
                <a:spcBef>
                  <a:spcPct val="0"/>
                </a:spcBef>
                <a:spcAft>
                  <a:spcPct val="0"/>
                </a:spcAft>
                <a:buFontTx/>
                <a:buNone/>
                <a:defRPr sz="1800" b="0" i="0" u="none" baseline="0">
                  <a:solidFill>
                    <a:schemeClr val="dk1"/>
                  </a:solidFill>
                  <a:latin typeface="Century Gothic" pitchFamily="34" charset="0"/>
                  <a:sym typeface="Arial" charset="0"/>
                </a:defRPr>
              </a:lvl3pPr>
              <a:lvl4pPr marL="1371600" indent="0" algn="l" rtl="0" eaLnBrk="1" fontAlgn="base" latinLnBrk="0" hangingPunct="1">
                <a:lnSpc>
                  <a:spcPct val="100000"/>
                </a:lnSpc>
                <a:spcBef>
                  <a:spcPct val="0"/>
                </a:spcBef>
                <a:spcAft>
                  <a:spcPct val="0"/>
                </a:spcAft>
                <a:buFontTx/>
                <a:buNone/>
                <a:defRPr sz="1800" b="0" i="0" u="none" baseline="0">
                  <a:solidFill>
                    <a:schemeClr val="dk1"/>
                  </a:solidFill>
                  <a:latin typeface="Century Gothic" pitchFamily="34" charset="0"/>
                  <a:sym typeface="Arial" charset="0"/>
                </a:defRPr>
              </a:lvl4pPr>
              <a:lvl5pPr marL="1828800" indent="0" algn="l" rtl="0" eaLnBrk="1" fontAlgn="base" latinLnBrk="0" hangingPunct="1">
                <a:lnSpc>
                  <a:spcPct val="100000"/>
                </a:lnSpc>
                <a:spcBef>
                  <a:spcPct val="0"/>
                </a:spcBef>
                <a:spcAft>
                  <a:spcPct val="0"/>
                </a:spcAft>
                <a:buFontTx/>
                <a:buNone/>
                <a:defRPr sz="1800" b="0" i="0" u="none" baseline="0">
                  <a:solidFill>
                    <a:schemeClr val="dk1"/>
                  </a:solidFill>
                  <a:latin typeface="Century Gothic" pitchFamily="34" charset="0"/>
                  <a:sym typeface="Arial" charset="0"/>
                </a:defRPr>
              </a:lvl5pPr>
            </a:lstStyle>
            <a:p>
              <a:endParaRPr lang="en-IN" altLang="en-US"/>
            </a:p>
          </p:txBody>
        </p:sp>
      </p:grpSp>
      <p:sp>
        <p:nvSpPr>
          <p:cNvPr id="1048812" name="Rectangle 32"/>
          <p:cNvSpPr/>
          <p:nvPr/>
        </p:nvSpPr>
        <p:spPr>
          <a:xfrm>
            <a:off x="10437812" y="0"/>
            <a:ext cx="685800" cy="1143000"/>
          </a:xfrm>
          <a:prstGeom prst="rect">
            <a:avLst/>
          </a:prstGeom>
          <a:solidFill>
            <a:schemeClr val="accent1"/>
          </a:solidFill>
          <a:ln>
            <a:noFill/>
          </a:ln>
          <a:effectLst>
            <a:outerShdw dist="25400" dir="5400000">
              <a:srgbClr val="000000">
                <a:alpha val="45000"/>
              </a:srgbClr>
            </a:outerShdw>
          </a:effectLst>
        </p:spPr>
      </p:sp>
      <p:sp>
        <p:nvSpPr>
          <p:cNvPr id="1048813" name="Footer Placeholder 4"/>
          <p:cNvSpPr>
            <a:spLocks noGrp="1"/>
          </p:cNvSpPr>
          <p:nvPr>
            <p:ph type="ftr" sz="quarter" idx="3"/>
          </p:nvPr>
        </p:nvSpPr>
        <p:spPr>
          <a:xfrm>
            <a:off x="528637" y="6391275"/>
            <a:ext cx="3859212" cy="304800"/>
          </a:xfrm>
          <a:prstGeom prst="rect">
            <a:avLst/>
          </a:prstGeom>
          <a:noFill/>
          <a:ln>
            <a:noFill/>
          </a:ln>
        </p:spPr>
        <p:txBody>
          <a:bodyPr vert="horz" lIns="91440" tIns="45720" rIns="91440" bIns="45720" anchor="b"/>
          <a:lstStyle>
            <a:lvl1pPr marL="0" indent="0" algn="l" rtl="0" eaLnBrk="1" fontAlgn="base" latinLnBrk="0" hangingPunct="1">
              <a:lnSpc>
                <a:spcPct val="100000"/>
              </a:lnSpc>
              <a:spcBef>
                <a:spcPct val="0"/>
              </a:spcBef>
              <a:spcAft>
                <a:spcPct val="0"/>
              </a:spcAft>
              <a:buFontTx/>
              <a:buNone/>
              <a:defRPr sz="1800" b="0" i="0" u="none" baseline="0">
                <a:solidFill>
                  <a:schemeClr val="dk1"/>
                </a:solidFill>
                <a:latin typeface="Century Gothic" pitchFamily="34" charset="0"/>
                <a:sym typeface="Arial" charset="0"/>
              </a:defRPr>
            </a:lvl1pPr>
            <a:lvl2pPr marL="457200" indent="0" algn="l" rtl="0" eaLnBrk="1" fontAlgn="base" latinLnBrk="0" hangingPunct="1">
              <a:lnSpc>
                <a:spcPct val="100000"/>
              </a:lnSpc>
              <a:spcBef>
                <a:spcPct val="0"/>
              </a:spcBef>
              <a:spcAft>
                <a:spcPct val="0"/>
              </a:spcAft>
              <a:buFontTx/>
              <a:buNone/>
              <a:defRPr sz="1800" b="0" i="0" u="none" baseline="0">
                <a:solidFill>
                  <a:schemeClr val="dk1"/>
                </a:solidFill>
                <a:latin typeface="Century Gothic" pitchFamily="34" charset="0"/>
                <a:sym typeface="Arial" charset="0"/>
              </a:defRPr>
            </a:lvl2pPr>
            <a:lvl3pPr marL="914400" indent="0" algn="l" rtl="0" eaLnBrk="1" fontAlgn="base" latinLnBrk="0" hangingPunct="1">
              <a:lnSpc>
                <a:spcPct val="100000"/>
              </a:lnSpc>
              <a:spcBef>
                <a:spcPct val="0"/>
              </a:spcBef>
              <a:spcAft>
                <a:spcPct val="0"/>
              </a:spcAft>
              <a:buFontTx/>
              <a:buNone/>
              <a:defRPr sz="1800" b="0" i="0" u="none" baseline="0">
                <a:solidFill>
                  <a:schemeClr val="dk1"/>
                </a:solidFill>
                <a:latin typeface="Century Gothic" pitchFamily="34" charset="0"/>
                <a:sym typeface="Arial" charset="0"/>
              </a:defRPr>
            </a:lvl3pPr>
            <a:lvl4pPr marL="1371600" indent="0" algn="l" rtl="0" eaLnBrk="1" fontAlgn="base" latinLnBrk="0" hangingPunct="1">
              <a:lnSpc>
                <a:spcPct val="100000"/>
              </a:lnSpc>
              <a:spcBef>
                <a:spcPct val="0"/>
              </a:spcBef>
              <a:spcAft>
                <a:spcPct val="0"/>
              </a:spcAft>
              <a:buFontTx/>
              <a:buNone/>
              <a:defRPr sz="1800" b="0" i="0" u="none" baseline="0">
                <a:solidFill>
                  <a:schemeClr val="dk1"/>
                </a:solidFill>
                <a:latin typeface="Century Gothic" pitchFamily="34" charset="0"/>
                <a:sym typeface="Arial" charset="0"/>
              </a:defRPr>
            </a:lvl4pPr>
            <a:lvl5pPr marL="1828800" indent="0" algn="l" rtl="0" eaLnBrk="1" fontAlgn="base" latinLnBrk="0" hangingPunct="1">
              <a:lnSpc>
                <a:spcPct val="100000"/>
              </a:lnSpc>
              <a:spcBef>
                <a:spcPct val="0"/>
              </a:spcBef>
              <a:spcAft>
                <a:spcPct val="0"/>
              </a:spcAft>
              <a:buFontTx/>
              <a:buNone/>
              <a:defRPr sz="1800" b="0" i="0" u="none" baseline="0">
                <a:solidFill>
                  <a:schemeClr val="dk1"/>
                </a:solidFill>
                <a:latin typeface="Century Gothic" pitchFamily="34" charset="0"/>
                <a:sym typeface="Arial" charset="0"/>
              </a:defRPr>
            </a:lvl5pPr>
          </a:lstStyle>
          <a:p>
            <a:pPr lvl="0" eaLnBrk="1" hangingPunct="1"/>
            <a:r>
              <a:rPr lang="en-IN" altLang="en-US" sz="1000" b="1">
                <a:solidFill>
                  <a:schemeClr val="accent1"/>
                </a:solidFill>
                <a:latin typeface="Century Gothic" pitchFamily="34" charset="0"/>
              </a:rPr>
              <a:t>Department of CSE, CMRIT</a:t>
            </a:r>
          </a:p>
        </p:txBody>
      </p:sp>
      <p:sp>
        <p:nvSpPr>
          <p:cNvPr id="1048814" name="Slide Number Placeholder 5"/>
          <p:cNvSpPr>
            <a:spLocks noGrp="1"/>
          </p:cNvSpPr>
          <p:nvPr>
            <p:ph type="sldNum" sz="quarter" idx="4"/>
          </p:nvPr>
        </p:nvSpPr>
        <p:spPr>
          <a:xfrm>
            <a:off x="10352088" y="295275"/>
            <a:ext cx="838200" cy="768350"/>
          </a:xfrm>
          <a:prstGeom prst="rect">
            <a:avLst/>
          </a:prstGeom>
          <a:noFill/>
          <a:ln>
            <a:noFill/>
          </a:ln>
        </p:spPr>
        <p:txBody>
          <a:bodyPr vert="horz" lIns="91440" tIns="45720" rIns="91440" bIns="45720" anchor="b"/>
          <a:lstStyle>
            <a:lvl1pPr marL="0" indent="0" algn="l" rtl="0" eaLnBrk="1" fontAlgn="base" latinLnBrk="0" hangingPunct="1">
              <a:lnSpc>
                <a:spcPct val="100000"/>
              </a:lnSpc>
              <a:spcBef>
                <a:spcPct val="0"/>
              </a:spcBef>
              <a:spcAft>
                <a:spcPct val="0"/>
              </a:spcAft>
              <a:buFontTx/>
              <a:buNone/>
              <a:defRPr sz="1800" b="0" i="0" u="none" baseline="0">
                <a:solidFill>
                  <a:schemeClr val="dk1"/>
                </a:solidFill>
                <a:latin typeface="Century Gothic" pitchFamily="34" charset="0"/>
                <a:sym typeface="Arial" charset="0"/>
              </a:defRPr>
            </a:lvl1pPr>
            <a:lvl2pPr marL="457200" indent="0" algn="l" rtl="0" eaLnBrk="1" fontAlgn="base" latinLnBrk="0" hangingPunct="1">
              <a:lnSpc>
                <a:spcPct val="100000"/>
              </a:lnSpc>
              <a:spcBef>
                <a:spcPct val="0"/>
              </a:spcBef>
              <a:spcAft>
                <a:spcPct val="0"/>
              </a:spcAft>
              <a:buFontTx/>
              <a:buNone/>
              <a:defRPr sz="1800" b="0" i="0" u="none" baseline="0">
                <a:solidFill>
                  <a:schemeClr val="dk1"/>
                </a:solidFill>
                <a:latin typeface="Century Gothic" pitchFamily="34" charset="0"/>
                <a:sym typeface="Arial" charset="0"/>
              </a:defRPr>
            </a:lvl2pPr>
            <a:lvl3pPr marL="914400" indent="0" algn="l" rtl="0" eaLnBrk="1" fontAlgn="base" latinLnBrk="0" hangingPunct="1">
              <a:lnSpc>
                <a:spcPct val="100000"/>
              </a:lnSpc>
              <a:spcBef>
                <a:spcPct val="0"/>
              </a:spcBef>
              <a:spcAft>
                <a:spcPct val="0"/>
              </a:spcAft>
              <a:buFontTx/>
              <a:buNone/>
              <a:defRPr sz="1800" b="0" i="0" u="none" baseline="0">
                <a:solidFill>
                  <a:schemeClr val="dk1"/>
                </a:solidFill>
                <a:latin typeface="Century Gothic" pitchFamily="34" charset="0"/>
                <a:sym typeface="Arial" charset="0"/>
              </a:defRPr>
            </a:lvl3pPr>
            <a:lvl4pPr marL="1371600" indent="0" algn="l" rtl="0" eaLnBrk="1" fontAlgn="base" latinLnBrk="0" hangingPunct="1">
              <a:lnSpc>
                <a:spcPct val="100000"/>
              </a:lnSpc>
              <a:spcBef>
                <a:spcPct val="0"/>
              </a:spcBef>
              <a:spcAft>
                <a:spcPct val="0"/>
              </a:spcAft>
              <a:buFontTx/>
              <a:buNone/>
              <a:defRPr sz="1800" b="0" i="0" u="none" baseline="0">
                <a:solidFill>
                  <a:schemeClr val="dk1"/>
                </a:solidFill>
                <a:latin typeface="Century Gothic" pitchFamily="34" charset="0"/>
                <a:sym typeface="Arial" charset="0"/>
              </a:defRPr>
            </a:lvl4pPr>
            <a:lvl5pPr marL="1828800" indent="0" algn="l" rtl="0" eaLnBrk="1" fontAlgn="base" latinLnBrk="0" hangingPunct="1">
              <a:lnSpc>
                <a:spcPct val="100000"/>
              </a:lnSpc>
              <a:spcBef>
                <a:spcPct val="0"/>
              </a:spcBef>
              <a:spcAft>
                <a:spcPct val="0"/>
              </a:spcAft>
              <a:buFontTx/>
              <a:buNone/>
              <a:defRPr sz="1800" b="0" i="0" u="none" baseline="0">
                <a:solidFill>
                  <a:schemeClr val="dk1"/>
                </a:solidFill>
                <a:latin typeface="Century Gothic" pitchFamily="34" charset="0"/>
                <a:sym typeface="Arial" charset="0"/>
              </a:defRPr>
            </a:lvl5pPr>
          </a:lstStyle>
          <a:p>
            <a:pPr lvl="0" algn="ctr" eaLnBrk="1" hangingPunct="1"/>
            <a:fld id="{566ABCEB-ACFC-4714-9973-3DA970169C29}" type="slidenum">
              <a:rPr lang="en-US" altLang="en-US" sz="2800">
                <a:solidFill>
                  <a:schemeClr val="lt1"/>
                </a:solidFill>
                <a:latin typeface="Century Gothic" pitchFamily="34" charset="0"/>
              </a:rPr>
              <a:pPr lvl="0" algn="ctr" eaLnBrk="1" hangingPunct="1"/>
              <a:t>‹#›</a:t>
            </a:fld>
            <a:endParaRPr lang="en-US" altLang="en-US" sz="2800">
              <a:solidFill>
                <a:schemeClr val="lt1"/>
              </a:solidFill>
              <a:latin typeface="Century Gothic" pitchFamily="34" charset="0"/>
            </a:endParaRPr>
          </a:p>
        </p:txBody>
      </p:sp>
      <p:sp>
        <p:nvSpPr>
          <p:cNvPr id="1048815" name="Vertical Text Placeholder 2"/>
          <p:cNvSpPr>
            <a:spLocks noGrp="1"/>
          </p:cNvSpPr>
          <p:nvPr>
            <p:ph type="body" orient="vert" idx="1"/>
          </p:nvPr>
        </p:nvSpPr>
        <p:spPr>
          <a:xfrm>
            <a:off x="1154954" y="1278468"/>
            <a:ext cx="6247546" cy="47485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48816" name="Vertical Title 1"/>
          <p:cNvSpPr>
            <a:spLocks noGrp="1"/>
          </p:cNvSpPr>
          <p:nvPr>
            <p:ph type="title" orient="vert"/>
          </p:nvPr>
        </p:nvSpPr>
        <p:spPr>
          <a:xfrm>
            <a:off x="8576756" y="1278468"/>
            <a:ext cx="1413933" cy="4748589"/>
          </a:xfrm>
        </p:spPr>
        <p:txBody>
          <a:bodyPr vert="eaVert" anchor="b"/>
          <a:lstStyle/>
          <a:p>
            <a:r>
              <a:rPr lang="en-US"/>
              <a:t>Click to edit Master title style</a:t>
            </a:r>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048687" name="Title 1"/>
          <p:cNvSpPr>
            <a:spLocks noGrp="1"/>
          </p:cNvSpPr>
          <p:nvPr>
            <p:ph type="title"/>
          </p:nvPr>
        </p:nvSpPr>
        <p:spPr>
          <a:xfrm>
            <a:off x="1738648" y="727075"/>
            <a:ext cx="8613440" cy="708025"/>
          </a:xfrm>
        </p:spPr>
        <p:txBody>
          <a:bodyPr/>
          <a:lstStyle/>
          <a:p>
            <a:r>
              <a:rPr lang="en-US"/>
              <a:t>Click to edit Master title style</a:t>
            </a:r>
            <a:endParaRPr lang="en-US" dirty="0"/>
          </a:p>
        </p:txBody>
      </p:sp>
      <p:sp>
        <p:nvSpPr>
          <p:cNvPr id="1048688"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48689" name="Slide Number Placeholder 5"/>
          <p:cNvSpPr>
            <a:spLocks noGrp="1"/>
          </p:cNvSpPr>
          <p:nvPr>
            <p:ph type="sldNum" sz="quarter" idx="4"/>
          </p:nvPr>
        </p:nvSpPr>
        <p:spPr>
          <a:xfrm>
            <a:off x="10352088" y="295275"/>
            <a:ext cx="838200" cy="768350"/>
          </a:xfrm>
          <a:prstGeom prst="rect">
            <a:avLst/>
          </a:prstGeom>
          <a:noFill/>
          <a:ln>
            <a:noFill/>
          </a:ln>
        </p:spPr>
        <p:txBody>
          <a:bodyPr vert="horz" lIns="91440" tIns="45720" rIns="91440" bIns="45720" anchor="b"/>
          <a:lstStyle>
            <a:lvl1pPr marL="0" indent="0" algn="l" rtl="0" eaLnBrk="1" fontAlgn="base" latinLnBrk="0" hangingPunct="1">
              <a:lnSpc>
                <a:spcPct val="100000"/>
              </a:lnSpc>
              <a:spcBef>
                <a:spcPct val="0"/>
              </a:spcBef>
              <a:spcAft>
                <a:spcPct val="0"/>
              </a:spcAft>
              <a:buFontTx/>
              <a:buNone/>
              <a:defRPr sz="1800" b="0" i="0" u="none" baseline="0">
                <a:solidFill>
                  <a:schemeClr val="dk1"/>
                </a:solidFill>
                <a:latin typeface="Century Gothic" pitchFamily="34" charset="0"/>
                <a:sym typeface="Arial" charset="0"/>
              </a:defRPr>
            </a:lvl1pPr>
            <a:lvl2pPr marL="457200" indent="0" algn="l" rtl="0" eaLnBrk="1" fontAlgn="base" latinLnBrk="0" hangingPunct="1">
              <a:lnSpc>
                <a:spcPct val="100000"/>
              </a:lnSpc>
              <a:spcBef>
                <a:spcPct val="0"/>
              </a:spcBef>
              <a:spcAft>
                <a:spcPct val="0"/>
              </a:spcAft>
              <a:buFontTx/>
              <a:buNone/>
              <a:defRPr sz="1800" b="0" i="0" u="none" baseline="0">
                <a:solidFill>
                  <a:schemeClr val="dk1"/>
                </a:solidFill>
                <a:latin typeface="Century Gothic" pitchFamily="34" charset="0"/>
                <a:sym typeface="Arial" charset="0"/>
              </a:defRPr>
            </a:lvl2pPr>
            <a:lvl3pPr marL="914400" indent="0" algn="l" rtl="0" eaLnBrk="1" fontAlgn="base" latinLnBrk="0" hangingPunct="1">
              <a:lnSpc>
                <a:spcPct val="100000"/>
              </a:lnSpc>
              <a:spcBef>
                <a:spcPct val="0"/>
              </a:spcBef>
              <a:spcAft>
                <a:spcPct val="0"/>
              </a:spcAft>
              <a:buFontTx/>
              <a:buNone/>
              <a:defRPr sz="1800" b="0" i="0" u="none" baseline="0">
                <a:solidFill>
                  <a:schemeClr val="dk1"/>
                </a:solidFill>
                <a:latin typeface="Century Gothic" pitchFamily="34" charset="0"/>
                <a:sym typeface="Arial" charset="0"/>
              </a:defRPr>
            </a:lvl3pPr>
            <a:lvl4pPr marL="1371600" indent="0" algn="l" rtl="0" eaLnBrk="1" fontAlgn="base" latinLnBrk="0" hangingPunct="1">
              <a:lnSpc>
                <a:spcPct val="100000"/>
              </a:lnSpc>
              <a:spcBef>
                <a:spcPct val="0"/>
              </a:spcBef>
              <a:spcAft>
                <a:spcPct val="0"/>
              </a:spcAft>
              <a:buFontTx/>
              <a:buNone/>
              <a:defRPr sz="1800" b="0" i="0" u="none" baseline="0">
                <a:solidFill>
                  <a:schemeClr val="dk1"/>
                </a:solidFill>
                <a:latin typeface="Century Gothic" pitchFamily="34" charset="0"/>
                <a:sym typeface="Arial" charset="0"/>
              </a:defRPr>
            </a:lvl4pPr>
            <a:lvl5pPr marL="1828800" indent="0" algn="l" rtl="0" eaLnBrk="1" fontAlgn="base" latinLnBrk="0" hangingPunct="1">
              <a:lnSpc>
                <a:spcPct val="100000"/>
              </a:lnSpc>
              <a:spcBef>
                <a:spcPct val="0"/>
              </a:spcBef>
              <a:spcAft>
                <a:spcPct val="0"/>
              </a:spcAft>
              <a:buFontTx/>
              <a:buNone/>
              <a:defRPr sz="1800" b="0" i="0" u="none" baseline="0">
                <a:solidFill>
                  <a:schemeClr val="dk1"/>
                </a:solidFill>
                <a:latin typeface="Century Gothic" pitchFamily="34" charset="0"/>
                <a:sym typeface="Arial" charset="0"/>
              </a:defRPr>
            </a:lvl5pPr>
          </a:lstStyle>
          <a:p>
            <a:pPr lvl="0" algn="ctr" eaLnBrk="1" hangingPunct="1"/>
            <a:fld id="{566ABCEB-ACFC-4714-9973-3DA970169C29}" type="slidenum">
              <a:rPr lang="en-US" altLang="en-US" sz="2800">
                <a:solidFill>
                  <a:schemeClr val="lt1"/>
                </a:solidFill>
                <a:latin typeface="Century Gothic" pitchFamily="34" charset="0"/>
              </a:rPr>
              <a:pPr lvl="0" algn="ctr" eaLnBrk="1" hangingPunct="1"/>
              <a:t>‹#›</a:t>
            </a:fld>
            <a:endParaRPr lang="en-US" altLang="en-US" sz="2800">
              <a:solidFill>
                <a:schemeClr val="lt1"/>
              </a:solidFill>
              <a:latin typeface="Century Gothic" pitchFamily="34" charset="0"/>
            </a:endParaRPr>
          </a:p>
        </p:txBody>
      </p:sp>
      <p:sp>
        <p:nvSpPr>
          <p:cNvPr id="1048690" name="Footer Placeholder 4"/>
          <p:cNvSpPr>
            <a:spLocks noGrp="1"/>
          </p:cNvSpPr>
          <p:nvPr>
            <p:ph type="ftr" sz="quarter" idx="3"/>
          </p:nvPr>
        </p:nvSpPr>
        <p:spPr>
          <a:xfrm>
            <a:off x="528637" y="6391275"/>
            <a:ext cx="3859212" cy="304800"/>
          </a:xfrm>
          <a:prstGeom prst="rect">
            <a:avLst/>
          </a:prstGeom>
          <a:noFill/>
          <a:ln>
            <a:noFill/>
          </a:ln>
        </p:spPr>
        <p:txBody>
          <a:bodyPr vert="horz" lIns="91440" tIns="45720" rIns="91440" bIns="45720" anchor="b"/>
          <a:lstStyle>
            <a:lvl1pPr marL="0" indent="0" algn="l" rtl="0" eaLnBrk="1" fontAlgn="base" latinLnBrk="0" hangingPunct="1">
              <a:lnSpc>
                <a:spcPct val="100000"/>
              </a:lnSpc>
              <a:spcBef>
                <a:spcPct val="0"/>
              </a:spcBef>
              <a:spcAft>
                <a:spcPct val="0"/>
              </a:spcAft>
              <a:buFontTx/>
              <a:buNone/>
              <a:defRPr sz="1800" b="0" i="0" u="none" baseline="0">
                <a:solidFill>
                  <a:schemeClr val="dk1"/>
                </a:solidFill>
                <a:latin typeface="Century Gothic" pitchFamily="34" charset="0"/>
                <a:sym typeface="Arial" charset="0"/>
              </a:defRPr>
            </a:lvl1pPr>
            <a:lvl2pPr marL="457200" indent="0" algn="l" rtl="0" eaLnBrk="1" fontAlgn="base" latinLnBrk="0" hangingPunct="1">
              <a:lnSpc>
                <a:spcPct val="100000"/>
              </a:lnSpc>
              <a:spcBef>
                <a:spcPct val="0"/>
              </a:spcBef>
              <a:spcAft>
                <a:spcPct val="0"/>
              </a:spcAft>
              <a:buFontTx/>
              <a:buNone/>
              <a:defRPr sz="1800" b="0" i="0" u="none" baseline="0">
                <a:solidFill>
                  <a:schemeClr val="dk1"/>
                </a:solidFill>
                <a:latin typeface="Century Gothic" pitchFamily="34" charset="0"/>
                <a:sym typeface="Arial" charset="0"/>
              </a:defRPr>
            </a:lvl2pPr>
            <a:lvl3pPr marL="914400" indent="0" algn="l" rtl="0" eaLnBrk="1" fontAlgn="base" latinLnBrk="0" hangingPunct="1">
              <a:lnSpc>
                <a:spcPct val="100000"/>
              </a:lnSpc>
              <a:spcBef>
                <a:spcPct val="0"/>
              </a:spcBef>
              <a:spcAft>
                <a:spcPct val="0"/>
              </a:spcAft>
              <a:buFontTx/>
              <a:buNone/>
              <a:defRPr sz="1800" b="0" i="0" u="none" baseline="0">
                <a:solidFill>
                  <a:schemeClr val="dk1"/>
                </a:solidFill>
                <a:latin typeface="Century Gothic" pitchFamily="34" charset="0"/>
                <a:sym typeface="Arial" charset="0"/>
              </a:defRPr>
            </a:lvl3pPr>
            <a:lvl4pPr marL="1371600" indent="0" algn="l" rtl="0" eaLnBrk="1" fontAlgn="base" latinLnBrk="0" hangingPunct="1">
              <a:lnSpc>
                <a:spcPct val="100000"/>
              </a:lnSpc>
              <a:spcBef>
                <a:spcPct val="0"/>
              </a:spcBef>
              <a:spcAft>
                <a:spcPct val="0"/>
              </a:spcAft>
              <a:buFontTx/>
              <a:buNone/>
              <a:defRPr sz="1800" b="0" i="0" u="none" baseline="0">
                <a:solidFill>
                  <a:schemeClr val="dk1"/>
                </a:solidFill>
                <a:latin typeface="Century Gothic" pitchFamily="34" charset="0"/>
                <a:sym typeface="Arial" charset="0"/>
              </a:defRPr>
            </a:lvl4pPr>
            <a:lvl5pPr marL="1828800" indent="0" algn="l" rtl="0" eaLnBrk="1" fontAlgn="base" latinLnBrk="0" hangingPunct="1">
              <a:lnSpc>
                <a:spcPct val="100000"/>
              </a:lnSpc>
              <a:spcBef>
                <a:spcPct val="0"/>
              </a:spcBef>
              <a:spcAft>
                <a:spcPct val="0"/>
              </a:spcAft>
              <a:buFontTx/>
              <a:buNone/>
              <a:defRPr sz="1800" b="0" i="0" u="none" baseline="0">
                <a:solidFill>
                  <a:schemeClr val="dk1"/>
                </a:solidFill>
                <a:latin typeface="Century Gothic" pitchFamily="34" charset="0"/>
                <a:sym typeface="Arial" charset="0"/>
              </a:defRPr>
            </a:lvl5pPr>
          </a:lstStyle>
          <a:p>
            <a:pPr lvl="0" eaLnBrk="1" hangingPunct="1"/>
            <a:r>
              <a:rPr lang="en-IN" altLang="en-US" sz="1000" b="1">
                <a:solidFill>
                  <a:schemeClr val="accent1"/>
                </a:solidFill>
                <a:latin typeface="Century Gothic" pitchFamily="34" charset="0"/>
              </a:rPr>
              <a:t>Department of CSE, CMRIT</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cSld>
    <p:bg>
      <p:bgPr>
        <a:solidFill>
          <a:schemeClr val="lt1"/>
        </a:solidFill>
        <a:effectLst/>
      </p:bgPr>
    </p:bg>
    <p:spTree>
      <p:nvGrpSpPr>
        <p:cNvPr id="1" name=""/>
        <p:cNvGrpSpPr/>
        <p:nvPr/>
      </p:nvGrpSpPr>
      <p:grpSpPr>
        <a:xfrm>
          <a:off x="0" y="0"/>
          <a:ext cx="0" cy="0"/>
          <a:chOff x="0" y="0"/>
          <a:chExt cx="0" cy="0"/>
        </a:xfrm>
      </p:grpSpPr>
      <p:grpSp>
        <p:nvGrpSpPr>
          <p:cNvPr id="63" name="Group 62"/>
          <p:cNvGrpSpPr/>
          <p:nvPr/>
        </p:nvGrpSpPr>
        <p:grpSpPr>
          <a:xfrm>
            <a:off x="0" y="-1587"/>
            <a:ext cx="12192000" cy="6865937"/>
            <a:chOff x="0" y="-2373"/>
            <a:chExt cx="12192000" cy="6867027"/>
          </a:xfrm>
        </p:grpSpPr>
        <p:grpSp>
          <p:nvGrpSpPr>
            <p:cNvPr id="64" name="Group 63"/>
            <p:cNvGrpSpPr/>
            <p:nvPr/>
          </p:nvGrpSpPr>
          <p:grpSpPr>
            <a:xfrm>
              <a:off x="-6096" y="-6882"/>
              <a:ext cx="12204192" cy="6871282"/>
              <a:chOff x="-6096" y="-6096"/>
              <a:chExt cx="12204192" cy="6870192"/>
            </a:xfrm>
          </p:grpSpPr>
          <p:pic>
            <p:nvPicPr>
              <p:cNvPr id="2097173" name="Rectangle 20"/>
              <p:cNvPicPr>
                <a:picLocks/>
              </p:cNvPicPr>
              <p:nvPr/>
            </p:nvPicPr>
            <p:blipFill>
              <a:blip r:embed="rId2"/>
              <a:srcRect/>
              <a:stretch>
                <a:fillRect/>
              </a:stretch>
            </p:blipFill>
            <p:spPr>
              <a:xfrm>
                <a:off x="-6096" y="-6096"/>
                <a:ext cx="12204192" cy="6870192"/>
              </a:xfrm>
              <a:prstGeom prst="rect">
                <a:avLst/>
              </a:prstGeom>
              <a:noFill/>
              <a:ln>
                <a:noFill/>
              </a:ln>
            </p:spPr>
          </p:pic>
          <p:sp>
            <p:nvSpPr>
              <p:cNvPr id="1048618" name="TextBox 1048617"/>
              <p:cNvSpPr txBox="1"/>
              <p:nvPr/>
            </p:nvSpPr>
            <p:spPr>
              <a:xfrm>
                <a:off x="0" y="785"/>
                <a:ext cx="12192000" cy="6856912"/>
              </a:xfrm>
              <a:prstGeom prst="rect">
                <a:avLst/>
              </a:prstGeom>
              <a:noFill/>
              <a:ln>
                <a:noFill/>
              </a:ln>
            </p:spPr>
            <p:txBody>
              <a:bodyPr vert="horz" lIns="91440" tIns="45720" rIns="91440" bIns="45720" anchor="t"/>
              <a:lstStyle/>
              <a:p>
                <a:endParaRPr/>
              </a:p>
            </p:txBody>
          </p:sp>
        </p:grpSp>
        <p:grpSp>
          <p:nvGrpSpPr>
            <p:cNvPr id="65" name="Group 64"/>
            <p:cNvGrpSpPr/>
            <p:nvPr/>
          </p:nvGrpSpPr>
          <p:grpSpPr>
            <a:xfrm>
              <a:off x="0" y="2663590"/>
              <a:ext cx="4200144" cy="4200810"/>
              <a:chOff x="0" y="2663952"/>
              <a:chExt cx="4200144" cy="4200144"/>
            </a:xfrm>
          </p:grpSpPr>
          <p:pic>
            <p:nvPicPr>
              <p:cNvPr id="2097174" name="Oval 22"/>
              <p:cNvPicPr>
                <a:picLocks/>
              </p:cNvPicPr>
              <p:nvPr/>
            </p:nvPicPr>
            <p:blipFill>
              <a:blip r:embed="rId3"/>
              <a:srcRect/>
              <a:stretch>
                <a:fillRect/>
              </a:stretch>
            </p:blipFill>
            <p:spPr>
              <a:xfrm>
                <a:off x="0" y="2663952"/>
                <a:ext cx="4200144" cy="4200144"/>
              </a:xfrm>
              <a:prstGeom prst="rect">
                <a:avLst/>
              </a:prstGeom>
              <a:noFill/>
              <a:ln>
                <a:noFill/>
              </a:ln>
            </p:spPr>
          </p:pic>
          <p:sp>
            <p:nvSpPr>
              <p:cNvPr id="1048619" name="TextBox 1048618"/>
              <p:cNvSpPr txBox="1"/>
              <p:nvPr/>
            </p:nvSpPr>
            <p:spPr>
              <a:xfrm>
                <a:off x="616978" y="3281022"/>
                <a:ext cx="2963484" cy="2963015"/>
              </a:xfrm>
              <a:prstGeom prst="rect">
                <a:avLst/>
              </a:prstGeom>
              <a:noFill/>
              <a:ln>
                <a:noFill/>
              </a:ln>
            </p:spPr>
            <p:txBody>
              <a:bodyPr vert="horz" lIns="91440" tIns="45720" rIns="91440" bIns="45720" anchor="t"/>
              <a:lstStyle/>
              <a:p>
                <a:endParaRPr/>
              </a:p>
            </p:txBody>
          </p:sp>
        </p:grpSp>
        <p:grpSp>
          <p:nvGrpSpPr>
            <p:cNvPr id="66" name="Group 65"/>
            <p:cNvGrpSpPr/>
            <p:nvPr/>
          </p:nvGrpSpPr>
          <p:grpSpPr>
            <a:xfrm>
              <a:off x="-6096" y="2889178"/>
              <a:ext cx="2377440" cy="2371720"/>
              <a:chOff x="-6096" y="2889504"/>
              <a:chExt cx="2377440" cy="2371344"/>
            </a:xfrm>
          </p:grpSpPr>
          <p:pic>
            <p:nvPicPr>
              <p:cNvPr id="2097175" name="Oval 23"/>
              <p:cNvPicPr>
                <a:picLocks/>
              </p:cNvPicPr>
              <p:nvPr/>
            </p:nvPicPr>
            <p:blipFill>
              <a:blip r:embed="rId4"/>
              <a:srcRect/>
              <a:stretch>
                <a:fillRect/>
              </a:stretch>
            </p:blipFill>
            <p:spPr>
              <a:xfrm>
                <a:off x="-6096" y="2889504"/>
                <a:ext cx="2377440" cy="2371344"/>
              </a:xfrm>
              <a:prstGeom prst="rect">
                <a:avLst/>
              </a:prstGeom>
              <a:noFill/>
              <a:ln>
                <a:noFill/>
              </a:ln>
            </p:spPr>
          </p:pic>
          <p:sp>
            <p:nvSpPr>
              <p:cNvPr id="1048620" name="TextBox 1048619"/>
              <p:cNvSpPr txBox="1"/>
              <p:nvPr/>
            </p:nvSpPr>
            <p:spPr>
              <a:xfrm>
                <a:off x="347686" y="3241806"/>
                <a:ext cx="1670328" cy="1670063"/>
              </a:xfrm>
              <a:prstGeom prst="rect">
                <a:avLst/>
              </a:prstGeom>
              <a:noFill/>
              <a:ln>
                <a:noFill/>
              </a:ln>
            </p:spPr>
            <p:txBody>
              <a:bodyPr vert="horz" lIns="91440" tIns="45720" rIns="91440" bIns="45720" anchor="t"/>
              <a:lstStyle/>
              <a:p>
                <a:endParaRPr/>
              </a:p>
            </p:txBody>
          </p:sp>
        </p:grpSp>
        <p:grpSp>
          <p:nvGrpSpPr>
            <p:cNvPr id="67" name="Group 66"/>
            <p:cNvGrpSpPr/>
            <p:nvPr/>
          </p:nvGrpSpPr>
          <p:grpSpPr>
            <a:xfrm>
              <a:off x="8601456" y="1669784"/>
              <a:ext cx="2834640" cy="2835090"/>
              <a:chOff x="8601456" y="1670304"/>
              <a:chExt cx="2834640" cy="2834640"/>
            </a:xfrm>
          </p:grpSpPr>
          <p:pic>
            <p:nvPicPr>
              <p:cNvPr id="2097176" name="Oval 24"/>
              <p:cNvPicPr>
                <a:picLocks/>
              </p:cNvPicPr>
              <p:nvPr/>
            </p:nvPicPr>
            <p:blipFill>
              <a:blip r:embed="rId5"/>
              <a:srcRect/>
              <a:stretch>
                <a:fillRect/>
              </a:stretch>
            </p:blipFill>
            <p:spPr>
              <a:xfrm>
                <a:off x="8601456" y="1670304"/>
                <a:ext cx="2834640" cy="2834640"/>
              </a:xfrm>
              <a:prstGeom prst="rect">
                <a:avLst/>
              </a:prstGeom>
              <a:noFill/>
              <a:ln>
                <a:noFill/>
              </a:ln>
            </p:spPr>
          </p:pic>
          <p:sp>
            <p:nvSpPr>
              <p:cNvPr id="1048621" name="TextBox 1048620"/>
              <p:cNvSpPr txBox="1"/>
              <p:nvPr/>
            </p:nvSpPr>
            <p:spPr>
              <a:xfrm>
                <a:off x="9021904" y="2089745"/>
                <a:ext cx="1993616" cy="1993301"/>
              </a:xfrm>
              <a:prstGeom prst="rect">
                <a:avLst/>
              </a:prstGeom>
              <a:noFill/>
              <a:ln>
                <a:noFill/>
              </a:ln>
            </p:spPr>
            <p:txBody>
              <a:bodyPr vert="horz" lIns="91440" tIns="45720" rIns="91440" bIns="45720" anchor="t"/>
              <a:lstStyle/>
              <a:p>
                <a:endParaRPr/>
              </a:p>
            </p:txBody>
          </p:sp>
        </p:grpSp>
        <p:grpSp>
          <p:nvGrpSpPr>
            <p:cNvPr id="68" name="Group 67"/>
            <p:cNvGrpSpPr/>
            <p:nvPr/>
          </p:nvGrpSpPr>
          <p:grpSpPr>
            <a:xfrm>
              <a:off x="7991856" y="-6882"/>
              <a:ext cx="1615440" cy="1609599"/>
              <a:chOff x="7991856" y="-6096"/>
              <a:chExt cx="1615440" cy="1609344"/>
            </a:xfrm>
          </p:grpSpPr>
          <p:pic>
            <p:nvPicPr>
              <p:cNvPr id="2097177" name="Oval 26"/>
              <p:cNvPicPr>
                <a:picLocks/>
              </p:cNvPicPr>
              <p:nvPr/>
            </p:nvPicPr>
            <p:blipFill>
              <a:blip r:embed="rId6"/>
              <a:srcRect/>
              <a:stretch>
                <a:fillRect/>
              </a:stretch>
            </p:blipFill>
            <p:spPr>
              <a:xfrm>
                <a:off x="7991856" y="-6096"/>
                <a:ext cx="1615440" cy="1609344"/>
              </a:xfrm>
              <a:prstGeom prst="rect">
                <a:avLst/>
              </a:prstGeom>
              <a:noFill/>
              <a:ln>
                <a:noFill/>
              </a:ln>
            </p:spPr>
          </p:pic>
          <p:sp>
            <p:nvSpPr>
              <p:cNvPr id="1048622" name="TextBox 1048621"/>
              <p:cNvSpPr txBox="1"/>
              <p:nvPr/>
            </p:nvSpPr>
            <p:spPr>
              <a:xfrm>
                <a:off x="8233756" y="232719"/>
                <a:ext cx="1131512" cy="1131332"/>
              </a:xfrm>
              <a:prstGeom prst="rect">
                <a:avLst/>
              </a:prstGeom>
              <a:noFill/>
              <a:ln>
                <a:noFill/>
              </a:ln>
            </p:spPr>
            <p:txBody>
              <a:bodyPr vert="horz" lIns="91440" tIns="45720" rIns="91440" bIns="45720" anchor="t"/>
              <a:lstStyle/>
              <a:p>
                <a:endParaRPr/>
              </a:p>
            </p:txBody>
          </p:sp>
        </p:grpSp>
        <p:grpSp>
          <p:nvGrpSpPr>
            <p:cNvPr id="69" name="Group 68"/>
            <p:cNvGrpSpPr/>
            <p:nvPr/>
          </p:nvGrpSpPr>
          <p:grpSpPr>
            <a:xfrm>
              <a:off x="8601456" y="5870594"/>
              <a:ext cx="1005840" cy="999903"/>
              <a:chOff x="8601456" y="5870448"/>
              <a:chExt cx="1005840" cy="999744"/>
            </a:xfrm>
          </p:grpSpPr>
          <p:pic>
            <p:nvPicPr>
              <p:cNvPr id="2097178" name="Oval 27"/>
              <p:cNvPicPr>
                <a:picLocks/>
              </p:cNvPicPr>
              <p:nvPr/>
            </p:nvPicPr>
            <p:blipFill>
              <a:blip r:embed="rId7"/>
              <a:srcRect/>
              <a:stretch>
                <a:fillRect/>
              </a:stretch>
            </p:blipFill>
            <p:spPr>
              <a:xfrm>
                <a:off x="8601456" y="5870448"/>
                <a:ext cx="1005840" cy="999744"/>
              </a:xfrm>
              <a:prstGeom prst="rect">
                <a:avLst/>
              </a:prstGeom>
              <a:noFill/>
              <a:ln>
                <a:noFill/>
              </a:ln>
            </p:spPr>
          </p:pic>
          <p:sp>
            <p:nvSpPr>
              <p:cNvPr id="1048623" name="TextBox 1048622"/>
              <p:cNvSpPr txBox="1"/>
              <p:nvPr/>
            </p:nvSpPr>
            <p:spPr>
              <a:xfrm>
                <a:off x="8754082" y="6018954"/>
                <a:ext cx="700460" cy="700349"/>
              </a:xfrm>
              <a:prstGeom prst="rect">
                <a:avLst/>
              </a:prstGeom>
              <a:noFill/>
              <a:ln>
                <a:noFill/>
              </a:ln>
            </p:spPr>
            <p:txBody>
              <a:bodyPr vert="horz" lIns="91440" tIns="45720" rIns="91440" bIns="45720" anchor="t"/>
              <a:lstStyle/>
              <a:p>
                <a:endParaRPr/>
              </a:p>
            </p:txBody>
          </p:sp>
        </p:grpSp>
        <p:sp>
          <p:nvSpPr>
            <p:cNvPr id="1048624" name="Rectangle 28"/>
            <p:cNvSpPr/>
            <p:nvPr/>
          </p:nvSpPr>
          <p:spPr>
            <a:xfrm>
              <a:off x="7289800" y="402504"/>
              <a:ext cx="4478338" cy="6054098"/>
            </a:xfrm>
            <a:prstGeom prst="rect">
              <a:avLst/>
            </a:prstGeom>
            <a:solidFill>
              <a:schemeClr val="lt1"/>
            </a:solidFill>
            <a:ln>
              <a:noFill/>
            </a:ln>
          </p:spPr>
        </p:sp>
        <p:sp>
          <p:nvSpPr>
            <p:cNvPr id="1048625" name="Freeform 5"/>
            <p:cNvSpPr/>
            <p:nvPr/>
          </p:nvSpPr>
          <p:spPr bwMode="gray">
            <a:xfrm rot="15922489">
              <a:off x="4698737" y="1825166"/>
              <a:ext cx="3299348" cy="441325"/>
            </a:xfrm>
            <a:custGeom>
              <a:avLst/>
              <a:gdLst>
                <a:gd name="l" fmla="*/ 0 w 10000"/>
                <a:gd name="t" fmla="*/ 0 h 5291"/>
                <a:gd name="r" fmla="*/ 10000 w 10000"/>
                <a:gd name="b" fmla="*/ 5291 h 5291"/>
              </a:gdLst>
              <a:ahLst/>
              <a:cxnLst/>
              <a:rect l="l" t="t" r="r" b="b"/>
              <a:pathLst>
                <a:path w="10000" h="5291">
                  <a:moveTo>
                    <a:pt x="85" y="2532"/>
                  </a:moveTo>
                  <a:cubicBezTo>
                    <a:pt x="1736" y="3911"/>
                    <a:pt x="7524" y="5298"/>
                    <a:pt x="9958" y="5291"/>
                  </a:cubicBezTo>
                  <a:cubicBezTo>
                    <a:pt x="9989" y="1958"/>
                    <a:pt x="9969" y="3333"/>
                    <a:pt x="10000" y="0"/>
                  </a:cubicBez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path>
              </a:pathLst>
            </a:custGeom>
            <a:solidFill>
              <a:schemeClr val="lt1">
                <a:alpha val="20000"/>
              </a:schemeClr>
            </a:solidFill>
            <a:ln>
              <a:noFill/>
            </a:ln>
          </p:spPr>
          <p:txBody>
            <a:bodyPr vert="horz" lIns="91440" tIns="45720" rIns="91440" bIns="45720" anchor="t"/>
            <a:lstStyle>
              <a:lvl1pPr marL="0" indent="0" algn="l" rtl="0" eaLnBrk="1" fontAlgn="base" latinLnBrk="0" hangingPunct="1">
                <a:lnSpc>
                  <a:spcPct val="100000"/>
                </a:lnSpc>
                <a:spcBef>
                  <a:spcPct val="0"/>
                </a:spcBef>
                <a:spcAft>
                  <a:spcPct val="0"/>
                </a:spcAft>
                <a:buFontTx/>
                <a:buNone/>
                <a:defRPr sz="1800" b="0" i="0" u="none" baseline="0">
                  <a:solidFill>
                    <a:schemeClr val="dk1"/>
                  </a:solidFill>
                  <a:latin typeface="Century Gothic" pitchFamily="34" charset="0"/>
                  <a:sym typeface="Arial" charset="0"/>
                </a:defRPr>
              </a:lvl1pPr>
              <a:lvl2pPr marL="457200" indent="0" algn="l" rtl="0" eaLnBrk="1" fontAlgn="base" latinLnBrk="0" hangingPunct="1">
                <a:lnSpc>
                  <a:spcPct val="100000"/>
                </a:lnSpc>
                <a:spcBef>
                  <a:spcPct val="0"/>
                </a:spcBef>
                <a:spcAft>
                  <a:spcPct val="0"/>
                </a:spcAft>
                <a:buFontTx/>
                <a:buNone/>
                <a:defRPr sz="1800" b="0" i="0" u="none" baseline="0">
                  <a:solidFill>
                    <a:schemeClr val="dk1"/>
                  </a:solidFill>
                  <a:latin typeface="Century Gothic" pitchFamily="34" charset="0"/>
                  <a:sym typeface="Arial" charset="0"/>
                </a:defRPr>
              </a:lvl2pPr>
              <a:lvl3pPr marL="914400" indent="0" algn="l" rtl="0" eaLnBrk="1" fontAlgn="base" latinLnBrk="0" hangingPunct="1">
                <a:lnSpc>
                  <a:spcPct val="100000"/>
                </a:lnSpc>
                <a:spcBef>
                  <a:spcPct val="0"/>
                </a:spcBef>
                <a:spcAft>
                  <a:spcPct val="0"/>
                </a:spcAft>
                <a:buFontTx/>
                <a:buNone/>
                <a:defRPr sz="1800" b="0" i="0" u="none" baseline="0">
                  <a:solidFill>
                    <a:schemeClr val="dk1"/>
                  </a:solidFill>
                  <a:latin typeface="Century Gothic" pitchFamily="34" charset="0"/>
                  <a:sym typeface="Arial" charset="0"/>
                </a:defRPr>
              </a:lvl3pPr>
              <a:lvl4pPr marL="1371600" indent="0" algn="l" rtl="0" eaLnBrk="1" fontAlgn="base" latinLnBrk="0" hangingPunct="1">
                <a:lnSpc>
                  <a:spcPct val="100000"/>
                </a:lnSpc>
                <a:spcBef>
                  <a:spcPct val="0"/>
                </a:spcBef>
                <a:spcAft>
                  <a:spcPct val="0"/>
                </a:spcAft>
                <a:buFontTx/>
                <a:buNone/>
                <a:defRPr sz="1800" b="0" i="0" u="none" baseline="0">
                  <a:solidFill>
                    <a:schemeClr val="dk1"/>
                  </a:solidFill>
                  <a:latin typeface="Century Gothic" pitchFamily="34" charset="0"/>
                  <a:sym typeface="Arial" charset="0"/>
                </a:defRPr>
              </a:lvl4pPr>
              <a:lvl5pPr marL="1828800" indent="0" algn="l" rtl="0" eaLnBrk="1" fontAlgn="base" latinLnBrk="0" hangingPunct="1">
                <a:lnSpc>
                  <a:spcPct val="100000"/>
                </a:lnSpc>
                <a:spcBef>
                  <a:spcPct val="0"/>
                </a:spcBef>
                <a:spcAft>
                  <a:spcPct val="0"/>
                </a:spcAft>
                <a:buFontTx/>
                <a:buNone/>
                <a:defRPr sz="1800" b="0" i="0" u="none" baseline="0">
                  <a:solidFill>
                    <a:schemeClr val="dk1"/>
                  </a:solidFill>
                  <a:latin typeface="Century Gothic" pitchFamily="34" charset="0"/>
                  <a:sym typeface="Arial" charset="0"/>
                </a:defRPr>
              </a:lvl5pPr>
            </a:lstStyle>
            <a:p>
              <a:endParaRPr lang="en-IN" altLang="en-US"/>
            </a:p>
          </p:txBody>
        </p:sp>
        <p:sp>
          <p:nvSpPr>
            <p:cNvPr id="1048626" name="Freeform 5"/>
            <p:cNvSpPr/>
            <p:nvPr/>
          </p:nvSpPr>
          <p:spPr bwMode="gray">
            <a:xfrm rot="16200000">
              <a:off x="3786501" y="2802491"/>
              <a:ext cx="6054098" cy="1254125"/>
            </a:xfrm>
            <a:custGeom>
              <a:avLst/>
              <a:gdLst>
                <a:gd name="l" fmla="*/ 0 w 10000"/>
                <a:gd name="t" fmla="*/ 0 h 8000"/>
                <a:gd name="r" fmla="*/ 10000 w 10000"/>
                <a:gd name="b" fmla="*/ 8000 h 8000"/>
              </a:gdLst>
              <a:ahLst/>
              <a:cxnLst/>
              <a:rect l="l" t="t" r="r" b="b"/>
              <a:pathLst>
                <a:path w="10000" h="8000">
                  <a:moveTo>
                    <a:pt x="0" y="0"/>
                  </a:moveTo>
                  <a:lnTo>
                    <a:pt x="0" y="7970"/>
                  </a:lnTo>
                  <a:lnTo>
                    <a:pt x="10000" y="8000"/>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path>
              </a:pathLst>
            </a:custGeom>
            <a:solidFill>
              <a:schemeClr val="lt1"/>
            </a:solidFill>
            <a:ln>
              <a:noFill/>
            </a:ln>
          </p:spPr>
          <p:txBody>
            <a:bodyPr vert="horz" lIns="91440" tIns="45720" rIns="91440" bIns="45720" anchor="t"/>
            <a:lstStyle>
              <a:lvl1pPr marL="0" indent="0" algn="l" rtl="0" eaLnBrk="1" fontAlgn="base" latinLnBrk="0" hangingPunct="1">
                <a:lnSpc>
                  <a:spcPct val="100000"/>
                </a:lnSpc>
                <a:spcBef>
                  <a:spcPct val="0"/>
                </a:spcBef>
                <a:spcAft>
                  <a:spcPct val="0"/>
                </a:spcAft>
                <a:buFontTx/>
                <a:buNone/>
                <a:defRPr sz="1800" b="0" i="0" u="none" baseline="0">
                  <a:solidFill>
                    <a:schemeClr val="dk1"/>
                  </a:solidFill>
                  <a:latin typeface="Century Gothic" pitchFamily="34" charset="0"/>
                  <a:sym typeface="Arial" charset="0"/>
                </a:defRPr>
              </a:lvl1pPr>
              <a:lvl2pPr marL="457200" indent="0" algn="l" rtl="0" eaLnBrk="1" fontAlgn="base" latinLnBrk="0" hangingPunct="1">
                <a:lnSpc>
                  <a:spcPct val="100000"/>
                </a:lnSpc>
                <a:spcBef>
                  <a:spcPct val="0"/>
                </a:spcBef>
                <a:spcAft>
                  <a:spcPct val="0"/>
                </a:spcAft>
                <a:buFontTx/>
                <a:buNone/>
                <a:defRPr sz="1800" b="0" i="0" u="none" baseline="0">
                  <a:solidFill>
                    <a:schemeClr val="dk1"/>
                  </a:solidFill>
                  <a:latin typeface="Century Gothic" pitchFamily="34" charset="0"/>
                  <a:sym typeface="Arial" charset="0"/>
                </a:defRPr>
              </a:lvl2pPr>
              <a:lvl3pPr marL="914400" indent="0" algn="l" rtl="0" eaLnBrk="1" fontAlgn="base" latinLnBrk="0" hangingPunct="1">
                <a:lnSpc>
                  <a:spcPct val="100000"/>
                </a:lnSpc>
                <a:spcBef>
                  <a:spcPct val="0"/>
                </a:spcBef>
                <a:spcAft>
                  <a:spcPct val="0"/>
                </a:spcAft>
                <a:buFontTx/>
                <a:buNone/>
                <a:defRPr sz="1800" b="0" i="0" u="none" baseline="0">
                  <a:solidFill>
                    <a:schemeClr val="dk1"/>
                  </a:solidFill>
                  <a:latin typeface="Century Gothic" pitchFamily="34" charset="0"/>
                  <a:sym typeface="Arial" charset="0"/>
                </a:defRPr>
              </a:lvl3pPr>
              <a:lvl4pPr marL="1371600" indent="0" algn="l" rtl="0" eaLnBrk="1" fontAlgn="base" latinLnBrk="0" hangingPunct="1">
                <a:lnSpc>
                  <a:spcPct val="100000"/>
                </a:lnSpc>
                <a:spcBef>
                  <a:spcPct val="0"/>
                </a:spcBef>
                <a:spcAft>
                  <a:spcPct val="0"/>
                </a:spcAft>
                <a:buFontTx/>
                <a:buNone/>
                <a:defRPr sz="1800" b="0" i="0" u="none" baseline="0">
                  <a:solidFill>
                    <a:schemeClr val="dk1"/>
                  </a:solidFill>
                  <a:latin typeface="Century Gothic" pitchFamily="34" charset="0"/>
                  <a:sym typeface="Arial" charset="0"/>
                </a:defRPr>
              </a:lvl4pPr>
              <a:lvl5pPr marL="1828800" indent="0" algn="l" rtl="0" eaLnBrk="1" fontAlgn="base" latinLnBrk="0" hangingPunct="1">
                <a:lnSpc>
                  <a:spcPct val="100000"/>
                </a:lnSpc>
                <a:spcBef>
                  <a:spcPct val="0"/>
                </a:spcBef>
                <a:spcAft>
                  <a:spcPct val="0"/>
                </a:spcAft>
                <a:buFontTx/>
                <a:buNone/>
                <a:defRPr sz="1800" b="0" i="0" u="none" baseline="0">
                  <a:solidFill>
                    <a:schemeClr val="dk1"/>
                  </a:solidFill>
                  <a:latin typeface="Century Gothic" pitchFamily="34" charset="0"/>
                  <a:sym typeface="Arial" charset="0"/>
                </a:defRPr>
              </a:lvl5pPr>
            </a:lstStyle>
            <a:p>
              <a:endParaRPr lang="en-IN" altLang="en-US"/>
            </a:p>
          </p:txBody>
        </p:sp>
        <p:sp>
          <p:nvSpPr>
            <p:cNvPr id="1048627" name="Freeform 5"/>
            <p:cNvSpPr/>
            <p:nvPr/>
          </p:nvSpPr>
          <p:spPr bwMode="gray">
            <a:xfrm>
              <a:off x="0" y="804"/>
              <a:ext cx="12192000" cy="6857499"/>
            </a:xfrm>
            <a:custGeom>
              <a:avLst/>
              <a:gdLst>
                <a:gd name="l" fmla="*/ 0 w 15356"/>
                <a:gd name="t" fmla="*/ 0 h 8638"/>
                <a:gd name="r" fmla="*/ 15356 w 15356"/>
                <a:gd name="b" fmla="*/ 8638 h 8638"/>
              </a:gdLst>
              <a:ahLst/>
              <a:cxnLst/>
              <a:rect l="l" t="t"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path>
              </a:pathLst>
            </a:custGeom>
            <a:solidFill>
              <a:schemeClr val="lt1"/>
            </a:solidFill>
            <a:ln>
              <a:noFill/>
            </a:ln>
          </p:spPr>
          <p:txBody>
            <a:bodyPr vert="horz" lIns="91440" tIns="45720" rIns="91440" bIns="45720" anchor="t"/>
            <a:lstStyle>
              <a:lvl1pPr marL="0" indent="0" algn="l" rtl="0" eaLnBrk="1" fontAlgn="base" latinLnBrk="0" hangingPunct="1">
                <a:lnSpc>
                  <a:spcPct val="100000"/>
                </a:lnSpc>
                <a:spcBef>
                  <a:spcPct val="0"/>
                </a:spcBef>
                <a:spcAft>
                  <a:spcPct val="0"/>
                </a:spcAft>
                <a:buFontTx/>
                <a:buNone/>
                <a:defRPr sz="1800" b="0" i="0" u="none" baseline="0">
                  <a:solidFill>
                    <a:schemeClr val="dk1"/>
                  </a:solidFill>
                  <a:latin typeface="Century Gothic" pitchFamily="34" charset="0"/>
                  <a:sym typeface="Arial" charset="0"/>
                </a:defRPr>
              </a:lvl1pPr>
              <a:lvl2pPr marL="457200" indent="0" algn="l" rtl="0" eaLnBrk="1" fontAlgn="base" latinLnBrk="0" hangingPunct="1">
                <a:lnSpc>
                  <a:spcPct val="100000"/>
                </a:lnSpc>
                <a:spcBef>
                  <a:spcPct val="0"/>
                </a:spcBef>
                <a:spcAft>
                  <a:spcPct val="0"/>
                </a:spcAft>
                <a:buFontTx/>
                <a:buNone/>
                <a:defRPr sz="1800" b="0" i="0" u="none" baseline="0">
                  <a:solidFill>
                    <a:schemeClr val="dk1"/>
                  </a:solidFill>
                  <a:latin typeface="Century Gothic" pitchFamily="34" charset="0"/>
                  <a:sym typeface="Arial" charset="0"/>
                </a:defRPr>
              </a:lvl2pPr>
              <a:lvl3pPr marL="914400" indent="0" algn="l" rtl="0" eaLnBrk="1" fontAlgn="base" latinLnBrk="0" hangingPunct="1">
                <a:lnSpc>
                  <a:spcPct val="100000"/>
                </a:lnSpc>
                <a:spcBef>
                  <a:spcPct val="0"/>
                </a:spcBef>
                <a:spcAft>
                  <a:spcPct val="0"/>
                </a:spcAft>
                <a:buFontTx/>
                <a:buNone/>
                <a:defRPr sz="1800" b="0" i="0" u="none" baseline="0">
                  <a:solidFill>
                    <a:schemeClr val="dk1"/>
                  </a:solidFill>
                  <a:latin typeface="Century Gothic" pitchFamily="34" charset="0"/>
                  <a:sym typeface="Arial" charset="0"/>
                </a:defRPr>
              </a:lvl3pPr>
              <a:lvl4pPr marL="1371600" indent="0" algn="l" rtl="0" eaLnBrk="1" fontAlgn="base" latinLnBrk="0" hangingPunct="1">
                <a:lnSpc>
                  <a:spcPct val="100000"/>
                </a:lnSpc>
                <a:spcBef>
                  <a:spcPct val="0"/>
                </a:spcBef>
                <a:spcAft>
                  <a:spcPct val="0"/>
                </a:spcAft>
                <a:buFontTx/>
                <a:buNone/>
                <a:defRPr sz="1800" b="0" i="0" u="none" baseline="0">
                  <a:solidFill>
                    <a:schemeClr val="dk1"/>
                  </a:solidFill>
                  <a:latin typeface="Century Gothic" pitchFamily="34" charset="0"/>
                  <a:sym typeface="Arial" charset="0"/>
                </a:defRPr>
              </a:lvl4pPr>
              <a:lvl5pPr marL="1828800" indent="0" algn="l" rtl="0" eaLnBrk="1" fontAlgn="base" latinLnBrk="0" hangingPunct="1">
                <a:lnSpc>
                  <a:spcPct val="100000"/>
                </a:lnSpc>
                <a:spcBef>
                  <a:spcPct val="0"/>
                </a:spcBef>
                <a:spcAft>
                  <a:spcPct val="0"/>
                </a:spcAft>
                <a:buFontTx/>
                <a:buNone/>
                <a:defRPr sz="1800" b="0" i="0" u="none" baseline="0">
                  <a:solidFill>
                    <a:schemeClr val="dk1"/>
                  </a:solidFill>
                  <a:latin typeface="Century Gothic" pitchFamily="34" charset="0"/>
                  <a:sym typeface="Arial" charset="0"/>
                </a:defRPr>
              </a:lvl5pPr>
            </a:lstStyle>
            <a:p>
              <a:endParaRPr lang="en-IN" altLang="en-US"/>
            </a:p>
          </p:txBody>
        </p:sp>
      </p:grpSp>
      <p:sp>
        <p:nvSpPr>
          <p:cNvPr id="1048628" name="Rectangle 32"/>
          <p:cNvSpPr/>
          <p:nvPr/>
        </p:nvSpPr>
        <p:spPr>
          <a:xfrm>
            <a:off x="10437812" y="0"/>
            <a:ext cx="685800" cy="1143000"/>
          </a:xfrm>
          <a:prstGeom prst="rect">
            <a:avLst/>
          </a:prstGeom>
          <a:solidFill>
            <a:schemeClr val="accent1"/>
          </a:solidFill>
          <a:ln>
            <a:noFill/>
          </a:ln>
          <a:effectLst>
            <a:outerShdw dist="25400" dir="5400000">
              <a:srgbClr val="000000">
                <a:alpha val="45000"/>
              </a:srgbClr>
            </a:outerShdw>
          </a:effectLst>
        </p:spPr>
      </p:sp>
      <p:pic>
        <p:nvPicPr>
          <p:cNvPr id="2097179" name="Picture 34"/>
          <p:cNvPicPr>
            <a:picLocks/>
          </p:cNvPicPr>
          <p:nvPr/>
        </p:nvPicPr>
        <p:blipFill>
          <a:blip r:embed="rId8" cstate="print"/>
          <a:srcRect/>
          <a:stretch>
            <a:fillRect/>
          </a:stretch>
        </p:blipFill>
        <p:spPr>
          <a:xfrm>
            <a:off x="560387" y="566737"/>
            <a:ext cx="1244600" cy="762000"/>
          </a:xfrm>
          <a:prstGeom prst="rect">
            <a:avLst/>
          </a:prstGeom>
          <a:noFill/>
          <a:ln>
            <a:noFill/>
          </a:ln>
        </p:spPr>
      </p:pic>
      <p:sp>
        <p:nvSpPr>
          <p:cNvPr id="1048629" name="Footer Placeholder 4"/>
          <p:cNvSpPr>
            <a:spLocks noGrp="1"/>
          </p:cNvSpPr>
          <p:nvPr>
            <p:ph type="ftr" sz="quarter" idx="3"/>
          </p:nvPr>
        </p:nvSpPr>
        <p:spPr>
          <a:xfrm>
            <a:off x="528637" y="6391275"/>
            <a:ext cx="3859212" cy="304800"/>
          </a:xfrm>
          <a:prstGeom prst="rect">
            <a:avLst/>
          </a:prstGeom>
          <a:noFill/>
          <a:ln>
            <a:noFill/>
          </a:ln>
        </p:spPr>
        <p:txBody>
          <a:bodyPr vert="horz" lIns="91440" tIns="45720" rIns="91440" bIns="45720" anchor="b"/>
          <a:lstStyle>
            <a:lvl1pPr marL="0" indent="0" algn="l" rtl="0" eaLnBrk="1" fontAlgn="base" latinLnBrk="0" hangingPunct="1">
              <a:lnSpc>
                <a:spcPct val="100000"/>
              </a:lnSpc>
              <a:spcBef>
                <a:spcPct val="0"/>
              </a:spcBef>
              <a:spcAft>
                <a:spcPct val="0"/>
              </a:spcAft>
              <a:buFontTx/>
              <a:buNone/>
              <a:defRPr sz="1800" b="0" i="0" u="none" baseline="0">
                <a:solidFill>
                  <a:schemeClr val="dk1"/>
                </a:solidFill>
                <a:latin typeface="Century Gothic" pitchFamily="34" charset="0"/>
                <a:sym typeface="Arial" charset="0"/>
              </a:defRPr>
            </a:lvl1pPr>
            <a:lvl2pPr marL="457200" indent="0" algn="l" rtl="0" eaLnBrk="1" fontAlgn="base" latinLnBrk="0" hangingPunct="1">
              <a:lnSpc>
                <a:spcPct val="100000"/>
              </a:lnSpc>
              <a:spcBef>
                <a:spcPct val="0"/>
              </a:spcBef>
              <a:spcAft>
                <a:spcPct val="0"/>
              </a:spcAft>
              <a:buFontTx/>
              <a:buNone/>
              <a:defRPr sz="1800" b="0" i="0" u="none" baseline="0">
                <a:solidFill>
                  <a:schemeClr val="dk1"/>
                </a:solidFill>
                <a:latin typeface="Century Gothic" pitchFamily="34" charset="0"/>
                <a:sym typeface="Arial" charset="0"/>
              </a:defRPr>
            </a:lvl2pPr>
            <a:lvl3pPr marL="914400" indent="0" algn="l" rtl="0" eaLnBrk="1" fontAlgn="base" latinLnBrk="0" hangingPunct="1">
              <a:lnSpc>
                <a:spcPct val="100000"/>
              </a:lnSpc>
              <a:spcBef>
                <a:spcPct val="0"/>
              </a:spcBef>
              <a:spcAft>
                <a:spcPct val="0"/>
              </a:spcAft>
              <a:buFontTx/>
              <a:buNone/>
              <a:defRPr sz="1800" b="0" i="0" u="none" baseline="0">
                <a:solidFill>
                  <a:schemeClr val="dk1"/>
                </a:solidFill>
                <a:latin typeface="Century Gothic" pitchFamily="34" charset="0"/>
                <a:sym typeface="Arial" charset="0"/>
              </a:defRPr>
            </a:lvl3pPr>
            <a:lvl4pPr marL="1371600" indent="0" algn="l" rtl="0" eaLnBrk="1" fontAlgn="base" latinLnBrk="0" hangingPunct="1">
              <a:lnSpc>
                <a:spcPct val="100000"/>
              </a:lnSpc>
              <a:spcBef>
                <a:spcPct val="0"/>
              </a:spcBef>
              <a:spcAft>
                <a:spcPct val="0"/>
              </a:spcAft>
              <a:buFontTx/>
              <a:buNone/>
              <a:defRPr sz="1800" b="0" i="0" u="none" baseline="0">
                <a:solidFill>
                  <a:schemeClr val="dk1"/>
                </a:solidFill>
                <a:latin typeface="Century Gothic" pitchFamily="34" charset="0"/>
                <a:sym typeface="Arial" charset="0"/>
              </a:defRPr>
            </a:lvl4pPr>
            <a:lvl5pPr marL="1828800" indent="0" algn="l" rtl="0" eaLnBrk="1" fontAlgn="base" latinLnBrk="0" hangingPunct="1">
              <a:lnSpc>
                <a:spcPct val="100000"/>
              </a:lnSpc>
              <a:spcBef>
                <a:spcPct val="0"/>
              </a:spcBef>
              <a:spcAft>
                <a:spcPct val="0"/>
              </a:spcAft>
              <a:buFontTx/>
              <a:buNone/>
              <a:defRPr sz="1800" b="0" i="0" u="none" baseline="0">
                <a:solidFill>
                  <a:schemeClr val="dk1"/>
                </a:solidFill>
                <a:latin typeface="Century Gothic" pitchFamily="34" charset="0"/>
                <a:sym typeface="Arial" charset="0"/>
              </a:defRPr>
            </a:lvl5pPr>
          </a:lstStyle>
          <a:p>
            <a:pPr lvl="0" eaLnBrk="1" hangingPunct="1"/>
            <a:r>
              <a:rPr lang="en-IN" altLang="en-US" sz="1000" b="1">
                <a:solidFill>
                  <a:schemeClr val="accent1"/>
                </a:solidFill>
                <a:latin typeface="Century Gothic" pitchFamily="34" charset="0"/>
              </a:rPr>
              <a:t>Department of CSE, CMRIT</a:t>
            </a:r>
          </a:p>
        </p:txBody>
      </p:sp>
      <p:sp>
        <p:nvSpPr>
          <p:cNvPr id="1048630" name="Slide Number Placeholder 5"/>
          <p:cNvSpPr>
            <a:spLocks noGrp="1"/>
          </p:cNvSpPr>
          <p:nvPr>
            <p:ph type="sldNum" sz="quarter" idx="4"/>
          </p:nvPr>
        </p:nvSpPr>
        <p:spPr>
          <a:xfrm>
            <a:off x="10352088" y="295275"/>
            <a:ext cx="838200" cy="768350"/>
          </a:xfrm>
          <a:prstGeom prst="rect">
            <a:avLst/>
          </a:prstGeom>
          <a:noFill/>
          <a:ln>
            <a:noFill/>
          </a:ln>
        </p:spPr>
        <p:txBody>
          <a:bodyPr vert="horz" lIns="91440" tIns="45720" rIns="91440" bIns="45720" anchor="b"/>
          <a:lstStyle>
            <a:lvl1pPr marL="0" indent="0" algn="l" rtl="0" eaLnBrk="1" fontAlgn="base" latinLnBrk="0" hangingPunct="1">
              <a:lnSpc>
                <a:spcPct val="100000"/>
              </a:lnSpc>
              <a:spcBef>
                <a:spcPct val="0"/>
              </a:spcBef>
              <a:spcAft>
                <a:spcPct val="0"/>
              </a:spcAft>
              <a:buFontTx/>
              <a:buNone/>
              <a:defRPr sz="1800" b="0" i="0" u="none" baseline="0">
                <a:solidFill>
                  <a:schemeClr val="dk1"/>
                </a:solidFill>
                <a:latin typeface="Century Gothic" pitchFamily="34" charset="0"/>
                <a:sym typeface="Arial" charset="0"/>
              </a:defRPr>
            </a:lvl1pPr>
            <a:lvl2pPr marL="457200" indent="0" algn="l" rtl="0" eaLnBrk="1" fontAlgn="base" latinLnBrk="0" hangingPunct="1">
              <a:lnSpc>
                <a:spcPct val="100000"/>
              </a:lnSpc>
              <a:spcBef>
                <a:spcPct val="0"/>
              </a:spcBef>
              <a:spcAft>
                <a:spcPct val="0"/>
              </a:spcAft>
              <a:buFontTx/>
              <a:buNone/>
              <a:defRPr sz="1800" b="0" i="0" u="none" baseline="0">
                <a:solidFill>
                  <a:schemeClr val="dk1"/>
                </a:solidFill>
                <a:latin typeface="Century Gothic" pitchFamily="34" charset="0"/>
                <a:sym typeface="Arial" charset="0"/>
              </a:defRPr>
            </a:lvl2pPr>
            <a:lvl3pPr marL="914400" indent="0" algn="l" rtl="0" eaLnBrk="1" fontAlgn="base" latinLnBrk="0" hangingPunct="1">
              <a:lnSpc>
                <a:spcPct val="100000"/>
              </a:lnSpc>
              <a:spcBef>
                <a:spcPct val="0"/>
              </a:spcBef>
              <a:spcAft>
                <a:spcPct val="0"/>
              </a:spcAft>
              <a:buFontTx/>
              <a:buNone/>
              <a:defRPr sz="1800" b="0" i="0" u="none" baseline="0">
                <a:solidFill>
                  <a:schemeClr val="dk1"/>
                </a:solidFill>
                <a:latin typeface="Century Gothic" pitchFamily="34" charset="0"/>
                <a:sym typeface="Arial" charset="0"/>
              </a:defRPr>
            </a:lvl3pPr>
            <a:lvl4pPr marL="1371600" indent="0" algn="l" rtl="0" eaLnBrk="1" fontAlgn="base" latinLnBrk="0" hangingPunct="1">
              <a:lnSpc>
                <a:spcPct val="100000"/>
              </a:lnSpc>
              <a:spcBef>
                <a:spcPct val="0"/>
              </a:spcBef>
              <a:spcAft>
                <a:spcPct val="0"/>
              </a:spcAft>
              <a:buFontTx/>
              <a:buNone/>
              <a:defRPr sz="1800" b="0" i="0" u="none" baseline="0">
                <a:solidFill>
                  <a:schemeClr val="dk1"/>
                </a:solidFill>
                <a:latin typeface="Century Gothic" pitchFamily="34" charset="0"/>
                <a:sym typeface="Arial" charset="0"/>
              </a:defRPr>
            </a:lvl4pPr>
            <a:lvl5pPr marL="1828800" indent="0" algn="l" rtl="0" eaLnBrk="1" fontAlgn="base" latinLnBrk="0" hangingPunct="1">
              <a:lnSpc>
                <a:spcPct val="100000"/>
              </a:lnSpc>
              <a:spcBef>
                <a:spcPct val="0"/>
              </a:spcBef>
              <a:spcAft>
                <a:spcPct val="0"/>
              </a:spcAft>
              <a:buFontTx/>
              <a:buNone/>
              <a:defRPr sz="1800" b="0" i="0" u="none" baseline="0">
                <a:solidFill>
                  <a:schemeClr val="dk1"/>
                </a:solidFill>
                <a:latin typeface="Century Gothic" pitchFamily="34" charset="0"/>
                <a:sym typeface="Arial" charset="0"/>
              </a:defRPr>
            </a:lvl5pPr>
          </a:lstStyle>
          <a:p>
            <a:pPr lvl="0" algn="ctr" eaLnBrk="1" hangingPunct="1"/>
            <a:fld id="{566ABCEB-ACFC-4714-9973-3DA970169C29}" type="slidenum">
              <a:rPr lang="en-US" altLang="en-US" sz="2800">
                <a:solidFill>
                  <a:schemeClr val="lt1"/>
                </a:solidFill>
                <a:latin typeface="Century Gothic" pitchFamily="34" charset="0"/>
              </a:rPr>
              <a:pPr lvl="0" algn="ctr" eaLnBrk="1" hangingPunct="1"/>
              <a:t>‹#›</a:t>
            </a:fld>
            <a:endParaRPr lang="en-US" altLang="en-US" sz="2800">
              <a:solidFill>
                <a:schemeClr val="lt1"/>
              </a:solidFill>
              <a:latin typeface="Century Gothic" pitchFamily="34" charset="0"/>
            </a:endParaRPr>
          </a:p>
        </p:txBody>
      </p:sp>
      <p:sp>
        <p:nvSpPr>
          <p:cNvPr id="1048631" name="Text Placeholder 2"/>
          <p:cNvSpPr>
            <a:spLocks noGrp="1"/>
          </p:cNvSpPr>
          <p:nvPr>
            <p:ph type="body" idx="1"/>
          </p:nvPr>
        </p:nvSpPr>
        <p:spPr>
          <a:xfrm>
            <a:off x="6895558" y="2677644"/>
            <a:ext cx="3755379" cy="2283823"/>
          </a:xfrm>
        </p:spPr>
        <p:txBody>
          <a:bodyPr anchor="ctr"/>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1048632" name="Title 1"/>
          <p:cNvSpPr>
            <a:spLocks noGrp="1"/>
          </p:cNvSpPr>
          <p:nvPr>
            <p:ph type="title"/>
          </p:nvPr>
        </p:nvSpPr>
        <p:spPr>
          <a:xfrm>
            <a:off x="1154956" y="2677645"/>
            <a:ext cx="4351023" cy="2283824"/>
          </a:xfrm>
        </p:spPr>
        <p:txBody>
          <a:bodyPr/>
          <a:lstStyle>
            <a:lvl1pPr algn="l">
              <a:defRPr sz="4000" b="0" cap="none"/>
            </a:lvl1pPr>
          </a:lstStyle>
          <a:p>
            <a:r>
              <a:rPr lang="en-US"/>
              <a:t>Click to edit Master title style</a:t>
            </a:r>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cSld>
    <p:bg>
      <p:bgPr>
        <a:solidFill>
          <a:schemeClr val="lt1"/>
        </a:solidFill>
        <a:effectLst/>
      </p:bgPr>
    </p:bg>
    <p:spTree>
      <p:nvGrpSpPr>
        <p:cNvPr id="1" name=""/>
        <p:cNvGrpSpPr/>
        <p:nvPr/>
      </p:nvGrpSpPr>
      <p:grpSpPr>
        <a:xfrm>
          <a:off x="0" y="0"/>
          <a:ext cx="0" cy="0"/>
          <a:chOff x="0" y="0"/>
          <a:chExt cx="0" cy="0"/>
        </a:xfrm>
      </p:grpSpPr>
      <p:grpSp>
        <p:nvGrpSpPr>
          <p:cNvPr id="157" name="Group 156"/>
          <p:cNvGrpSpPr/>
          <p:nvPr/>
        </p:nvGrpSpPr>
        <p:grpSpPr>
          <a:xfrm>
            <a:off x="0" y="-1587"/>
            <a:ext cx="12192000" cy="6865937"/>
            <a:chOff x="0" y="-2373"/>
            <a:chExt cx="12192000" cy="6867027"/>
          </a:xfrm>
        </p:grpSpPr>
        <p:grpSp>
          <p:nvGrpSpPr>
            <p:cNvPr id="158" name="Group 157"/>
            <p:cNvGrpSpPr/>
            <p:nvPr/>
          </p:nvGrpSpPr>
          <p:grpSpPr>
            <a:xfrm>
              <a:off x="-6096" y="-6882"/>
              <a:ext cx="12204192" cy="6871282"/>
              <a:chOff x="-6096" y="-6096"/>
              <a:chExt cx="12204192" cy="6870192"/>
            </a:xfrm>
          </p:grpSpPr>
          <p:pic>
            <p:nvPicPr>
              <p:cNvPr id="2097241" name="Rectangle 25"/>
              <p:cNvPicPr>
                <a:picLocks/>
              </p:cNvPicPr>
              <p:nvPr/>
            </p:nvPicPr>
            <p:blipFill>
              <a:blip r:embed="rId2"/>
              <a:srcRect/>
              <a:stretch>
                <a:fillRect/>
              </a:stretch>
            </p:blipFill>
            <p:spPr>
              <a:xfrm>
                <a:off x="-6096" y="-6096"/>
                <a:ext cx="12204192" cy="6870192"/>
              </a:xfrm>
              <a:prstGeom prst="rect">
                <a:avLst/>
              </a:prstGeom>
              <a:noFill/>
              <a:ln>
                <a:noFill/>
              </a:ln>
            </p:spPr>
          </p:pic>
          <p:sp>
            <p:nvSpPr>
              <p:cNvPr id="1048834" name="TextBox 1048833"/>
              <p:cNvSpPr txBox="1"/>
              <p:nvPr/>
            </p:nvSpPr>
            <p:spPr>
              <a:xfrm>
                <a:off x="0" y="785"/>
                <a:ext cx="12192000" cy="6856912"/>
              </a:xfrm>
              <a:prstGeom prst="rect">
                <a:avLst/>
              </a:prstGeom>
              <a:noFill/>
              <a:ln>
                <a:noFill/>
              </a:ln>
            </p:spPr>
            <p:txBody>
              <a:bodyPr vert="horz" lIns="91440" tIns="45720" rIns="91440" bIns="45720" anchor="t"/>
              <a:lstStyle/>
              <a:p>
                <a:endParaRPr/>
              </a:p>
            </p:txBody>
          </p:sp>
        </p:grpSp>
        <p:grpSp>
          <p:nvGrpSpPr>
            <p:cNvPr id="159" name="Group 158"/>
            <p:cNvGrpSpPr/>
            <p:nvPr/>
          </p:nvGrpSpPr>
          <p:grpSpPr>
            <a:xfrm>
              <a:off x="0" y="2663590"/>
              <a:ext cx="4200144" cy="4200810"/>
              <a:chOff x="0" y="2663952"/>
              <a:chExt cx="4200144" cy="4200144"/>
            </a:xfrm>
          </p:grpSpPr>
          <p:pic>
            <p:nvPicPr>
              <p:cNvPr id="2097242" name="Oval 14"/>
              <p:cNvPicPr>
                <a:picLocks/>
              </p:cNvPicPr>
              <p:nvPr/>
            </p:nvPicPr>
            <p:blipFill>
              <a:blip r:embed="rId3"/>
              <a:srcRect/>
              <a:stretch>
                <a:fillRect/>
              </a:stretch>
            </p:blipFill>
            <p:spPr>
              <a:xfrm>
                <a:off x="0" y="2663952"/>
                <a:ext cx="4200144" cy="4200144"/>
              </a:xfrm>
              <a:prstGeom prst="rect">
                <a:avLst/>
              </a:prstGeom>
              <a:noFill/>
              <a:ln>
                <a:noFill/>
              </a:ln>
            </p:spPr>
          </p:pic>
          <p:sp>
            <p:nvSpPr>
              <p:cNvPr id="1048835" name="TextBox 1048834"/>
              <p:cNvSpPr txBox="1"/>
              <p:nvPr/>
            </p:nvSpPr>
            <p:spPr>
              <a:xfrm>
                <a:off x="616978" y="3281022"/>
                <a:ext cx="2963484" cy="2963015"/>
              </a:xfrm>
              <a:prstGeom prst="rect">
                <a:avLst/>
              </a:prstGeom>
              <a:noFill/>
              <a:ln>
                <a:noFill/>
              </a:ln>
            </p:spPr>
            <p:txBody>
              <a:bodyPr vert="horz" lIns="91440" tIns="45720" rIns="91440" bIns="45720" anchor="t"/>
              <a:lstStyle/>
              <a:p>
                <a:endParaRPr/>
              </a:p>
            </p:txBody>
          </p:sp>
        </p:grpSp>
        <p:grpSp>
          <p:nvGrpSpPr>
            <p:cNvPr id="160" name="Group 159"/>
            <p:cNvGrpSpPr/>
            <p:nvPr/>
          </p:nvGrpSpPr>
          <p:grpSpPr>
            <a:xfrm>
              <a:off x="-6096" y="2889178"/>
              <a:ext cx="2377440" cy="2371720"/>
              <a:chOff x="-6096" y="2889504"/>
              <a:chExt cx="2377440" cy="2371344"/>
            </a:xfrm>
          </p:grpSpPr>
          <p:pic>
            <p:nvPicPr>
              <p:cNvPr id="2097243" name="Oval 15"/>
              <p:cNvPicPr>
                <a:picLocks/>
              </p:cNvPicPr>
              <p:nvPr/>
            </p:nvPicPr>
            <p:blipFill>
              <a:blip r:embed="rId4"/>
              <a:srcRect/>
              <a:stretch>
                <a:fillRect/>
              </a:stretch>
            </p:blipFill>
            <p:spPr>
              <a:xfrm>
                <a:off x="-6096" y="2889504"/>
                <a:ext cx="2377440" cy="2371344"/>
              </a:xfrm>
              <a:prstGeom prst="rect">
                <a:avLst/>
              </a:prstGeom>
              <a:noFill/>
              <a:ln>
                <a:noFill/>
              </a:ln>
            </p:spPr>
          </p:pic>
          <p:sp>
            <p:nvSpPr>
              <p:cNvPr id="1048836" name="TextBox 1048835"/>
              <p:cNvSpPr txBox="1"/>
              <p:nvPr/>
            </p:nvSpPr>
            <p:spPr>
              <a:xfrm>
                <a:off x="347686" y="3241806"/>
                <a:ext cx="1670328" cy="1670063"/>
              </a:xfrm>
              <a:prstGeom prst="rect">
                <a:avLst/>
              </a:prstGeom>
              <a:noFill/>
              <a:ln>
                <a:noFill/>
              </a:ln>
            </p:spPr>
            <p:txBody>
              <a:bodyPr vert="horz" lIns="91440" tIns="45720" rIns="91440" bIns="45720" anchor="t"/>
              <a:lstStyle/>
              <a:p>
                <a:endParaRPr/>
              </a:p>
            </p:txBody>
          </p:sp>
        </p:grpSp>
        <p:grpSp>
          <p:nvGrpSpPr>
            <p:cNvPr id="161" name="Group 160"/>
            <p:cNvGrpSpPr/>
            <p:nvPr/>
          </p:nvGrpSpPr>
          <p:grpSpPr>
            <a:xfrm>
              <a:off x="8601456" y="1669784"/>
              <a:ext cx="2834640" cy="2835090"/>
              <a:chOff x="8601456" y="1670304"/>
              <a:chExt cx="2834640" cy="2834640"/>
            </a:xfrm>
          </p:grpSpPr>
          <p:pic>
            <p:nvPicPr>
              <p:cNvPr id="2097244" name="Oval 16"/>
              <p:cNvPicPr>
                <a:picLocks/>
              </p:cNvPicPr>
              <p:nvPr/>
            </p:nvPicPr>
            <p:blipFill>
              <a:blip r:embed="rId5"/>
              <a:srcRect/>
              <a:stretch>
                <a:fillRect/>
              </a:stretch>
            </p:blipFill>
            <p:spPr>
              <a:xfrm>
                <a:off x="8601456" y="1670304"/>
                <a:ext cx="2834640" cy="2834640"/>
              </a:xfrm>
              <a:prstGeom prst="rect">
                <a:avLst/>
              </a:prstGeom>
              <a:noFill/>
              <a:ln>
                <a:noFill/>
              </a:ln>
            </p:spPr>
          </p:pic>
          <p:sp>
            <p:nvSpPr>
              <p:cNvPr id="1048837" name="TextBox 1048836"/>
              <p:cNvSpPr txBox="1"/>
              <p:nvPr/>
            </p:nvSpPr>
            <p:spPr>
              <a:xfrm>
                <a:off x="9021904" y="2089745"/>
                <a:ext cx="1993616" cy="1993301"/>
              </a:xfrm>
              <a:prstGeom prst="rect">
                <a:avLst/>
              </a:prstGeom>
              <a:noFill/>
              <a:ln>
                <a:noFill/>
              </a:ln>
            </p:spPr>
            <p:txBody>
              <a:bodyPr vert="horz" lIns="91440" tIns="45720" rIns="91440" bIns="45720" anchor="t"/>
              <a:lstStyle/>
              <a:p>
                <a:endParaRPr/>
              </a:p>
            </p:txBody>
          </p:sp>
        </p:grpSp>
        <p:grpSp>
          <p:nvGrpSpPr>
            <p:cNvPr id="162" name="Group 161"/>
            <p:cNvGrpSpPr/>
            <p:nvPr/>
          </p:nvGrpSpPr>
          <p:grpSpPr>
            <a:xfrm>
              <a:off x="7991856" y="-6882"/>
              <a:ext cx="1615440" cy="1609599"/>
              <a:chOff x="7991856" y="-6096"/>
              <a:chExt cx="1615440" cy="1609344"/>
            </a:xfrm>
          </p:grpSpPr>
          <p:pic>
            <p:nvPicPr>
              <p:cNvPr id="2097245" name="Oval 17"/>
              <p:cNvPicPr>
                <a:picLocks/>
              </p:cNvPicPr>
              <p:nvPr/>
            </p:nvPicPr>
            <p:blipFill>
              <a:blip r:embed="rId6"/>
              <a:srcRect/>
              <a:stretch>
                <a:fillRect/>
              </a:stretch>
            </p:blipFill>
            <p:spPr>
              <a:xfrm>
                <a:off x="7991856" y="-6096"/>
                <a:ext cx="1615440" cy="1609344"/>
              </a:xfrm>
              <a:prstGeom prst="rect">
                <a:avLst/>
              </a:prstGeom>
              <a:noFill/>
              <a:ln>
                <a:noFill/>
              </a:ln>
            </p:spPr>
          </p:pic>
          <p:sp>
            <p:nvSpPr>
              <p:cNvPr id="1048838" name="TextBox 1048837"/>
              <p:cNvSpPr txBox="1"/>
              <p:nvPr/>
            </p:nvSpPr>
            <p:spPr>
              <a:xfrm>
                <a:off x="8233756" y="232719"/>
                <a:ext cx="1131512" cy="1131332"/>
              </a:xfrm>
              <a:prstGeom prst="rect">
                <a:avLst/>
              </a:prstGeom>
              <a:noFill/>
              <a:ln>
                <a:noFill/>
              </a:ln>
            </p:spPr>
            <p:txBody>
              <a:bodyPr vert="horz" lIns="91440" tIns="45720" rIns="91440" bIns="45720" anchor="t"/>
              <a:lstStyle/>
              <a:p>
                <a:endParaRPr/>
              </a:p>
            </p:txBody>
          </p:sp>
        </p:grpSp>
        <p:grpSp>
          <p:nvGrpSpPr>
            <p:cNvPr id="163" name="Group 162"/>
            <p:cNvGrpSpPr/>
            <p:nvPr/>
          </p:nvGrpSpPr>
          <p:grpSpPr>
            <a:xfrm>
              <a:off x="8601456" y="5870594"/>
              <a:ext cx="1005840" cy="999903"/>
              <a:chOff x="8601456" y="5870448"/>
              <a:chExt cx="1005840" cy="999744"/>
            </a:xfrm>
          </p:grpSpPr>
          <p:pic>
            <p:nvPicPr>
              <p:cNvPr id="2097246" name="Oval 18"/>
              <p:cNvPicPr>
                <a:picLocks/>
              </p:cNvPicPr>
              <p:nvPr/>
            </p:nvPicPr>
            <p:blipFill>
              <a:blip r:embed="rId7"/>
              <a:srcRect/>
              <a:stretch>
                <a:fillRect/>
              </a:stretch>
            </p:blipFill>
            <p:spPr>
              <a:xfrm>
                <a:off x="8601456" y="5870448"/>
                <a:ext cx="1005840" cy="999744"/>
              </a:xfrm>
              <a:prstGeom prst="rect">
                <a:avLst/>
              </a:prstGeom>
              <a:noFill/>
              <a:ln>
                <a:noFill/>
              </a:ln>
            </p:spPr>
          </p:pic>
          <p:sp>
            <p:nvSpPr>
              <p:cNvPr id="1048839" name="TextBox 1048838"/>
              <p:cNvSpPr txBox="1"/>
              <p:nvPr/>
            </p:nvSpPr>
            <p:spPr>
              <a:xfrm>
                <a:off x="8754082" y="6018954"/>
                <a:ext cx="700460" cy="700349"/>
              </a:xfrm>
              <a:prstGeom prst="rect">
                <a:avLst/>
              </a:prstGeom>
              <a:noFill/>
              <a:ln>
                <a:noFill/>
              </a:ln>
            </p:spPr>
            <p:txBody>
              <a:bodyPr vert="horz" lIns="91440" tIns="45720" rIns="91440" bIns="45720" anchor="t"/>
              <a:lstStyle/>
              <a:p>
                <a:endParaRPr/>
              </a:p>
            </p:txBody>
          </p:sp>
        </p:grpSp>
        <p:sp>
          <p:nvSpPr>
            <p:cNvPr id="1048840" name="Freeform 5"/>
            <p:cNvSpPr/>
            <p:nvPr/>
          </p:nvSpPr>
          <p:spPr bwMode="gray">
            <a:xfrm rot="21010068">
              <a:off x="8491538" y="1798139"/>
              <a:ext cx="3298825" cy="439807"/>
            </a:xfrm>
            <a:custGeom>
              <a:avLst/>
              <a:gdLst>
                <a:gd name="l" fmla="*/ 0 w 10000"/>
                <a:gd name="t" fmla="*/ 0 h 5291"/>
                <a:gd name="r" fmla="*/ 10000 w 10000"/>
                <a:gd name="b" fmla="*/ 5291 h 5291"/>
              </a:gdLst>
              <a:ahLst/>
              <a:cxnLst/>
              <a:rect l="l" t="t" r="r" b="b"/>
              <a:pathLst>
                <a:path w="10000" h="5291">
                  <a:moveTo>
                    <a:pt x="85" y="2532"/>
                  </a:moveTo>
                  <a:cubicBezTo>
                    <a:pt x="1736" y="3911"/>
                    <a:pt x="7524" y="5298"/>
                    <a:pt x="9958" y="5291"/>
                  </a:cubicBezTo>
                  <a:cubicBezTo>
                    <a:pt x="9989" y="1958"/>
                    <a:pt x="9969" y="3333"/>
                    <a:pt x="10000" y="0"/>
                  </a:cubicBez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path>
              </a:pathLst>
            </a:custGeom>
            <a:solidFill>
              <a:schemeClr val="lt1">
                <a:alpha val="20000"/>
              </a:schemeClr>
            </a:solidFill>
            <a:ln>
              <a:noFill/>
            </a:ln>
          </p:spPr>
          <p:txBody>
            <a:bodyPr vert="horz" lIns="91440" tIns="45720" rIns="91440" bIns="45720" anchor="t"/>
            <a:lstStyle>
              <a:lvl1pPr marL="0" indent="0" algn="l" rtl="0" eaLnBrk="1" fontAlgn="base" latinLnBrk="0" hangingPunct="1">
                <a:lnSpc>
                  <a:spcPct val="100000"/>
                </a:lnSpc>
                <a:spcBef>
                  <a:spcPct val="0"/>
                </a:spcBef>
                <a:spcAft>
                  <a:spcPct val="0"/>
                </a:spcAft>
                <a:buFontTx/>
                <a:buNone/>
                <a:defRPr sz="1800" b="0" i="0" u="none" baseline="0">
                  <a:solidFill>
                    <a:schemeClr val="dk1"/>
                  </a:solidFill>
                  <a:latin typeface="Century Gothic" pitchFamily="34" charset="0"/>
                  <a:sym typeface="Arial" charset="0"/>
                </a:defRPr>
              </a:lvl1pPr>
              <a:lvl2pPr marL="457200" indent="0" algn="l" rtl="0" eaLnBrk="1" fontAlgn="base" latinLnBrk="0" hangingPunct="1">
                <a:lnSpc>
                  <a:spcPct val="100000"/>
                </a:lnSpc>
                <a:spcBef>
                  <a:spcPct val="0"/>
                </a:spcBef>
                <a:spcAft>
                  <a:spcPct val="0"/>
                </a:spcAft>
                <a:buFontTx/>
                <a:buNone/>
                <a:defRPr sz="1800" b="0" i="0" u="none" baseline="0">
                  <a:solidFill>
                    <a:schemeClr val="dk1"/>
                  </a:solidFill>
                  <a:latin typeface="Century Gothic" pitchFamily="34" charset="0"/>
                  <a:sym typeface="Arial" charset="0"/>
                </a:defRPr>
              </a:lvl2pPr>
              <a:lvl3pPr marL="914400" indent="0" algn="l" rtl="0" eaLnBrk="1" fontAlgn="base" latinLnBrk="0" hangingPunct="1">
                <a:lnSpc>
                  <a:spcPct val="100000"/>
                </a:lnSpc>
                <a:spcBef>
                  <a:spcPct val="0"/>
                </a:spcBef>
                <a:spcAft>
                  <a:spcPct val="0"/>
                </a:spcAft>
                <a:buFontTx/>
                <a:buNone/>
                <a:defRPr sz="1800" b="0" i="0" u="none" baseline="0">
                  <a:solidFill>
                    <a:schemeClr val="dk1"/>
                  </a:solidFill>
                  <a:latin typeface="Century Gothic" pitchFamily="34" charset="0"/>
                  <a:sym typeface="Arial" charset="0"/>
                </a:defRPr>
              </a:lvl3pPr>
              <a:lvl4pPr marL="1371600" indent="0" algn="l" rtl="0" eaLnBrk="1" fontAlgn="base" latinLnBrk="0" hangingPunct="1">
                <a:lnSpc>
                  <a:spcPct val="100000"/>
                </a:lnSpc>
                <a:spcBef>
                  <a:spcPct val="0"/>
                </a:spcBef>
                <a:spcAft>
                  <a:spcPct val="0"/>
                </a:spcAft>
                <a:buFontTx/>
                <a:buNone/>
                <a:defRPr sz="1800" b="0" i="0" u="none" baseline="0">
                  <a:solidFill>
                    <a:schemeClr val="dk1"/>
                  </a:solidFill>
                  <a:latin typeface="Century Gothic" pitchFamily="34" charset="0"/>
                  <a:sym typeface="Arial" charset="0"/>
                </a:defRPr>
              </a:lvl4pPr>
              <a:lvl5pPr marL="1828800" indent="0" algn="l" rtl="0" eaLnBrk="1" fontAlgn="base" latinLnBrk="0" hangingPunct="1">
                <a:lnSpc>
                  <a:spcPct val="100000"/>
                </a:lnSpc>
                <a:spcBef>
                  <a:spcPct val="0"/>
                </a:spcBef>
                <a:spcAft>
                  <a:spcPct val="0"/>
                </a:spcAft>
                <a:buFontTx/>
                <a:buNone/>
                <a:defRPr sz="1800" b="0" i="0" u="none" baseline="0">
                  <a:solidFill>
                    <a:schemeClr val="dk1"/>
                  </a:solidFill>
                  <a:latin typeface="Century Gothic" pitchFamily="34" charset="0"/>
                  <a:sym typeface="Arial" charset="0"/>
                </a:defRPr>
              </a:lvl5pPr>
            </a:lstStyle>
            <a:p>
              <a:endParaRPr lang="en-IN" altLang="en-US"/>
            </a:p>
          </p:txBody>
        </p:sp>
        <p:sp>
          <p:nvSpPr>
            <p:cNvPr id="1048841" name="Freeform 5"/>
            <p:cNvSpPr/>
            <p:nvPr/>
          </p:nvSpPr>
          <p:spPr bwMode="gray">
            <a:xfrm>
              <a:off x="458788" y="1866411"/>
              <a:ext cx="11277600" cy="4534619"/>
            </a:xfrm>
            <a:custGeom>
              <a:avLst/>
              <a:gdLst>
                <a:gd name="l" fmla="*/ 0 w 7104"/>
                <a:gd name="t" fmla="*/ 0 h 2856"/>
                <a:gd name="r" fmla="*/ 7104 w 7104"/>
                <a:gd name="b" fmla="*/ 2856 h 2856"/>
              </a:gdLst>
              <a:ahLst/>
              <a:cxnLst/>
              <a:rect l="l" t="t" r="r" b="b"/>
              <a:pathLst>
                <a:path w="7104" h="2856">
                  <a:moveTo>
                    <a:pt x="0" y="0"/>
                  </a:moveTo>
                  <a:lnTo>
                    <a:pt x="0" y="2856"/>
                  </a:lnTo>
                  <a:lnTo>
                    <a:pt x="7104" y="2856"/>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path>
              </a:pathLst>
            </a:custGeom>
            <a:solidFill>
              <a:schemeClr val="lt1"/>
            </a:solidFill>
            <a:ln>
              <a:noFill/>
            </a:ln>
          </p:spPr>
          <p:txBody>
            <a:bodyPr vert="horz" lIns="91440" tIns="45720" rIns="91440" bIns="45720" anchor="t"/>
            <a:lstStyle>
              <a:lvl1pPr marL="0" indent="0" algn="l" rtl="0" eaLnBrk="1" fontAlgn="base" latinLnBrk="0" hangingPunct="1">
                <a:lnSpc>
                  <a:spcPct val="100000"/>
                </a:lnSpc>
                <a:spcBef>
                  <a:spcPct val="0"/>
                </a:spcBef>
                <a:spcAft>
                  <a:spcPct val="0"/>
                </a:spcAft>
                <a:buFontTx/>
                <a:buNone/>
                <a:defRPr sz="1800" b="0" i="0" u="none" baseline="0">
                  <a:solidFill>
                    <a:schemeClr val="dk1"/>
                  </a:solidFill>
                  <a:latin typeface="Century Gothic" pitchFamily="34" charset="0"/>
                  <a:sym typeface="Arial" charset="0"/>
                </a:defRPr>
              </a:lvl1pPr>
              <a:lvl2pPr marL="457200" indent="0" algn="l" rtl="0" eaLnBrk="1" fontAlgn="base" latinLnBrk="0" hangingPunct="1">
                <a:lnSpc>
                  <a:spcPct val="100000"/>
                </a:lnSpc>
                <a:spcBef>
                  <a:spcPct val="0"/>
                </a:spcBef>
                <a:spcAft>
                  <a:spcPct val="0"/>
                </a:spcAft>
                <a:buFontTx/>
                <a:buNone/>
                <a:defRPr sz="1800" b="0" i="0" u="none" baseline="0">
                  <a:solidFill>
                    <a:schemeClr val="dk1"/>
                  </a:solidFill>
                  <a:latin typeface="Century Gothic" pitchFamily="34" charset="0"/>
                  <a:sym typeface="Arial" charset="0"/>
                </a:defRPr>
              </a:lvl2pPr>
              <a:lvl3pPr marL="914400" indent="0" algn="l" rtl="0" eaLnBrk="1" fontAlgn="base" latinLnBrk="0" hangingPunct="1">
                <a:lnSpc>
                  <a:spcPct val="100000"/>
                </a:lnSpc>
                <a:spcBef>
                  <a:spcPct val="0"/>
                </a:spcBef>
                <a:spcAft>
                  <a:spcPct val="0"/>
                </a:spcAft>
                <a:buFontTx/>
                <a:buNone/>
                <a:defRPr sz="1800" b="0" i="0" u="none" baseline="0">
                  <a:solidFill>
                    <a:schemeClr val="dk1"/>
                  </a:solidFill>
                  <a:latin typeface="Century Gothic" pitchFamily="34" charset="0"/>
                  <a:sym typeface="Arial" charset="0"/>
                </a:defRPr>
              </a:lvl3pPr>
              <a:lvl4pPr marL="1371600" indent="0" algn="l" rtl="0" eaLnBrk="1" fontAlgn="base" latinLnBrk="0" hangingPunct="1">
                <a:lnSpc>
                  <a:spcPct val="100000"/>
                </a:lnSpc>
                <a:spcBef>
                  <a:spcPct val="0"/>
                </a:spcBef>
                <a:spcAft>
                  <a:spcPct val="0"/>
                </a:spcAft>
                <a:buFontTx/>
                <a:buNone/>
                <a:defRPr sz="1800" b="0" i="0" u="none" baseline="0">
                  <a:solidFill>
                    <a:schemeClr val="dk1"/>
                  </a:solidFill>
                  <a:latin typeface="Century Gothic" pitchFamily="34" charset="0"/>
                  <a:sym typeface="Arial" charset="0"/>
                </a:defRPr>
              </a:lvl4pPr>
              <a:lvl5pPr marL="1828800" indent="0" algn="l" rtl="0" eaLnBrk="1" fontAlgn="base" latinLnBrk="0" hangingPunct="1">
                <a:lnSpc>
                  <a:spcPct val="100000"/>
                </a:lnSpc>
                <a:spcBef>
                  <a:spcPct val="0"/>
                </a:spcBef>
                <a:spcAft>
                  <a:spcPct val="0"/>
                </a:spcAft>
                <a:buFontTx/>
                <a:buNone/>
                <a:defRPr sz="1800" b="0" i="0" u="none" baseline="0">
                  <a:solidFill>
                    <a:schemeClr val="dk1"/>
                  </a:solidFill>
                  <a:latin typeface="Century Gothic" pitchFamily="34" charset="0"/>
                  <a:sym typeface="Arial" charset="0"/>
                </a:defRPr>
              </a:lvl5pPr>
            </a:lstStyle>
            <a:p>
              <a:endParaRPr lang="en-IN" altLang="en-US"/>
            </a:p>
          </p:txBody>
        </p:sp>
        <p:sp>
          <p:nvSpPr>
            <p:cNvPr id="1048842" name="Freeform 5"/>
            <p:cNvSpPr/>
            <p:nvPr/>
          </p:nvSpPr>
          <p:spPr bwMode="gray">
            <a:xfrm>
              <a:off x="0" y="804"/>
              <a:ext cx="12192000" cy="6857499"/>
            </a:xfrm>
            <a:custGeom>
              <a:avLst/>
              <a:gdLst>
                <a:gd name="l" fmla="*/ 0 w 15356"/>
                <a:gd name="t" fmla="*/ 0 h 8638"/>
                <a:gd name="r" fmla="*/ 15356 w 15356"/>
                <a:gd name="b" fmla="*/ 8638 h 8638"/>
              </a:gdLst>
              <a:ahLst/>
              <a:cxnLst/>
              <a:rect l="l" t="t"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path>
              </a:pathLst>
            </a:custGeom>
            <a:solidFill>
              <a:schemeClr val="lt1"/>
            </a:solidFill>
            <a:ln>
              <a:noFill/>
            </a:ln>
          </p:spPr>
          <p:txBody>
            <a:bodyPr vert="horz" lIns="91440" tIns="45720" rIns="91440" bIns="45720" anchor="t"/>
            <a:lstStyle>
              <a:lvl1pPr marL="0" indent="0" algn="l" rtl="0" eaLnBrk="1" fontAlgn="base" latinLnBrk="0" hangingPunct="1">
                <a:lnSpc>
                  <a:spcPct val="100000"/>
                </a:lnSpc>
                <a:spcBef>
                  <a:spcPct val="0"/>
                </a:spcBef>
                <a:spcAft>
                  <a:spcPct val="0"/>
                </a:spcAft>
                <a:buFontTx/>
                <a:buNone/>
                <a:defRPr sz="1800" b="0" i="0" u="none" baseline="0">
                  <a:solidFill>
                    <a:schemeClr val="dk1"/>
                  </a:solidFill>
                  <a:latin typeface="Century Gothic" pitchFamily="34" charset="0"/>
                  <a:sym typeface="Arial" charset="0"/>
                </a:defRPr>
              </a:lvl1pPr>
              <a:lvl2pPr marL="457200" indent="0" algn="l" rtl="0" eaLnBrk="1" fontAlgn="base" latinLnBrk="0" hangingPunct="1">
                <a:lnSpc>
                  <a:spcPct val="100000"/>
                </a:lnSpc>
                <a:spcBef>
                  <a:spcPct val="0"/>
                </a:spcBef>
                <a:spcAft>
                  <a:spcPct val="0"/>
                </a:spcAft>
                <a:buFontTx/>
                <a:buNone/>
                <a:defRPr sz="1800" b="0" i="0" u="none" baseline="0">
                  <a:solidFill>
                    <a:schemeClr val="dk1"/>
                  </a:solidFill>
                  <a:latin typeface="Century Gothic" pitchFamily="34" charset="0"/>
                  <a:sym typeface="Arial" charset="0"/>
                </a:defRPr>
              </a:lvl2pPr>
              <a:lvl3pPr marL="914400" indent="0" algn="l" rtl="0" eaLnBrk="1" fontAlgn="base" latinLnBrk="0" hangingPunct="1">
                <a:lnSpc>
                  <a:spcPct val="100000"/>
                </a:lnSpc>
                <a:spcBef>
                  <a:spcPct val="0"/>
                </a:spcBef>
                <a:spcAft>
                  <a:spcPct val="0"/>
                </a:spcAft>
                <a:buFontTx/>
                <a:buNone/>
                <a:defRPr sz="1800" b="0" i="0" u="none" baseline="0">
                  <a:solidFill>
                    <a:schemeClr val="dk1"/>
                  </a:solidFill>
                  <a:latin typeface="Century Gothic" pitchFamily="34" charset="0"/>
                  <a:sym typeface="Arial" charset="0"/>
                </a:defRPr>
              </a:lvl3pPr>
              <a:lvl4pPr marL="1371600" indent="0" algn="l" rtl="0" eaLnBrk="1" fontAlgn="base" latinLnBrk="0" hangingPunct="1">
                <a:lnSpc>
                  <a:spcPct val="100000"/>
                </a:lnSpc>
                <a:spcBef>
                  <a:spcPct val="0"/>
                </a:spcBef>
                <a:spcAft>
                  <a:spcPct val="0"/>
                </a:spcAft>
                <a:buFontTx/>
                <a:buNone/>
                <a:defRPr sz="1800" b="0" i="0" u="none" baseline="0">
                  <a:solidFill>
                    <a:schemeClr val="dk1"/>
                  </a:solidFill>
                  <a:latin typeface="Century Gothic" pitchFamily="34" charset="0"/>
                  <a:sym typeface="Arial" charset="0"/>
                </a:defRPr>
              </a:lvl4pPr>
              <a:lvl5pPr marL="1828800" indent="0" algn="l" rtl="0" eaLnBrk="1" fontAlgn="base" latinLnBrk="0" hangingPunct="1">
                <a:lnSpc>
                  <a:spcPct val="100000"/>
                </a:lnSpc>
                <a:spcBef>
                  <a:spcPct val="0"/>
                </a:spcBef>
                <a:spcAft>
                  <a:spcPct val="0"/>
                </a:spcAft>
                <a:buFontTx/>
                <a:buNone/>
                <a:defRPr sz="1800" b="0" i="0" u="none" baseline="0">
                  <a:solidFill>
                    <a:schemeClr val="dk1"/>
                  </a:solidFill>
                  <a:latin typeface="Century Gothic" pitchFamily="34" charset="0"/>
                  <a:sym typeface="Arial" charset="0"/>
                </a:defRPr>
              </a:lvl5pPr>
            </a:lstStyle>
            <a:p>
              <a:endParaRPr lang="en-IN" altLang="en-US"/>
            </a:p>
          </p:txBody>
        </p:sp>
      </p:grpSp>
      <p:sp>
        <p:nvSpPr>
          <p:cNvPr id="1048843" name="Rectangle 21"/>
          <p:cNvSpPr/>
          <p:nvPr/>
        </p:nvSpPr>
        <p:spPr>
          <a:xfrm>
            <a:off x="10437812" y="0"/>
            <a:ext cx="685800" cy="1143000"/>
          </a:xfrm>
          <a:prstGeom prst="rect">
            <a:avLst/>
          </a:prstGeom>
          <a:solidFill>
            <a:schemeClr val="accent1"/>
          </a:solidFill>
          <a:ln>
            <a:noFill/>
          </a:ln>
          <a:effectLst>
            <a:outerShdw dist="25400" dir="5400000">
              <a:srgbClr val="000000">
                <a:alpha val="45000"/>
              </a:srgbClr>
            </a:outerShdw>
          </a:effectLst>
        </p:spPr>
      </p:sp>
      <p:pic>
        <p:nvPicPr>
          <p:cNvPr id="2097247" name="Picture 19"/>
          <p:cNvPicPr>
            <a:picLocks/>
          </p:cNvPicPr>
          <p:nvPr/>
        </p:nvPicPr>
        <p:blipFill>
          <a:blip r:embed="rId8" cstate="print"/>
          <a:srcRect/>
          <a:stretch>
            <a:fillRect/>
          </a:stretch>
        </p:blipFill>
        <p:spPr>
          <a:xfrm>
            <a:off x="520700" y="635000"/>
            <a:ext cx="1243012" cy="763587"/>
          </a:xfrm>
          <a:prstGeom prst="rect">
            <a:avLst/>
          </a:prstGeom>
          <a:noFill/>
          <a:ln>
            <a:noFill/>
          </a:ln>
        </p:spPr>
      </p:pic>
      <p:sp>
        <p:nvSpPr>
          <p:cNvPr id="1048844" name="Footer Placeholder 4"/>
          <p:cNvSpPr>
            <a:spLocks noGrp="1"/>
          </p:cNvSpPr>
          <p:nvPr>
            <p:ph type="ftr" sz="quarter" idx="3"/>
          </p:nvPr>
        </p:nvSpPr>
        <p:spPr>
          <a:xfrm>
            <a:off x="528637" y="6391275"/>
            <a:ext cx="3859212" cy="304800"/>
          </a:xfrm>
          <a:prstGeom prst="rect">
            <a:avLst/>
          </a:prstGeom>
          <a:noFill/>
          <a:ln>
            <a:noFill/>
          </a:ln>
        </p:spPr>
        <p:txBody>
          <a:bodyPr vert="horz" lIns="91440" tIns="45720" rIns="91440" bIns="45720" anchor="b"/>
          <a:lstStyle>
            <a:lvl1pPr marL="0" indent="0" algn="l" rtl="0" eaLnBrk="1" fontAlgn="base" latinLnBrk="0" hangingPunct="1">
              <a:lnSpc>
                <a:spcPct val="100000"/>
              </a:lnSpc>
              <a:spcBef>
                <a:spcPct val="0"/>
              </a:spcBef>
              <a:spcAft>
                <a:spcPct val="0"/>
              </a:spcAft>
              <a:buFontTx/>
              <a:buNone/>
              <a:defRPr sz="1800" b="0" i="0" u="none" baseline="0">
                <a:solidFill>
                  <a:schemeClr val="dk1"/>
                </a:solidFill>
                <a:latin typeface="Century Gothic" pitchFamily="34" charset="0"/>
                <a:sym typeface="Arial" charset="0"/>
              </a:defRPr>
            </a:lvl1pPr>
            <a:lvl2pPr marL="457200" indent="0" algn="l" rtl="0" eaLnBrk="1" fontAlgn="base" latinLnBrk="0" hangingPunct="1">
              <a:lnSpc>
                <a:spcPct val="100000"/>
              </a:lnSpc>
              <a:spcBef>
                <a:spcPct val="0"/>
              </a:spcBef>
              <a:spcAft>
                <a:spcPct val="0"/>
              </a:spcAft>
              <a:buFontTx/>
              <a:buNone/>
              <a:defRPr sz="1800" b="0" i="0" u="none" baseline="0">
                <a:solidFill>
                  <a:schemeClr val="dk1"/>
                </a:solidFill>
                <a:latin typeface="Century Gothic" pitchFamily="34" charset="0"/>
                <a:sym typeface="Arial" charset="0"/>
              </a:defRPr>
            </a:lvl2pPr>
            <a:lvl3pPr marL="914400" indent="0" algn="l" rtl="0" eaLnBrk="1" fontAlgn="base" latinLnBrk="0" hangingPunct="1">
              <a:lnSpc>
                <a:spcPct val="100000"/>
              </a:lnSpc>
              <a:spcBef>
                <a:spcPct val="0"/>
              </a:spcBef>
              <a:spcAft>
                <a:spcPct val="0"/>
              </a:spcAft>
              <a:buFontTx/>
              <a:buNone/>
              <a:defRPr sz="1800" b="0" i="0" u="none" baseline="0">
                <a:solidFill>
                  <a:schemeClr val="dk1"/>
                </a:solidFill>
                <a:latin typeface="Century Gothic" pitchFamily="34" charset="0"/>
                <a:sym typeface="Arial" charset="0"/>
              </a:defRPr>
            </a:lvl3pPr>
            <a:lvl4pPr marL="1371600" indent="0" algn="l" rtl="0" eaLnBrk="1" fontAlgn="base" latinLnBrk="0" hangingPunct="1">
              <a:lnSpc>
                <a:spcPct val="100000"/>
              </a:lnSpc>
              <a:spcBef>
                <a:spcPct val="0"/>
              </a:spcBef>
              <a:spcAft>
                <a:spcPct val="0"/>
              </a:spcAft>
              <a:buFontTx/>
              <a:buNone/>
              <a:defRPr sz="1800" b="0" i="0" u="none" baseline="0">
                <a:solidFill>
                  <a:schemeClr val="dk1"/>
                </a:solidFill>
                <a:latin typeface="Century Gothic" pitchFamily="34" charset="0"/>
                <a:sym typeface="Arial" charset="0"/>
              </a:defRPr>
            </a:lvl4pPr>
            <a:lvl5pPr marL="1828800" indent="0" algn="l" rtl="0" eaLnBrk="1" fontAlgn="base" latinLnBrk="0" hangingPunct="1">
              <a:lnSpc>
                <a:spcPct val="100000"/>
              </a:lnSpc>
              <a:spcBef>
                <a:spcPct val="0"/>
              </a:spcBef>
              <a:spcAft>
                <a:spcPct val="0"/>
              </a:spcAft>
              <a:buFontTx/>
              <a:buNone/>
              <a:defRPr sz="1800" b="0" i="0" u="none" baseline="0">
                <a:solidFill>
                  <a:schemeClr val="dk1"/>
                </a:solidFill>
                <a:latin typeface="Century Gothic" pitchFamily="34" charset="0"/>
                <a:sym typeface="Arial" charset="0"/>
              </a:defRPr>
            </a:lvl5pPr>
          </a:lstStyle>
          <a:p>
            <a:pPr lvl="0" eaLnBrk="1" hangingPunct="1"/>
            <a:r>
              <a:rPr lang="en-US" altLang="en-US" sz="1000" b="1">
                <a:solidFill>
                  <a:schemeClr val="accent1"/>
                </a:solidFill>
                <a:latin typeface="Century Gothic" pitchFamily="34" charset="0"/>
              </a:rPr>
              <a:t>Department of CSE, CMRIT</a:t>
            </a:r>
          </a:p>
        </p:txBody>
      </p:sp>
      <p:sp>
        <p:nvSpPr>
          <p:cNvPr id="1048845" name="Slide Number Placeholder 5"/>
          <p:cNvSpPr>
            <a:spLocks noGrp="1"/>
          </p:cNvSpPr>
          <p:nvPr>
            <p:ph type="sldNum" sz="quarter" idx="4"/>
          </p:nvPr>
        </p:nvSpPr>
        <p:spPr>
          <a:xfrm>
            <a:off x="10352088" y="295275"/>
            <a:ext cx="838200" cy="768350"/>
          </a:xfrm>
          <a:prstGeom prst="rect">
            <a:avLst/>
          </a:prstGeom>
          <a:noFill/>
          <a:ln>
            <a:noFill/>
          </a:ln>
        </p:spPr>
        <p:txBody>
          <a:bodyPr vert="horz" lIns="91440" tIns="45720" rIns="91440" bIns="45720" anchor="b"/>
          <a:lstStyle>
            <a:lvl1pPr marL="0" indent="0" algn="l" rtl="0" eaLnBrk="1" fontAlgn="base" latinLnBrk="0" hangingPunct="1">
              <a:lnSpc>
                <a:spcPct val="100000"/>
              </a:lnSpc>
              <a:spcBef>
                <a:spcPct val="0"/>
              </a:spcBef>
              <a:spcAft>
                <a:spcPct val="0"/>
              </a:spcAft>
              <a:buFontTx/>
              <a:buNone/>
              <a:defRPr sz="1800" b="0" i="0" u="none" baseline="0">
                <a:solidFill>
                  <a:schemeClr val="dk1"/>
                </a:solidFill>
                <a:latin typeface="Century Gothic" pitchFamily="34" charset="0"/>
                <a:sym typeface="Arial" charset="0"/>
              </a:defRPr>
            </a:lvl1pPr>
            <a:lvl2pPr marL="457200" indent="0" algn="l" rtl="0" eaLnBrk="1" fontAlgn="base" latinLnBrk="0" hangingPunct="1">
              <a:lnSpc>
                <a:spcPct val="100000"/>
              </a:lnSpc>
              <a:spcBef>
                <a:spcPct val="0"/>
              </a:spcBef>
              <a:spcAft>
                <a:spcPct val="0"/>
              </a:spcAft>
              <a:buFontTx/>
              <a:buNone/>
              <a:defRPr sz="1800" b="0" i="0" u="none" baseline="0">
                <a:solidFill>
                  <a:schemeClr val="dk1"/>
                </a:solidFill>
                <a:latin typeface="Century Gothic" pitchFamily="34" charset="0"/>
                <a:sym typeface="Arial" charset="0"/>
              </a:defRPr>
            </a:lvl2pPr>
            <a:lvl3pPr marL="914400" indent="0" algn="l" rtl="0" eaLnBrk="1" fontAlgn="base" latinLnBrk="0" hangingPunct="1">
              <a:lnSpc>
                <a:spcPct val="100000"/>
              </a:lnSpc>
              <a:spcBef>
                <a:spcPct val="0"/>
              </a:spcBef>
              <a:spcAft>
                <a:spcPct val="0"/>
              </a:spcAft>
              <a:buFontTx/>
              <a:buNone/>
              <a:defRPr sz="1800" b="0" i="0" u="none" baseline="0">
                <a:solidFill>
                  <a:schemeClr val="dk1"/>
                </a:solidFill>
                <a:latin typeface="Century Gothic" pitchFamily="34" charset="0"/>
                <a:sym typeface="Arial" charset="0"/>
              </a:defRPr>
            </a:lvl3pPr>
            <a:lvl4pPr marL="1371600" indent="0" algn="l" rtl="0" eaLnBrk="1" fontAlgn="base" latinLnBrk="0" hangingPunct="1">
              <a:lnSpc>
                <a:spcPct val="100000"/>
              </a:lnSpc>
              <a:spcBef>
                <a:spcPct val="0"/>
              </a:spcBef>
              <a:spcAft>
                <a:spcPct val="0"/>
              </a:spcAft>
              <a:buFontTx/>
              <a:buNone/>
              <a:defRPr sz="1800" b="0" i="0" u="none" baseline="0">
                <a:solidFill>
                  <a:schemeClr val="dk1"/>
                </a:solidFill>
                <a:latin typeface="Century Gothic" pitchFamily="34" charset="0"/>
                <a:sym typeface="Arial" charset="0"/>
              </a:defRPr>
            </a:lvl4pPr>
            <a:lvl5pPr marL="1828800" indent="0" algn="l" rtl="0" eaLnBrk="1" fontAlgn="base" latinLnBrk="0" hangingPunct="1">
              <a:lnSpc>
                <a:spcPct val="100000"/>
              </a:lnSpc>
              <a:spcBef>
                <a:spcPct val="0"/>
              </a:spcBef>
              <a:spcAft>
                <a:spcPct val="0"/>
              </a:spcAft>
              <a:buFontTx/>
              <a:buNone/>
              <a:defRPr sz="1800" b="0" i="0" u="none" baseline="0">
                <a:solidFill>
                  <a:schemeClr val="dk1"/>
                </a:solidFill>
                <a:latin typeface="Century Gothic" pitchFamily="34" charset="0"/>
                <a:sym typeface="Arial" charset="0"/>
              </a:defRPr>
            </a:lvl5pPr>
          </a:lstStyle>
          <a:p>
            <a:pPr lvl="0" algn="ctr" eaLnBrk="1" hangingPunct="1"/>
            <a:fld id="{566ABCEB-ACFC-4714-9973-3DA970169C29}" type="slidenum">
              <a:rPr lang="en-US" altLang="en-US" sz="2800">
                <a:solidFill>
                  <a:schemeClr val="lt1"/>
                </a:solidFill>
                <a:latin typeface="Century Gothic" pitchFamily="34" charset="0"/>
              </a:rPr>
              <a:pPr lvl="0" algn="ctr" eaLnBrk="1" hangingPunct="1"/>
              <a:t>‹#›</a:t>
            </a:fld>
            <a:endParaRPr lang="en-US" altLang="en-US" sz="2800">
              <a:solidFill>
                <a:schemeClr val="lt1"/>
              </a:solidFill>
              <a:latin typeface="Century Gothic" pitchFamily="34" charset="0"/>
            </a:endParaRPr>
          </a:p>
        </p:txBody>
      </p:sp>
      <p:sp>
        <p:nvSpPr>
          <p:cNvPr id="1048846" name="Content Placeholder 3"/>
          <p:cNvSpPr>
            <a:spLocks noGrp="1"/>
          </p:cNvSpPr>
          <p:nvPr>
            <p:ph sz="half" idx="2"/>
          </p:nvPr>
        </p:nvSpPr>
        <p:spPr>
          <a:xfrm>
            <a:off x="6208712" y="2603500"/>
            <a:ext cx="4825159" cy="34163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48847" name="Content Placeholder 2"/>
          <p:cNvSpPr>
            <a:spLocks noGrp="1"/>
          </p:cNvSpPr>
          <p:nvPr>
            <p:ph sz="half" idx="1"/>
          </p:nvPr>
        </p:nvSpPr>
        <p:spPr>
          <a:xfrm>
            <a:off x="1154954" y="2603500"/>
            <a:ext cx="4825158"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48848" name="Title 1"/>
          <p:cNvSpPr>
            <a:spLocks noGrp="1"/>
          </p:cNvSpPr>
          <p:nvPr>
            <p:ph type="title"/>
          </p:nvPr>
        </p:nvSpPr>
        <p:spPr/>
        <p:txBody>
          <a:bodyPr/>
          <a:lstStyle/>
          <a:p>
            <a:r>
              <a:rPr lang="en-US"/>
              <a:t>Click to edit Master title style</a:t>
            </a:r>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cSld>
    <p:bg>
      <p:bgPr>
        <a:solidFill>
          <a:schemeClr val="lt1"/>
        </a:solidFill>
        <a:effectLst/>
      </p:bgPr>
    </p:bg>
    <p:spTree>
      <p:nvGrpSpPr>
        <p:cNvPr id="1" name=""/>
        <p:cNvGrpSpPr/>
        <p:nvPr/>
      </p:nvGrpSpPr>
      <p:grpSpPr>
        <a:xfrm>
          <a:off x="0" y="0"/>
          <a:ext cx="0" cy="0"/>
          <a:chOff x="0" y="0"/>
          <a:chExt cx="0" cy="0"/>
        </a:xfrm>
      </p:grpSpPr>
      <p:grpSp>
        <p:nvGrpSpPr>
          <p:cNvPr id="72" name="Group 71"/>
          <p:cNvGrpSpPr/>
          <p:nvPr/>
        </p:nvGrpSpPr>
        <p:grpSpPr>
          <a:xfrm>
            <a:off x="0" y="-1587"/>
            <a:ext cx="12192000" cy="6865937"/>
            <a:chOff x="0" y="-2373"/>
            <a:chExt cx="12192000" cy="6867027"/>
          </a:xfrm>
        </p:grpSpPr>
        <p:grpSp>
          <p:nvGrpSpPr>
            <p:cNvPr id="73" name="Group 72"/>
            <p:cNvGrpSpPr/>
            <p:nvPr/>
          </p:nvGrpSpPr>
          <p:grpSpPr>
            <a:xfrm>
              <a:off x="-6096" y="-6882"/>
              <a:ext cx="12204192" cy="6871282"/>
              <a:chOff x="-6096" y="-6096"/>
              <a:chExt cx="12204192" cy="6870192"/>
            </a:xfrm>
          </p:grpSpPr>
          <p:pic>
            <p:nvPicPr>
              <p:cNvPr id="2097181" name="Rectangle 25"/>
              <p:cNvPicPr>
                <a:picLocks/>
              </p:cNvPicPr>
              <p:nvPr/>
            </p:nvPicPr>
            <p:blipFill>
              <a:blip r:embed="rId2"/>
              <a:srcRect/>
              <a:stretch>
                <a:fillRect/>
              </a:stretch>
            </p:blipFill>
            <p:spPr>
              <a:xfrm>
                <a:off x="-6096" y="-6096"/>
                <a:ext cx="12204192" cy="6870192"/>
              </a:xfrm>
              <a:prstGeom prst="rect">
                <a:avLst/>
              </a:prstGeom>
              <a:noFill/>
              <a:ln>
                <a:noFill/>
              </a:ln>
            </p:spPr>
          </p:pic>
          <p:sp>
            <p:nvSpPr>
              <p:cNvPr id="1048636" name="TextBox 1048635"/>
              <p:cNvSpPr txBox="1"/>
              <p:nvPr/>
            </p:nvSpPr>
            <p:spPr>
              <a:xfrm>
                <a:off x="0" y="785"/>
                <a:ext cx="12192000" cy="6856912"/>
              </a:xfrm>
              <a:prstGeom prst="rect">
                <a:avLst/>
              </a:prstGeom>
              <a:noFill/>
              <a:ln>
                <a:noFill/>
              </a:ln>
            </p:spPr>
            <p:txBody>
              <a:bodyPr vert="horz" lIns="91440" tIns="45720" rIns="91440" bIns="45720" anchor="t"/>
              <a:lstStyle/>
              <a:p>
                <a:endParaRPr/>
              </a:p>
            </p:txBody>
          </p:sp>
        </p:grpSp>
        <p:grpSp>
          <p:nvGrpSpPr>
            <p:cNvPr id="74" name="Group 73"/>
            <p:cNvGrpSpPr/>
            <p:nvPr/>
          </p:nvGrpSpPr>
          <p:grpSpPr>
            <a:xfrm>
              <a:off x="0" y="2663590"/>
              <a:ext cx="4200144" cy="4200810"/>
              <a:chOff x="0" y="2663952"/>
              <a:chExt cx="4200144" cy="4200144"/>
            </a:xfrm>
          </p:grpSpPr>
          <p:pic>
            <p:nvPicPr>
              <p:cNvPr id="2097182" name="Oval 14"/>
              <p:cNvPicPr>
                <a:picLocks/>
              </p:cNvPicPr>
              <p:nvPr/>
            </p:nvPicPr>
            <p:blipFill>
              <a:blip r:embed="rId3"/>
              <a:srcRect/>
              <a:stretch>
                <a:fillRect/>
              </a:stretch>
            </p:blipFill>
            <p:spPr>
              <a:xfrm>
                <a:off x="0" y="2663952"/>
                <a:ext cx="4200144" cy="4200144"/>
              </a:xfrm>
              <a:prstGeom prst="rect">
                <a:avLst/>
              </a:prstGeom>
              <a:noFill/>
              <a:ln>
                <a:noFill/>
              </a:ln>
            </p:spPr>
          </p:pic>
          <p:sp>
            <p:nvSpPr>
              <p:cNvPr id="1048637" name="TextBox 1048636"/>
              <p:cNvSpPr txBox="1"/>
              <p:nvPr/>
            </p:nvSpPr>
            <p:spPr>
              <a:xfrm>
                <a:off x="616978" y="3281022"/>
                <a:ext cx="2963484" cy="2963015"/>
              </a:xfrm>
              <a:prstGeom prst="rect">
                <a:avLst/>
              </a:prstGeom>
              <a:noFill/>
              <a:ln>
                <a:noFill/>
              </a:ln>
            </p:spPr>
            <p:txBody>
              <a:bodyPr vert="horz" lIns="91440" tIns="45720" rIns="91440" bIns="45720" anchor="t"/>
              <a:lstStyle/>
              <a:p>
                <a:endParaRPr/>
              </a:p>
            </p:txBody>
          </p:sp>
        </p:grpSp>
        <p:grpSp>
          <p:nvGrpSpPr>
            <p:cNvPr id="75" name="Group 74"/>
            <p:cNvGrpSpPr/>
            <p:nvPr/>
          </p:nvGrpSpPr>
          <p:grpSpPr>
            <a:xfrm>
              <a:off x="-6096" y="2889178"/>
              <a:ext cx="2377440" cy="2371720"/>
              <a:chOff x="-6096" y="2889504"/>
              <a:chExt cx="2377440" cy="2371344"/>
            </a:xfrm>
          </p:grpSpPr>
          <p:pic>
            <p:nvPicPr>
              <p:cNvPr id="2097183" name="Oval 15"/>
              <p:cNvPicPr>
                <a:picLocks/>
              </p:cNvPicPr>
              <p:nvPr/>
            </p:nvPicPr>
            <p:blipFill>
              <a:blip r:embed="rId4"/>
              <a:srcRect/>
              <a:stretch>
                <a:fillRect/>
              </a:stretch>
            </p:blipFill>
            <p:spPr>
              <a:xfrm>
                <a:off x="-6096" y="2889504"/>
                <a:ext cx="2377440" cy="2371344"/>
              </a:xfrm>
              <a:prstGeom prst="rect">
                <a:avLst/>
              </a:prstGeom>
              <a:noFill/>
              <a:ln>
                <a:noFill/>
              </a:ln>
            </p:spPr>
          </p:pic>
          <p:sp>
            <p:nvSpPr>
              <p:cNvPr id="1048638" name="TextBox 1048637"/>
              <p:cNvSpPr txBox="1"/>
              <p:nvPr/>
            </p:nvSpPr>
            <p:spPr>
              <a:xfrm>
                <a:off x="347686" y="3241806"/>
                <a:ext cx="1670328" cy="1670063"/>
              </a:xfrm>
              <a:prstGeom prst="rect">
                <a:avLst/>
              </a:prstGeom>
              <a:noFill/>
              <a:ln>
                <a:noFill/>
              </a:ln>
            </p:spPr>
            <p:txBody>
              <a:bodyPr vert="horz" lIns="91440" tIns="45720" rIns="91440" bIns="45720" anchor="t"/>
              <a:lstStyle/>
              <a:p>
                <a:endParaRPr/>
              </a:p>
            </p:txBody>
          </p:sp>
        </p:grpSp>
        <p:grpSp>
          <p:nvGrpSpPr>
            <p:cNvPr id="76" name="Group 75"/>
            <p:cNvGrpSpPr/>
            <p:nvPr/>
          </p:nvGrpSpPr>
          <p:grpSpPr>
            <a:xfrm>
              <a:off x="8601456" y="1669784"/>
              <a:ext cx="2834640" cy="2835090"/>
              <a:chOff x="8601456" y="1670304"/>
              <a:chExt cx="2834640" cy="2834640"/>
            </a:xfrm>
          </p:grpSpPr>
          <p:pic>
            <p:nvPicPr>
              <p:cNvPr id="2097184" name="Oval 16"/>
              <p:cNvPicPr>
                <a:picLocks/>
              </p:cNvPicPr>
              <p:nvPr/>
            </p:nvPicPr>
            <p:blipFill>
              <a:blip r:embed="rId5"/>
              <a:srcRect/>
              <a:stretch>
                <a:fillRect/>
              </a:stretch>
            </p:blipFill>
            <p:spPr>
              <a:xfrm>
                <a:off x="8601456" y="1670304"/>
                <a:ext cx="2834640" cy="2834640"/>
              </a:xfrm>
              <a:prstGeom prst="rect">
                <a:avLst/>
              </a:prstGeom>
              <a:noFill/>
              <a:ln>
                <a:noFill/>
              </a:ln>
            </p:spPr>
          </p:pic>
          <p:sp>
            <p:nvSpPr>
              <p:cNvPr id="1048639" name="TextBox 1048638"/>
              <p:cNvSpPr txBox="1"/>
              <p:nvPr/>
            </p:nvSpPr>
            <p:spPr>
              <a:xfrm>
                <a:off x="9021904" y="2089745"/>
                <a:ext cx="1993616" cy="1993301"/>
              </a:xfrm>
              <a:prstGeom prst="rect">
                <a:avLst/>
              </a:prstGeom>
              <a:noFill/>
              <a:ln>
                <a:noFill/>
              </a:ln>
            </p:spPr>
            <p:txBody>
              <a:bodyPr vert="horz" lIns="91440" tIns="45720" rIns="91440" bIns="45720" anchor="t"/>
              <a:lstStyle/>
              <a:p>
                <a:endParaRPr/>
              </a:p>
            </p:txBody>
          </p:sp>
        </p:grpSp>
        <p:grpSp>
          <p:nvGrpSpPr>
            <p:cNvPr id="77" name="Group 76"/>
            <p:cNvGrpSpPr/>
            <p:nvPr/>
          </p:nvGrpSpPr>
          <p:grpSpPr>
            <a:xfrm>
              <a:off x="7991856" y="-6882"/>
              <a:ext cx="1615440" cy="1609599"/>
              <a:chOff x="7991856" y="-6096"/>
              <a:chExt cx="1615440" cy="1609344"/>
            </a:xfrm>
          </p:grpSpPr>
          <p:pic>
            <p:nvPicPr>
              <p:cNvPr id="2097185" name="Oval 17"/>
              <p:cNvPicPr>
                <a:picLocks/>
              </p:cNvPicPr>
              <p:nvPr/>
            </p:nvPicPr>
            <p:blipFill>
              <a:blip r:embed="rId6"/>
              <a:srcRect/>
              <a:stretch>
                <a:fillRect/>
              </a:stretch>
            </p:blipFill>
            <p:spPr>
              <a:xfrm>
                <a:off x="7991856" y="-6096"/>
                <a:ext cx="1615440" cy="1609344"/>
              </a:xfrm>
              <a:prstGeom prst="rect">
                <a:avLst/>
              </a:prstGeom>
              <a:noFill/>
              <a:ln>
                <a:noFill/>
              </a:ln>
            </p:spPr>
          </p:pic>
          <p:sp>
            <p:nvSpPr>
              <p:cNvPr id="1048640" name="TextBox 1048639"/>
              <p:cNvSpPr txBox="1"/>
              <p:nvPr/>
            </p:nvSpPr>
            <p:spPr>
              <a:xfrm>
                <a:off x="8233756" y="232719"/>
                <a:ext cx="1131512" cy="1131332"/>
              </a:xfrm>
              <a:prstGeom prst="rect">
                <a:avLst/>
              </a:prstGeom>
              <a:noFill/>
              <a:ln>
                <a:noFill/>
              </a:ln>
            </p:spPr>
            <p:txBody>
              <a:bodyPr vert="horz" lIns="91440" tIns="45720" rIns="91440" bIns="45720" anchor="t"/>
              <a:lstStyle/>
              <a:p>
                <a:endParaRPr/>
              </a:p>
            </p:txBody>
          </p:sp>
        </p:grpSp>
        <p:grpSp>
          <p:nvGrpSpPr>
            <p:cNvPr id="78" name="Group 77"/>
            <p:cNvGrpSpPr/>
            <p:nvPr/>
          </p:nvGrpSpPr>
          <p:grpSpPr>
            <a:xfrm>
              <a:off x="8601456" y="5870594"/>
              <a:ext cx="1005840" cy="999903"/>
              <a:chOff x="8601456" y="5870448"/>
              <a:chExt cx="1005840" cy="999744"/>
            </a:xfrm>
          </p:grpSpPr>
          <p:pic>
            <p:nvPicPr>
              <p:cNvPr id="2097186" name="Oval 18"/>
              <p:cNvPicPr>
                <a:picLocks/>
              </p:cNvPicPr>
              <p:nvPr/>
            </p:nvPicPr>
            <p:blipFill>
              <a:blip r:embed="rId7"/>
              <a:srcRect/>
              <a:stretch>
                <a:fillRect/>
              </a:stretch>
            </p:blipFill>
            <p:spPr>
              <a:xfrm>
                <a:off x="8601456" y="5870448"/>
                <a:ext cx="1005840" cy="999744"/>
              </a:xfrm>
              <a:prstGeom prst="rect">
                <a:avLst/>
              </a:prstGeom>
              <a:noFill/>
              <a:ln>
                <a:noFill/>
              </a:ln>
            </p:spPr>
          </p:pic>
          <p:sp>
            <p:nvSpPr>
              <p:cNvPr id="1048641" name="TextBox 1048640"/>
              <p:cNvSpPr txBox="1"/>
              <p:nvPr/>
            </p:nvSpPr>
            <p:spPr>
              <a:xfrm>
                <a:off x="8754082" y="6018954"/>
                <a:ext cx="700460" cy="700349"/>
              </a:xfrm>
              <a:prstGeom prst="rect">
                <a:avLst/>
              </a:prstGeom>
              <a:noFill/>
              <a:ln>
                <a:noFill/>
              </a:ln>
            </p:spPr>
            <p:txBody>
              <a:bodyPr vert="horz" lIns="91440" tIns="45720" rIns="91440" bIns="45720" anchor="t"/>
              <a:lstStyle/>
              <a:p>
                <a:endParaRPr/>
              </a:p>
            </p:txBody>
          </p:sp>
        </p:grpSp>
        <p:sp>
          <p:nvSpPr>
            <p:cNvPr id="1048642" name="Freeform 5"/>
            <p:cNvSpPr/>
            <p:nvPr/>
          </p:nvSpPr>
          <p:spPr bwMode="gray">
            <a:xfrm rot="21010068">
              <a:off x="8491538" y="1798139"/>
              <a:ext cx="3298825" cy="439807"/>
            </a:xfrm>
            <a:custGeom>
              <a:avLst/>
              <a:gdLst>
                <a:gd name="l" fmla="*/ 0 w 10000"/>
                <a:gd name="t" fmla="*/ 0 h 5291"/>
                <a:gd name="r" fmla="*/ 10000 w 10000"/>
                <a:gd name="b" fmla="*/ 5291 h 5291"/>
              </a:gdLst>
              <a:ahLst/>
              <a:cxnLst/>
              <a:rect l="l" t="t" r="r" b="b"/>
              <a:pathLst>
                <a:path w="10000" h="5291">
                  <a:moveTo>
                    <a:pt x="85" y="2532"/>
                  </a:moveTo>
                  <a:cubicBezTo>
                    <a:pt x="1736" y="3911"/>
                    <a:pt x="7524" y="5298"/>
                    <a:pt x="9958" y="5291"/>
                  </a:cubicBezTo>
                  <a:cubicBezTo>
                    <a:pt x="9989" y="1958"/>
                    <a:pt x="9969" y="3333"/>
                    <a:pt x="10000" y="0"/>
                  </a:cubicBez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path>
              </a:pathLst>
            </a:custGeom>
            <a:solidFill>
              <a:schemeClr val="lt1">
                <a:alpha val="20000"/>
              </a:schemeClr>
            </a:solidFill>
            <a:ln>
              <a:noFill/>
            </a:ln>
          </p:spPr>
          <p:txBody>
            <a:bodyPr vert="horz" lIns="91440" tIns="45720" rIns="91440" bIns="45720" anchor="t"/>
            <a:lstStyle>
              <a:lvl1pPr marL="0" indent="0" algn="l" rtl="0" eaLnBrk="1" fontAlgn="base" latinLnBrk="0" hangingPunct="1">
                <a:lnSpc>
                  <a:spcPct val="100000"/>
                </a:lnSpc>
                <a:spcBef>
                  <a:spcPct val="0"/>
                </a:spcBef>
                <a:spcAft>
                  <a:spcPct val="0"/>
                </a:spcAft>
                <a:buFontTx/>
                <a:buNone/>
                <a:defRPr sz="1800" b="0" i="0" u="none" baseline="0">
                  <a:solidFill>
                    <a:schemeClr val="dk1"/>
                  </a:solidFill>
                  <a:latin typeface="Century Gothic" pitchFamily="34" charset="0"/>
                  <a:sym typeface="Arial" charset="0"/>
                </a:defRPr>
              </a:lvl1pPr>
              <a:lvl2pPr marL="457200" indent="0" algn="l" rtl="0" eaLnBrk="1" fontAlgn="base" latinLnBrk="0" hangingPunct="1">
                <a:lnSpc>
                  <a:spcPct val="100000"/>
                </a:lnSpc>
                <a:spcBef>
                  <a:spcPct val="0"/>
                </a:spcBef>
                <a:spcAft>
                  <a:spcPct val="0"/>
                </a:spcAft>
                <a:buFontTx/>
                <a:buNone/>
                <a:defRPr sz="1800" b="0" i="0" u="none" baseline="0">
                  <a:solidFill>
                    <a:schemeClr val="dk1"/>
                  </a:solidFill>
                  <a:latin typeface="Century Gothic" pitchFamily="34" charset="0"/>
                  <a:sym typeface="Arial" charset="0"/>
                </a:defRPr>
              </a:lvl2pPr>
              <a:lvl3pPr marL="914400" indent="0" algn="l" rtl="0" eaLnBrk="1" fontAlgn="base" latinLnBrk="0" hangingPunct="1">
                <a:lnSpc>
                  <a:spcPct val="100000"/>
                </a:lnSpc>
                <a:spcBef>
                  <a:spcPct val="0"/>
                </a:spcBef>
                <a:spcAft>
                  <a:spcPct val="0"/>
                </a:spcAft>
                <a:buFontTx/>
                <a:buNone/>
                <a:defRPr sz="1800" b="0" i="0" u="none" baseline="0">
                  <a:solidFill>
                    <a:schemeClr val="dk1"/>
                  </a:solidFill>
                  <a:latin typeface="Century Gothic" pitchFamily="34" charset="0"/>
                  <a:sym typeface="Arial" charset="0"/>
                </a:defRPr>
              </a:lvl3pPr>
              <a:lvl4pPr marL="1371600" indent="0" algn="l" rtl="0" eaLnBrk="1" fontAlgn="base" latinLnBrk="0" hangingPunct="1">
                <a:lnSpc>
                  <a:spcPct val="100000"/>
                </a:lnSpc>
                <a:spcBef>
                  <a:spcPct val="0"/>
                </a:spcBef>
                <a:spcAft>
                  <a:spcPct val="0"/>
                </a:spcAft>
                <a:buFontTx/>
                <a:buNone/>
                <a:defRPr sz="1800" b="0" i="0" u="none" baseline="0">
                  <a:solidFill>
                    <a:schemeClr val="dk1"/>
                  </a:solidFill>
                  <a:latin typeface="Century Gothic" pitchFamily="34" charset="0"/>
                  <a:sym typeface="Arial" charset="0"/>
                </a:defRPr>
              </a:lvl4pPr>
              <a:lvl5pPr marL="1828800" indent="0" algn="l" rtl="0" eaLnBrk="1" fontAlgn="base" latinLnBrk="0" hangingPunct="1">
                <a:lnSpc>
                  <a:spcPct val="100000"/>
                </a:lnSpc>
                <a:spcBef>
                  <a:spcPct val="0"/>
                </a:spcBef>
                <a:spcAft>
                  <a:spcPct val="0"/>
                </a:spcAft>
                <a:buFontTx/>
                <a:buNone/>
                <a:defRPr sz="1800" b="0" i="0" u="none" baseline="0">
                  <a:solidFill>
                    <a:schemeClr val="dk1"/>
                  </a:solidFill>
                  <a:latin typeface="Century Gothic" pitchFamily="34" charset="0"/>
                  <a:sym typeface="Arial" charset="0"/>
                </a:defRPr>
              </a:lvl5pPr>
            </a:lstStyle>
            <a:p>
              <a:endParaRPr lang="en-IN" altLang="en-US"/>
            </a:p>
          </p:txBody>
        </p:sp>
        <p:sp>
          <p:nvSpPr>
            <p:cNvPr id="1048643" name="Freeform 5"/>
            <p:cNvSpPr/>
            <p:nvPr/>
          </p:nvSpPr>
          <p:spPr bwMode="gray">
            <a:xfrm>
              <a:off x="458788" y="1866411"/>
              <a:ext cx="11277600" cy="4534619"/>
            </a:xfrm>
            <a:custGeom>
              <a:avLst/>
              <a:gdLst>
                <a:gd name="l" fmla="*/ 0 w 7104"/>
                <a:gd name="t" fmla="*/ 0 h 2856"/>
                <a:gd name="r" fmla="*/ 7104 w 7104"/>
                <a:gd name="b" fmla="*/ 2856 h 2856"/>
              </a:gdLst>
              <a:ahLst/>
              <a:cxnLst/>
              <a:rect l="l" t="t" r="r" b="b"/>
              <a:pathLst>
                <a:path w="7104" h="2856">
                  <a:moveTo>
                    <a:pt x="0" y="0"/>
                  </a:moveTo>
                  <a:lnTo>
                    <a:pt x="0" y="2856"/>
                  </a:lnTo>
                  <a:lnTo>
                    <a:pt x="7104" y="2856"/>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path>
              </a:pathLst>
            </a:custGeom>
            <a:solidFill>
              <a:schemeClr val="lt1"/>
            </a:solidFill>
            <a:ln>
              <a:noFill/>
            </a:ln>
          </p:spPr>
          <p:txBody>
            <a:bodyPr vert="horz" lIns="91440" tIns="45720" rIns="91440" bIns="45720" anchor="t"/>
            <a:lstStyle>
              <a:lvl1pPr marL="0" indent="0" algn="l" rtl="0" eaLnBrk="1" fontAlgn="base" latinLnBrk="0" hangingPunct="1">
                <a:lnSpc>
                  <a:spcPct val="100000"/>
                </a:lnSpc>
                <a:spcBef>
                  <a:spcPct val="0"/>
                </a:spcBef>
                <a:spcAft>
                  <a:spcPct val="0"/>
                </a:spcAft>
                <a:buFontTx/>
                <a:buNone/>
                <a:defRPr sz="1800" b="0" i="0" u="none" baseline="0">
                  <a:solidFill>
                    <a:schemeClr val="dk1"/>
                  </a:solidFill>
                  <a:latin typeface="Century Gothic" pitchFamily="34" charset="0"/>
                  <a:sym typeface="Arial" charset="0"/>
                </a:defRPr>
              </a:lvl1pPr>
              <a:lvl2pPr marL="457200" indent="0" algn="l" rtl="0" eaLnBrk="1" fontAlgn="base" latinLnBrk="0" hangingPunct="1">
                <a:lnSpc>
                  <a:spcPct val="100000"/>
                </a:lnSpc>
                <a:spcBef>
                  <a:spcPct val="0"/>
                </a:spcBef>
                <a:spcAft>
                  <a:spcPct val="0"/>
                </a:spcAft>
                <a:buFontTx/>
                <a:buNone/>
                <a:defRPr sz="1800" b="0" i="0" u="none" baseline="0">
                  <a:solidFill>
                    <a:schemeClr val="dk1"/>
                  </a:solidFill>
                  <a:latin typeface="Century Gothic" pitchFamily="34" charset="0"/>
                  <a:sym typeface="Arial" charset="0"/>
                </a:defRPr>
              </a:lvl2pPr>
              <a:lvl3pPr marL="914400" indent="0" algn="l" rtl="0" eaLnBrk="1" fontAlgn="base" latinLnBrk="0" hangingPunct="1">
                <a:lnSpc>
                  <a:spcPct val="100000"/>
                </a:lnSpc>
                <a:spcBef>
                  <a:spcPct val="0"/>
                </a:spcBef>
                <a:spcAft>
                  <a:spcPct val="0"/>
                </a:spcAft>
                <a:buFontTx/>
                <a:buNone/>
                <a:defRPr sz="1800" b="0" i="0" u="none" baseline="0">
                  <a:solidFill>
                    <a:schemeClr val="dk1"/>
                  </a:solidFill>
                  <a:latin typeface="Century Gothic" pitchFamily="34" charset="0"/>
                  <a:sym typeface="Arial" charset="0"/>
                </a:defRPr>
              </a:lvl3pPr>
              <a:lvl4pPr marL="1371600" indent="0" algn="l" rtl="0" eaLnBrk="1" fontAlgn="base" latinLnBrk="0" hangingPunct="1">
                <a:lnSpc>
                  <a:spcPct val="100000"/>
                </a:lnSpc>
                <a:spcBef>
                  <a:spcPct val="0"/>
                </a:spcBef>
                <a:spcAft>
                  <a:spcPct val="0"/>
                </a:spcAft>
                <a:buFontTx/>
                <a:buNone/>
                <a:defRPr sz="1800" b="0" i="0" u="none" baseline="0">
                  <a:solidFill>
                    <a:schemeClr val="dk1"/>
                  </a:solidFill>
                  <a:latin typeface="Century Gothic" pitchFamily="34" charset="0"/>
                  <a:sym typeface="Arial" charset="0"/>
                </a:defRPr>
              </a:lvl4pPr>
              <a:lvl5pPr marL="1828800" indent="0" algn="l" rtl="0" eaLnBrk="1" fontAlgn="base" latinLnBrk="0" hangingPunct="1">
                <a:lnSpc>
                  <a:spcPct val="100000"/>
                </a:lnSpc>
                <a:spcBef>
                  <a:spcPct val="0"/>
                </a:spcBef>
                <a:spcAft>
                  <a:spcPct val="0"/>
                </a:spcAft>
                <a:buFontTx/>
                <a:buNone/>
                <a:defRPr sz="1800" b="0" i="0" u="none" baseline="0">
                  <a:solidFill>
                    <a:schemeClr val="dk1"/>
                  </a:solidFill>
                  <a:latin typeface="Century Gothic" pitchFamily="34" charset="0"/>
                  <a:sym typeface="Arial" charset="0"/>
                </a:defRPr>
              </a:lvl5pPr>
            </a:lstStyle>
            <a:p>
              <a:endParaRPr lang="en-IN" altLang="en-US"/>
            </a:p>
          </p:txBody>
        </p:sp>
        <p:sp>
          <p:nvSpPr>
            <p:cNvPr id="1048644" name="Freeform 5"/>
            <p:cNvSpPr/>
            <p:nvPr/>
          </p:nvSpPr>
          <p:spPr bwMode="gray">
            <a:xfrm>
              <a:off x="0" y="804"/>
              <a:ext cx="12192000" cy="6857499"/>
            </a:xfrm>
            <a:custGeom>
              <a:avLst/>
              <a:gdLst>
                <a:gd name="l" fmla="*/ 0 w 15356"/>
                <a:gd name="t" fmla="*/ 0 h 8638"/>
                <a:gd name="r" fmla="*/ 15356 w 15356"/>
                <a:gd name="b" fmla="*/ 8638 h 8638"/>
              </a:gdLst>
              <a:ahLst/>
              <a:cxnLst/>
              <a:rect l="l" t="t"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path>
              </a:pathLst>
            </a:custGeom>
            <a:solidFill>
              <a:schemeClr val="lt1"/>
            </a:solidFill>
            <a:ln>
              <a:noFill/>
            </a:ln>
          </p:spPr>
          <p:txBody>
            <a:bodyPr vert="horz" lIns="91440" tIns="45720" rIns="91440" bIns="45720" anchor="t"/>
            <a:lstStyle>
              <a:lvl1pPr marL="0" indent="0" algn="l" rtl="0" eaLnBrk="1" fontAlgn="base" latinLnBrk="0" hangingPunct="1">
                <a:lnSpc>
                  <a:spcPct val="100000"/>
                </a:lnSpc>
                <a:spcBef>
                  <a:spcPct val="0"/>
                </a:spcBef>
                <a:spcAft>
                  <a:spcPct val="0"/>
                </a:spcAft>
                <a:buFontTx/>
                <a:buNone/>
                <a:defRPr sz="1800" b="0" i="0" u="none" baseline="0">
                  <a:solidFill>
                    <a:schemeClr val="dk1"/>
                  </a:solidFill>
                  <a:latin typeface="Century Gothic" pitchFamily="34" charset="0"/>
                  <a:sym typeface="Arial" charset="0"/>
                </a:defRPr>
              </a:lvl1pPr>
              <a:lvl2pPr marL="457200" indent="0" algn="l" rtl="0" eaLnBrk="1" fontAlgn="base" latinLnBrk="0" hangingPunct="1">
                <a:lnSpc>
                  <a:spcPct val="100000"/>
                </a:lnSpc>
                <a:spcBef>
                  <a:spcPct val="0"/>
                </a:spcBef>
                <a:spcAft>
                  <a:spcPct val="0"/>
                </a:spcAft>
                <a:buFontTx/>
                <a:buNone/>
                <a:defRPr sz="1800" b="0" i="0" u="none" baseline="0">
                  <a:solidFill>
                    <a:schemeClr val="dk1"/>
                  </a:solidFill>
                  <a:latin typeface="Century Gothic" pitchFamily="34" charset="0"/>
                  <a:sym typeface="Arial" charset="0"/>
                </a:defRPr>
              </a:lvl2pPr>
              <a:lvl3pPr marL="914400" indent="0" algn="l" rtl="0" eaLnBrk="1" fontAlgn="base" latinLnBrk="0" hangingPunct="1">
                <a:lnSpc>
                  <a:spcPct val="100000"/>
                </a:lnSpc>
                <a:spcBef>
                  <a:spcPct val="0"/>
                </a:spcBef>
                <a:spcAft>
                  <a:spcPct val="0"/>
                </a:spcAft>
                <a:buFontTx/>
                <a:buNone/>
                <a:defRPr sz="1800" b="0" i="0" u="none" baseline="0">
                  <a:solidFill>
                    <a:schemeClr val="dk1"/>
                  </a:solidFill>
                  <a:latin typeface="Century Gothic" pitchFamily="34" charset="0"/>
                  <a:sym typeface="Arial" charset="0"/>
                </a:defRPr>
              </a:lvl3pPr>
              <a:lvl4pPr marL="1371600" indent="0" algn="l" rtl="0" eaLnBrk="1" fontAlgn="base" latinLnBrk="0" hangingPunct="1">
                <a:lnSpc>
                  <a:spcPct val="100000"/>
                </a:lnSpc>
                <a:spcBef>
                  <a:spcPct val="0"/>
                </a:spcBef>
                <a:spcAft>
                  <a:spcPct val="0"/>
                </a:spcAft>
                <a:buFontTx/>
                <a:buNone/>
                <a:defRPr sz="1800" b="0" i="0" u="none" baseline="0">
                  <a:solidFill>
                    <a:schemeClr val="dk1"/>
                  </a:solidFill>
                  <a:latin typeface="Century Gothic" pitchFamily="34" charset="0"/>
                  <a:sym typeface="Arial" charset="0"/>
                </a:defRPr>
              </a:lvl4pPr>
              <a:lvl5pPr marL="1828800" indent="0" algn="l" rtl="0" eaLnBrk="1" fontAlgn="base" latinLnBrk="0" hangingPunct="1">
                <a:lnSpc>
                  <a:spcPct val="100000"/>
                </a:lnSpc>
                <a:spcBef>
                  <a:spcPct val="0"/>
                </a:spcBef>
                <a:spcAft>
                  <a:spcPct val="0"/>
                </a:spcAft>
                <a:buFontTx/>
                <a:buNone/>
                <a:defRPr sz="1800" b="0" i="0" u="none" baseline="0">
                  <a:solidFill>
                    <a:schemeClr val="dk1"/>
                  </a:solidFill>
                  <a:latin typeface="Century Gothic" pitchFamily="34" charset="0"/>
                  <a:sym typeface="Arial" charset="0"/>
                </a:defRPr>
              </a:lvl5pPr>
            </a:lstStyle>
            <a:p>
              <a:endParaRPr lang="en-IN" altLang="en-US"/>
            </a:p>
          </p:txBody>
        </p:sp>
      </p:grpSp>
      <p:sp>
        <p:nvSpPr>
          <p:cNvPr id="1048645" name="Rectangle 21"/>
          <p:cNvSpPr/>
          <p:nvPr/>
        </p:nvSpPr>
        <p:spPr>
          <a:xfrm>
            <a:off x="10437812" y="0"/>
            <a:ext cx="685800" cy="1143000"/>
          </a:xfrm>
          <a:prstGeom prst="rect">
            <a:avLst/>
          </a:prstGeom>
          <a:solidFill>
            <a:schemeClr val="accent1"/>
          </a:solidFill>
          <a:ln>
            <a:noFill/>
          </a:ln>
          <a:effectLst>
            <a:outerShdw dist="25400" dir="5400000">
              <a:srgbClr val="000000">
                <a:alpha val="45000"/>
              </a:srgbClr>
            </a:outerShdw>
          </a:effectLst>
        </p:spPr>
      </p:sp>
      <p:pic>
        <p:nvPicPr>
          <p:cNvPr id="2097187" name="Picture 19"/>
          <p:cNvPicPr>
            <a:picLocks/>
          </p:cNvPicPr>
          <p:nvPr/>
        </p:nvPicPr>
        <p:blipFill>
          <a:blip r:embed="rId8" cstate="print"/>
          <a:srcRect/>
          <a:stretch>
            <a:fillRect/>
          </a:stretch>
        </p:blipFill>
        <p:spPr>
          <a:xfrm>
            <a:off x="520700" y="635000"/>
            <a:ext cx="1243012" cy="763587"/>
          </a:xfrm>
          <a:prstGeom prst="rect">
            <a:avLst/>
          </a:prstGeom>
          <a:noFill/>
          <a:ln>
            <a:noFill/>
          </a:ln>
        </p:spPr>
      </p:pic>
      <p:sp>
        <p:nvSpPr>
          <p:cNvPr id="1048646" name="Date Placeholder 3"/>
          <p:cNvSpPr>
            <a:spLocks noGrp="1"/>
          </p:cNvSpPr>
          <p:nvPr>
            <p:ph type="dt" sz="half" idx="2"/>
          </p:nvPr>
        </p:nvSpPr>
        <p:spPr>
          <a:xfrm>
            <a:off x="10650538" y="6394450"/>
            <a:ext cx="990600" cy="304800"/>
          </a:xfrm>
          <a:prstGeom prst="rect">
            <a:avLst/>
          </a:prstGeom>
          <a:noFill/>
          <a:ln>
            <a:noFill/>
          </a:ln>
        </p:spPr>
        <p:txBody>
          <a:bodyPr vert="horz" lIns="91440" tIns="45720" rIns="91440" bIns="45720" anchor="t"/>
          <a:lstStyle>
            <a:lvl1pPr marL="0" indent="0" algn="l" rtl="0" eaLnBrk="1" fontAlgn="base" latinLnBrk="0" hangingPunct="1">
              <a:lnSpc>
                <a:spcPct val="100000"/>
              </a:lnSpc>
              <a:spcBef>
                <a:spcPct val="0"/>
              </a:spcBef>
              <a:spcAft>
                <a:spcPct val="0"/>
              </a:spcAft>
              <a:buFontTx/>
              <a:buNone/>
              <a:defRPr sz="1800" b="0" i="0" u="none" baseline="0">
                <a:solidFill>
                  <a:schemeClr val="dk1"/>
                </a:solidFill>
                <a:latin typeface="Century Gothic" pitchFamily="34" charset="0"/>
                <a:sym typeface="Arial" charset="0"/>
              </a:defRPr>
            </a:lvl1pPr>
            <a:lvl2pPr marL="457200" indent="0" algn="l" rtl="0" eaLnBrk="1" fontAlgn="base" latinLnBrk="0" hangingPunct="1">
              <a:lnSpc>
                <a:spcPct val="100000"/>
              </a:lnSpc>
              <a:spcBef>
                <a:spcPct val="0"/>
              </a:spcBef>
              <a:spcAft>
                <a:spcPct val="0"/>
              </a:spcAft>
              <a:buFontTx/>
              <a:buNone/>
              <a:defRPr sz="1800" b="0" i="0" u="none" baseline="0">
                <a:solidFill>
                  <a:schemeClr val="dk1"/>
                </a:solidFill>
                <a:latin typeface="Century Gothic" pitchFamily="34" charset="0"/>
                <a:sym typeface="Arial" charset="0"/>
              </a:defRPr>
            </a:lvl2pPr>
            <a:lvl3pPr marL="914400" indent="0" algn="l" rtl="0" eaLnBrk="1" fontAlgn="base" latinLnBrk="0" hangingPunct="1">
              <a:lnSpc>
                <a:spcPct val="100000"/>
              </a:lnSpc>
              <a:spcBef>
                <a:spcPct val="0"/>
              </a:spcBef>
              <a:spcAft>
                <a:spcPct val="0"/>
              </a:spcAft>
              <a:buFontTx/>
              <a:buNone/>
              <a:defRPr sz="1800" b="0" i="0" u="none" baseline="0">
                <a:solidFill>
                  <a:schemeClr val="dk1"/>
                </a:solidFill>
                <a:latin typeface="Century Gothic" pitchFamily="34" charset="0"/>
                <a:sym typeface="Arial" charset="0"/>
              </a:defRPr>
            </a:lvl3pPr>
            <a:lvl4pPr marL="1371600" indent="0" algn="l" rtl="0" eaLnBrk="1" fontAlgn="base" latinLnBrk="0" hangingPunct="1">
              <a:lnSpc>
                <a:spcPct val="100000"/>
              </a:lnSpc>
              <a:spcBef>
                <a:spcPct val="0"/>
              </a:spcBef>
              <a:spcAft>
                <a:spcPct val="0"/>
              </a:spcAft>
              <a:buFontTx/>
              <a:buNone/>
              <a:defRPr sz="1800" b="0" i="0" u="none" baseline="0">
                <a:solidFill>
                  <a:schemeClr val="dk1"/>
                </a:solidFill>
                <a:latin typeface="Century Gothic" pitchFamily="34" charset="0"/>
                <a:sym typeface="Arial" charset="0"/>
              </a:defRPr>
            </a:lvl4pPr>
            <a:lvl5pPr marL="1828800" indent="0" algn="l" rtl="0" eaLnBrk="1" fontAlgn="base" latinLnBrk="0" hangingPunct="1">
              <a:lnSpc>
                <a:spcPct val="100000"/>
              </a:lnSpc>
              <a:spcBef>
                <a:spcPct val="0"/>
              </a:spcBef>
              <a:spcAft>
                <a:spcPct val="0"/>
              </a:spcAft>
              <a:buFontTx/>
              <a:buNone/>
              <a:defRPr sz="1800" b="0" i="0" u="none" baseline="0">
                <a:solidFill>
                  <a:schemeClr val="dk1"/>
                </a:solidFill>
                <a:latin typeface="Century Gothic" pitchFamily="34" charset="0"/>
                <a:sym typeface="Arial" charset="0"/>
              </a:defRPr>
            </a:lvl5pPr>
          </a:lstStyle>
          <a:p>
            <a:fld id="{566ABCEB-ACFC-4714-9973-3DA970169C29}" type="datetime1">
              <a:rPr lang="en-US" altLang="en-US"/>
              <a:pPr/>
              <a:t>5/22/2023</a:t>
            </a:fld>
            <a:endParaRPr lang="en-US" altLang="en-US"/>
          </a:p>
        </p:txBody>
      </p:sp>
      <p:sp>
        <p:nvSpPr>
          <p:cNvPr id="1048647" name="Footer Placeholder 4"/>
          <p:cNvSpPr>
            <a:spLocks noGrp="1"/>
          </p:cNvSpPr>
          <p:nvPr>
            <p:ph type="ftr" sz="quarter" idx="3"/>
          </p:nvPr>
        </p:nvSpPr>
        <p:spPr>
          <a:xfrm>
            <a:off x="528637" y="6391275"/>
            <a:ext cx="3859212" cy="304800"/>
          </a:xfrm>
          <a:prstGeom prst="rect">
            <a:avLst/>
          </a:prstGeom>
          <a:noFill/>
          <a:ln>
            <a:noFill/>
          </a:ln>
        </p:spPr>
        <p:txBody>
          <a:bodyPr vert="horz" lIns="91440" tIns="45720" rIns="91440" bIns="45720" anchor="b"/>
          <a:lstStyle>
            <a:lvl1pPr marL="0" indent="0" algn="l" rtl="0" eaLnBrk="1" fontAlgn="base" latinLnBrk="0" hangingPunct="1">
              <a:lnSpc>
                <a:spcPct val="100000"/>
              </a:lnSpc>
              <a:spcBef>
                <a:spcPct val="0"/>
              </a:spcBef>
              <a:spcAft>
                <a:spcPct val="0"/>
              </a:spcAft>
              <a:buFontTx/>
              <a:buNone/>
              <a:defRPr sz="1800" b="0" i="0" u="none" baseline="0">
                <a:solidFill>
                  <a:schemeClr val="dk1"/>
                </a:solidFill>
                <a:latin typeface="Century Gothic" pitchFamily="34" charset="0"/>
                <a:sym typeface="Arial" charset="0"/>
              </a:defRPr>
            </a:lvl1pPr>
            <a:lvl2pPr marL="457200" indent="0" algn="l" rtl="0" eaLnBrk="1" fontAlgn="base" latinLnBrk="0" hangingPunct="1">
              <a:lnSpc>
                <a:spcPct val="100000"/>
              </a:lnSpc>
              <a:spcBef>
                <a:spcPct val="0"/>
              </a:spcBef>
              <a:spcAft>
                <a:spcPct val="0"/>
              </a:spcAft>
              <a:buFontTx/>
              <a:buNone/>
              <a:defRPr sz="1800" b="0" i="0" u="none" baseline="0">
                <a:solidFill>
                  <a:schemeClr val="dk1"/>
                </a:solidFill>
                <a:latin typeface="Century Gothic" pitchFamily="34" charset="0"/>
                <a:sym typeface="Arial" charset="0"/>
              </a:defRPr>
            </a:lvl2pPr>
            <a:lvl3pPr marL="914400" indent="0" algn="l" rtl="0" eaLnBrk="1" fontAlgn="base" latinLnBrk="0" hangingPunct="1">
              <a:lnSpc>
                <a:spcPct val="100000"/>
              </a:lnSpc>
              <a:spcBef>
                <a:spcPct val="0"/>
              </a:spcBef>
              <a:spcAft>
                <a:spcPct val="0"/>
              </a:spcAft>
              <a:buFontTx/>
              <a:buNone/>
              <a:defRPr sz="1800" b="0" i="0" u="none" baseline="0">
                <a:solidFill>
                  <a:schemeClr val="dk1"/>
                </a:solidFill>
                <a:latin typeface="Century Gothic" pitchFamily="34" charset="0"/>
                <a:sym typeface="Arial" charset="0"/>
              </a:defRPr>
            </a:lvl3pPr>
            <a:lvl4pPr marL="1371600" indent="0" algn="l" rtl="0" eaLnBrk="1" fontAlgn="base" latinLnBrk="0" hangingPunct="1">
              <a:lnSpc>
                <a:spcPct val="100000"/>
              </a:lnSpc>
              <a:spcBef>
                <a:spcPct val="0"/>
              </a:spcBef>
              <a:spcAft>
                <a:spcPct val="0"/>
              </a:spcAft>
              <a:buFontTx/>
              <a:buNone/>
              <a:defRPr sz="1800" b="0" i="0" u="none" baseline="0">
                <a:solidFill>
                  <a:schemeClr val="dk1"/>
                </a:solidFill>
                <a:latin typeface="Century Gothic" pitchFamily="34" charset="0"/>
                <a:sym typeface="Arial" charset="0"/>
              </a:defRPr>
            </a:lvl4pPr>
            <a:lvl5pPr marL="1828800" indent="0" algn="l" rtl="0" eaLnBrk="1" fontAlgn="base" latinLnBrk="0" hangingPunct="1">
              <a:lnSpc>
                <a:spcPct val="100000"/>
              </a:lnSpc>
              <a:spcBef>
                <a:spcPct val="0"/>
              </a:spcBef>
              <a:spcAft>
                <a:spcPct val="0"/>
              </a:spcAft>
              <a:buFontTx/>
              <a:buNone/>
              <a:defRPr sz="1800" b="0" i="0" u="none" baseline="0">
                <a:solidFill>
                  <a:schemeClr val="dk1"/>
                </a:solidFill>
                <a:latin typeface="Century Gothic" pitchFamily="34" charset="0"/>
                <a:sym typeface="Arial" charset="0"/>
              </a:defRPr>
            </a:lvl5pPr>
          </a:lstStyle>
          <a:p>
            <a:pPr lvl="0" eaLnBrk="1" hangingPunct="1"/>
            <a:r>
              <a:rPr lang="en-US" altLang="en-US" sz="1000" b="1">
                <a:solidFill>
                  <a:schemeClr val="accent1"/>
                </a:solidFill>
                <a:latin typeface="Century Gothic" pitchFamily="34" charset="0"/>
              </a:rPr>
              <a:t>Department of CSE, CMRIT</a:t>
            </a:r>
          </a:p>
        </p:txBody>
      </p:sp>
      <p:sp>
        <p:nvSpPr>
          <p:cNvPr id="1048648" name="Slide Number Placeholder 5"/>
          <p:cNvSpPr>
            <a:spLocks noGrp="1"/>
          </p:cNvSpPr>
          <p:nvPr>
            <p:ph type="sldNum" sz="quarter" idx="4"/>
          </p:nvPr>
        </p:nvSpPr>
        <p:spPr>
          <a:xfrm>
            <a:off x="10352088" y="295275"/>
            <a:ext cx="838200" cy="768350"/>
          </a:xfrm>
          <a:prstGeom prst="rect">
            <a:avLst/>
          </a:prstGeom>
          <a:noFill/>
          <a:ln>
            <a:noFill/>
          </a:ln>
        </p:spPr>
        <p:txBody>
          <a:bodyPr vert="horz" lIns="91440" tIns="45720" rIns="91440" bIns="45720" anchor="b"/>
          <a:lstStyle>
            <a:lvl1pPr marL="0" indent="0" algn="l" rtl="0" eaLnBrk="1" fontAlgn="base" latinLnBrk="0" hangingPunct="1">
              <a:lnSpc>
                <a:spcPct val="100000"/>
              </a:lnSpc>
              <a:spcBef>
                <a:spcPct val="0"/>
              </a:spcBef>
              <a:spcAft>
                <a:spcPct val="0"/>
              </a:spcAft>
              <a:buFontTx/>
              <a:buNone/>
              <a:defRPr sz="1800" b="0" i="0" u="none" baseline="0">
                <a:solidFill>
                  <a:schemeClr val="dk1"/>
                </a:solidFill>
                <a:latin typeface="Century Gothic" pitchFamily="34" charset="0"/>
                <a:sym typeface="Arial" charset="0"/>
              </a:defRPr>
            </a:lvl1pPr>
            <a:lvl2pPr marL="457200" indent="0" algn="l" rtl="0" eaLnBrk="1" fontAlgn="base" latinLnBrk="0" hangingPunct="1">
              <a:lnSpc>
                <a:spcPct val="100000"/>
              </a:lnSpc>
              <a:spcBef>
                <a:spcPct val="0"/>
              </a:spcBef>
              <a:spcAft>
                <a:spcPct val="0"/>
              </a:spcAft>
              <a:buFontTx/>
              <a:buNone/>
              <a:defRPr sz="1800" b="0" i="0" u="none" baseline="0">
                <a:solidFill>
                  <a:schemeClr val="dk1"/>
                </a:solidFill>
                <a:latin typeface="Century Gothic" pitchFamily="34" charset="0"/>
                <a:sym typeface="Arial" charset="0"/>
              </a:defRPr>
            </a:lvl2pPr>
            <a:lvl3pPr marL="914400" indent="0" algn="l" rtl="0" eaLnBrk="1" fontAlgn="base" latinLnBrk="0" hangingPunct="1">
              <a:lnSpc>
                <a:spcPct val="100000"/>
              </a:lnSpc>
              <a:spcBef>
                <a:spcPct val="0"/>
              </a:spcBef>
              <a:spcAft>
                <a:spcPct val="0"/>
              </a:spcAft>
              <a:buFontTx/>
              <a:buNone/>
              <a:defRPr sz="1800" b="0" i="0" u="none" baseline="0">
                <a:solidFill>
                  <a:schemeClr val="dk1"/>
                </a:solidFill>
                <a:latin typeface="Century Gothic" pitchFamily="34" charset="0"/>
                <a:sym typeface="Arial" charset="0"/>
              </a:defRPr>
            </a:lvl3pPr>
            <a:lvl4pPr marL="1371600" indent="0" algn="l" rtl="0" eaLnBrk="1" fontAlgn="base" latinLnBrk="0" hangingPunct="1">
              <a:lnSpc>
                <a:spcPct val="100000"/>
              </a:lnSpc>
              <a:spcBef>
                <a:spcPct val="0"/>
              </a:spcBef>
              <a:spcAft>
                <a:spcPct val="0"/>
              </a:spcAft>
              <a:buFontTx/>
              <a:buNone/>
              <a:defRPr sz="1800" b="0" i="0" u="none" baseline="0">
                <a:solidFill>
                  <a:schemeClr val="dk1"/>
                </a:solidFill>
                <a:latin typeface="Century Gothic" pitchFamily="34" charset="0"/>
                <a:sym typeface="Arial" charset="0"/>
              </a:defRPr>
            </a:lvl4pPr>
            <a:lvl5pPr marL="1828800" indent="0" algn="l" rtl="0" eaLnBrk="1" fontAlgn="base" latinLnBrk="0" hangingPunct="1">
              <a:lnSpc>
                <a:spcPct val="100000"/>
              </a:lnSpc>
              <a:spcBef>
                <a:spcPct val="0"/>
              </a:spcBef>
              <a:spcAft>
                <a:spcPct val="0"/>
              </a:spcAft>
              <a:buFontTx/>
              <a:buNone/>
              <a:defRPr sz="1800" b="0" i="0" u="none" baseline="0">
                <a:solidFill>
                  <a:schemeClr val="dk1"/>
                </a:solidFill>
                <a:latin typeface="Century Gothic" pitchFamily="34" charset="0"/>
                <a:sym typeface="Arial" charset="0"/>
              </a:defRPr>
            </a:lvl5pPr>
          </a:lstStyle>
          <a:p>
            <a:pPr lvl="0" algn="ctr" eaLnBrk="1" hangingPunct="1"/>
            <a:fld id="{566ABCEB-ACFC-4714-9973-3DA970169C29}" type="slidenum">
              <a:rPr lang="en-US" altLang="en-US" sz="2800">
                <a:solidFill>
                  <a:schemeClr val="lt1"/>
                </a:solidFill>
                <a:latin typeface="Century Gothic" pitchFamily="34" charset="0"/>
              </a:rPr>
              <a:pPr lvl="0" algn="ctr" eaLnBrk="1" hangingPunct="1"/>
              <a:t>‹#›</a:t>
            </a:fld>
            <a:endParaRPr lang="en-US" altLang="en-US" sz="2800">
              <a:solidFill>
                <a:schemeClr val="lt1"/>
              </a:solidFill>
              <a:latin typeface="Century Gothic" pitchFamily="34" charset="0"/>
            </a:endParaRPr>
          </a:p>
        </p:txBody>
      </p:sp>
      <p:sp>
        <p:nvSpPr>
          <p:cNvPr id="1048649" name="Content Placeholder 5"/>
          <p:cNvSpPr>
            <a:spLocks noGrp="1"/>
          </p:cNvSpPr>
          <p:nvPr>
            <p:ph sz="quarter" idx="4"/>
          </p:nvPr>
        </p:nvSpPr>
        <p:spPr>
          <a:xfrm>
            <a:off x="6208710" y="3179762"/>
            <a:ext cx="4825159"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48650"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48651" name="Content Placeholder 3"/>
          <p:cNvSpPr>
            <a:spLocks noGrp="1"/>
          </p:cNvSpPr>
          <p:nvPr>
            <p:ph sz="half" idx="2"/>
          </p:nvPr>
        </p:nvSpPr>
        <p:spPr>
          <a:xfrm>
            <a:off x="1154954" y="3179762"/>
            <a:ext cx="4825158"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48652"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48653" name="Title 1"/>
          <p:cNvSpPr>
            <a:spLocks noGrp="1"/>
          </p:cNvSpPr>
          <p:nvPr>
            <p:ph type="title"/>
          </p:nvPr>
        </p:nvSpPr>
        <p:spPr/>
        <p:txBody>
          <a:bodyPr/>
          <a:lstStyle/>
          <a:p>
            <a:r>
              <a:rPr lang="en-US"/>
              <a:t>Click to edit Master title style</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048730" name="Title 1"/>
          <p:cNvSpPr>
            <a:spLocks noGrp="1"/>
          </p:cNvSpPr>
          <p:nvPr>
            <p:ph type="title"/>
          </p:nvPr>
        </p:nvSpPr>
        <p:spPr/>
        <p:txBody>
          <a:bodyPr/>
          <a:lstStyle/>
          <a:p>
            <a:r>
              <a:rPr lang="en-US"/>
              <a:t>Click to edit Master title style</a:t>
            </a:r>
            <a:endParaRPr lang="en-US" dirty="0"/>
          </a:p>
        </p:txBody>
      </p:sp>
      <p:sp>
        <p:nvSpPr>
          <p:cNvPr id="1048731" name="Slide Number Placeholder 5"/>
          <p:cNvSpPr>
            <a:spLocks noGrp="1"/>
          </p:cNvSpPr>
          <p:nvPr>
            <p:ph type="sldNum" sz="quarter" idx="4"/>
          </p:nvPr>
        </p:nvSpPr>
        <p:spPr>
          <a:xfrm>
            <a:off x="10352088" y="295275"/>
            <a:ext cx="838200" cy="768350"/>
          </a:xfrm>
          <a:prstGeom prst="rect">
            <a:avLst/>
          </a:prstGeom>
          <a:noFill/>
          <a:ln>
            <a:noFill/>
          </a:ln>
        </p:spPr>
        <p:txBody>
          <a:bodyPr vert="horz" lIns="91440" tIns="45720" rIns="91440" bIns="45720" anchor="b"/>
          <a:lstStyle>
            <a:lvl1pPr marL="0" indent="0" algn="l" rtl="0" eaLnBrk="1" fontAlgn="base" latinLnBrk="0" hangingPunct="1">
              <a:lnSpc>
                <a:spcPct val="100000"/>
              </a:lnSpc>
              <a:spcBef>
                <a:spcPct val="0"/>
              </a:spcBef>
              <a:spcAft>
                <a:spcPct val="0"/>
              </a:spcAft>
              <a:buFontTx/>
              <a:buNone/>
              <a:defRPr sz="1800" b="0" i="0" u="none" baseline="0">
                <a:solidFill>
                  <a:schemeClr val="dk1"/>
                </a:solidFill>
                <a:latin typeface="Century Gothic" pitchFamily="34" charset="0"/>
                <a:sym typeface="Arial" charset="0"/>
              </a:defRPr>
            </a:lvl1pPr>
            <a:lvl2pPr marL="457200" indent="0" algn="l" rtl="0" eaLnBrk="1" fontAlgn="base" latinLnBrk="0" hangingPunct="1">
              <a:lnSpc>
                <a:spcPct val="100000"/>
              </a:lnSpc>
              <a:spcBef>
                <a:spcPct val="0"/>
              </a:spcBef>
              <a:spcAft>
                <a:spcPct val="0"/>
              </a:spcAft>
              <a:buFontTx/>
              <a:buNone/>
              <a:defRPr sz="1800" b="0" i="0" u="none" baseline="0">
                <a:solidFill>
                  <a:schemeClr val="dk1"/>
                </a:solidFill>
                <a:latin typeface="Century Gothic" pitchFamily="34" charset="0"/>
                <a:sym typeface="Arial" charset="0"/>
              </a:defRPr>
            </a:lvl2pPr>
            <a:lvl3pPr marL="914400" indent="0" algn="l" rtl="0" eaLnBrk="1" fontAlgn="base" latinLnBrk="0" hangingPunct="1">
              <a:lnSpc>
                <a:spcPct val="100000"/>
              </a:lnSpc>
              <a:spcBef>
                <a:spcPct val="0"/>
              </a:spcBef>
              <a:spcAft>
                <a:spcPct val="0"/>
              </a:spcAft>
              <a:buFontTx/>
              <a:buNone/>
              <a:defRPr sz="1800" b="0" i="0" u="none" baseline="0">
                <a:solidFill>
                  <a:schemeClr val="dk1"/>
                </a:solidFill>
                <a:latin typeface="Century Gothic" pitchFamily="34" charset="0"/>
                <a:sym typeface="Arial" charset="0"/>
              </a:defRPr>
            </a:lvl3pPr>
            <a:lvl4pPr marL="1371600" indent="0" algn="l" rtl="0" eaLnBrk="1" fontAlgn="base" latinLnBrk="0" hangingPunct="1">
              <a:lnSpc>
                <a:spcPct val="100000"/>
              </a:lnSpc>
              <a:spcBef>
                <a:spcPct val="0"/>
              </a:spcBef>
              <a:spcAft>
                <a:spcPct val="0"/>
              </a:spcAft>
              <a:buFontTx/>
              <a:buNone/>
              <a:defRPr sz="1800" b="0" i="0" u="none" baseline="0">
                <a:solidFill>
                  <a:schemeClr val="dk1"/>
                </a:solidFill>
                <a:latin typeface="Century Gothic" pitchFamily="34" charset="0"/>
                <a:sym typeface="Arial" charset="0"/>
              </a:defRPr>
            </a:lvl4pPr>
            <a:lvl5pPr marL="1828800" indent="0" algn="l" rtl="0" eaLnBrk="1" fontAlgn="base" latinLnBrk="0" hangingPunct="1">
              <a:lnSpc>
                <a:spcPct val="100000"/>
              </a:lnSpc>
              <a:spcBef>
                <a:spcPct val="0"/>
              </a:spcBef>
              <a:spcAft>
                <a:spcPct val="0"/>
              </a:spcAft>
              <a:buFontTx/>
              <a:buNone/>
              <a:defRPr sz="1800" b="0" i="0" u="none" baseline="0">
                <a:solidFill>
                  <a:schemeClr val="dk1"/>
                </a:solidFill>
                <a:latin typeface="Century Gothic" pitchFamily="34" charset="0"/>
                <a:sym typeface="Arial" charset="0"/>
              </a:defRPr>
            </a:lvl5pPr>
          </a:lstStyle>
          <a:p>
            <a:pPr lvl="0" algn="ctr" eaLnBrk="1" hangingPunct="1"/>
            <a:fld id="{566ABCEB-ACFC-4714-9973-3DA970169C29}" type="slidenum">
              <a:rPr lang="en-US" altLang="en-US" sz="2800">
                <a:solidFill>
                  <a:schemeClr val="lt1"/>
                </a:solidFill>
                <a:latin typeface="Century Gothic" pitchFamily="34" charset="0"/>
              </a:rPr>
              <a:pPr lvl="0" algn="ctr" eaLnBrk="1" hangingPunct="1"/>
              <a:t>‹#›</a:t>
            </a:fld>
            <a:endParaRPr lang="en-US" altLang="en-US" sz="2800">
              <a:solidFill>
                <a:schemeClr val="lt1"/>
              </a:solidFill>
              <a:latin typeface="Century Gothic" pitchFamily="34" charset="0"/>
            </a:endParaRPr>
          </a:p>
        </p:txBody>
      </p:sp>
      <p:sp>
        <p:nvSpPr>
          <p:cNvPr id="1048732" name="Footer Placeholder 4"/>
          <p:cNvSpPr>
            <a:spLocks noGrp="1"/>
          </p:cNvSpPr>
          <p:nvPr>
            <p:ph type="ftr" sz="quarter" idx="3"/>
          </p:nvPr>
        </p:nvSpPr>
        <p:spPr>
          <a:xfrm>
            <a:off x="528637" y="6391275"/>
            <a:ext cx="3859212" cy="304800"/>
          </a:xfrm>
          <a:prstGeom prst="rect">
            <a:avLst/>
          </a:prstGeom>
          <a:noFill/>
          <a:ln>
            <a:noFill/>
          </a:ln>
        </p:spPr>
        <p:txBody>
          <a:bodyPr vert="horz" lIns="91440" tIns="45720" rIns="91440" bIns="45720" anchor="b"/>
          <a:lstStyle>
            <a:lvl1pPr marL="0" indent="0" algn="l" rtl="0" eaLnBrk="1" fontAlgn="base" latinLnBrk="0" hangingPunct="1">
              <a:lnSpc>
                <a:spcPct val="100000"/>
              </a:lnSpc>
              <a:spcBef>
                <a:spcPct val="0"/>
              </a:spcBef>
              <a:spcAft>
                <a:spcPct val="0"/>
              </a:spcAft>
              <a:buFontTx/>
              <a:buNone/>
              <a:defRPr sz="1800" b="0" i="0" u="none" baseline="0">
                <a:solidFill>
                  <a:schemeClr val="dk1"/>
                </a:solidFill>
                <a:latin typeface="Century Gothic" pitchFamily="34" charset="0"/>
                <a:sym typeface="Arial" charset="0"/>
              </a:defRPr>
            </a:lvl1pPr>
            <a:lvl2pPr marL="457200" indent="0" algn="l" rtl="0" eaLnBrk="1" fontAlgn="base" latinLnBrk="0" hangingPunct="1">
              <a:lnSpc>
                <a:spcPct val="100000"/>
              </a:lnSpc>
              <a:spcBef>
                <a:spcPct val="0"/>
              </a:spcBef>
              <a:spcAft>
                <a:spcPct val="0"/>
              </a:spcAft>
              <a:buFontTx/>
              <a:buNone/>
              <a:defRPr sz="1800" b="0" i="0" u="none" baseline="0">
                <a:solidFill>
                  <a:schemeClr val="dk1"/>
                </a:solidFill>
                <a:latin typeface="Century Gothic" pitchFamily="34" charset="0"/>
                <a:sym typeface="Arial" charset="0"/>
              </a:defRPr>
            </a:lvl2pPr>
            <a:lvl3pPr marL="914400" indent="0" algn="l" rtl="0" eaLnBrk="1" fontAlgn="base" latinLnBrk="0" hangingPunct="1">
              <a:lnSpc>
                <a:spcPct val="100000"/>
              </a:lnSpc>
              <a:spcBef>
                <a:spcPct val="0"/>
              </a:spcBef>
              <a:spcAft>
                <a:spcPct val="0"/>
              </a:spcAft>
              <a:buFontTx/>
              <a:buNone/>
              <a:defRPr sz="1800" b="0" i="0" u="none" baseline="0">
                <a:solidFill>
                  <a:schemeClr val="dk1"/>
                </a:solidFill>
                <a:latin typeface="Century Gothic" pitchFamily="34" charset="0"/>
                <a:sym typeface="Arial" charset="0"/>
              </a:defRPr>
            </a:lvl3pPr>
            <a:lvl4pPr marL="1371600" indent="0" algn="l" rtl="0" eaLnBrk="1" fontAlgn="base" latinLnBrk="0" hangingPunct="1">
              <a:lnSpc>
                <a:spcPct val="100000"/>
              </a:lnSpc>
              <a:spcBef>
                <a:spcPct val="0"/>
              </a:spcBef>
              <a:spcAft>
                <a:spcPct val="0"/>
              </a:spcAft>
              <a:buFontTx/>
              <a:buNone/>
              <a:defRPr sz="1800" b="0" i="0" u="none" baseline="0">
                <a:solidFill>
                  <a:schemeClr val="dk1"/>
                </a:solidFill>
                <a:latin typeface="Century Gothic" pitchFamily="34" charset="0"/>
                <a:sym typeface="Arial" charset="0"/>
              </a:defRPr>
            </a:lvl4pPr>
            <a:lvl5pPr marL="1828800" indent="0" algn="l" rtl="0" eaLnBrk="1" fontAlgn="base" latinLnBrk="0" hangingPunct="1">
              <a:lnSpc>
                <a:spcPct val="100000"/>
              </a:lnSpc>
              <a:spcBef>
                <a:spcPct val="0"/>
              </a:spcBef>
              <a:spcAft>
                <a:spcPct val="0"/>
              </a:spcAft>
              <a:buFontTx/>
              <a:buNone/>
              <a:defRPr sz="1800" b="0" i="0" u="none" baseline="0">
                <a:solidFill>
                  <a:schemeClr val="dk1"/>
                </a:solidFill>
                <a:latin typeface="Century Gothic" pitchFamily="34" charset="0"/>
                <a:sym typeface="Arial" charset="0"/>
              </a:defRPr>
            </a:lvl5pPr>
          </a:lstStyle>
          <a:p>
            <a:pPr lvl="0" eaLnBrk="1" hangingPunct="1"/>
            <a:r>
              <a:rPr lang="en-IN" altLang="en-US" sz="1000" b="1">
                <a:solidFill>
                  <a:schemeClr val="accent1"/>
                </a:solidFill>
                <a:latin typeface="Century Gothic" pitchFamily="34" charset="0"/>
              </a:rPr>
              <a:t>Department of CSE, CMRIT</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cSld>
    <p:bg>
      <p:bgPr>
        <a:solidFill>
          <a:schemeClr val="lt1"/>
        </a:solidFill>
        <a:effectLst/>
      </p:bgPr>
    </p:bg>
    <p:spTree>
      <p:nvGrpSpPr>
        <p:cNvPr id="1" name=""/>
        <p:cNvGrpSpPr/>
        <p:nvPr/>
      </p:nvGrpSpPr>
      <p:grpSpPr>
        <a:xfrm>
          <a:off x="0" y="0"/>
          <a:ext cx="0" cy="0"/>
          <a:chOff x="0" y="0"/>
          <a:chExt cx="0" cy="0"/>
        </a:xfrm>
      </p:grpSpPr>
      <p:sp>
        <p:nvSpPr>
          <p:cNvPr id="1048799" name="Rectangle 19"/>
          <p:cNvSpPr/>
          <p:nvPr/>
        </p:nvSpPr>
        <p:spPr>
          <a:xfrm>
            <a:off x="10437812" y="0"/>
            <a:ext cx="685800" cy="1143000"/>
          </a:xfrm>
          <a:prstGeom prst="rect">
            <a:avLst/>
          </a:prstGeom>
          <a:solidFill>
            <a:schemeClr val="accent1"/>
          </a:solidFill>
          <a:ln>
            <a:noFill/>
          </a:ln>
          <a:effectLst>
            <a:outerShdw dist="25400" dir="5400000">
              <a:srgbClr val="000000">
                <a:alpha val="45000"/>
              </a:srgbClr>
            </a:outerShdw>
          </a:effectLst>
        </p:spPr>
      </p:sp>
      <p:pic>
        <p:nvPicPr>
          <p:cNvPr id="2097227" name="Picture 22"/>
          <p:cNvPicPr>
            <a:picLocks/>
          </p:cNvPicPr>
          <p:nvPr/>
        </p:nvPicPr>
        <p:blipFill>
          <a:blip r:embed="rId2" cstate="print"/>
          <a:srcRect/>
          <a:stretch>
            <a:fillRect/>
          </a:stretch>
        </p:blipFill>
        <p:spPr>
          <a:xfrm>
            <a:off x="392112" y="190500"/>
            <a:ext cx="1243012" cy="762000"/>
          </a:xfrm>
          <a:prstGeom prst="rect">
            <a:avLst/>
          </a:prstGeom>
          <a:noFill/>
          <a:ln>
            <a:noFill/>
          </a:ln>
        </p:spPr>
      </p:pic>
      <p:sp>
        <p:nvSpPr>
          <p:cNvPr id="1048800" name="Footer Placeholder 2"/>
          <p:cNvSpPr>
            <a:spLocks noGrp="1"/>
          </p:cNvSpPr>
          <p:nvPr>
            <p:ph type="ftr" sz="quarter" idx="3"/>
          </p:nvPr>
        </p:nvSpPr>
        <p:spPr>
          <a:xfrm>
            <a:off x="528637" y="6391275"/>
            <a:ext cx="3859212" cy="304800"/>
          </a:xfrm>
          <a:prstGeom prst="rect">
            <a:avLst/>
          </a:prstGeom>
          <a:noFill/>
          <a:ln>
            <a:noFill/>
          </a:ln>
        </p:spPr>
        <p:txBody>
          <a:bodyPr vert="horz" lIns="91440" tIns="45720" rIns="91440" bIns="45720" anchor="b"/>
          <a:lstStyle>
            <a:lvl1pPr marL="0" indent="0" algn="l" rtl="0" eaLnBrk="1" fontAlgn="base" latinLnBrk="0" hangingPunct="1">
              <a:lnSpc>
                <a:spcPct val="100000"/>
              </a:lnSpc>
              <a:spcBef>
                <a:spcPct val="0"/>
              </a:spcBef>
              <a:spcAft>
                <a:spcPct val="0"/>
              </a:spcAft>
              <a:buFontTx/>
              <a:buNone/>
              <a:defRPr sz="1800" b="0" i="0" u="none" baseline="0">
                <a:solidFill>
                  <a:schemeClr val="dk1"/>
                </a:solidFill>
                <a:latin typeface="Century Gothic" pitchFamily="34" charset="0"/>
                <a:sym typeface="Arial" charset="0"/>
              </a:defRPr>
            </a:lvl1pPr>
            <a:lvl2pPr marL="457200" indent="0" algn="l" rtl="0" eaLnBrk="1" fontAlgn="base" latinLnBrk="0" hangingPunct="1">
              <a:lnSpc>
                <a:spcPct val="100000"/>
              </a:lnSpc>
              <a:spcBef>
                <a:spcPct val="0"/>
              </a:spcBef>
              <a:spcAft>
                <a:spcPct val="0"/>
              </a:spcAft>
              <a:buFontTx/>
              <a:buNone/>
              <a:defRPr sz="1800" b="0" i="0" u="none" baseline="0">
                <a:solidFill>
                  <a:schemeClr val="dk1"/>
                </a:solidFill>
                <a:latin typeface="Century Gothic" pitchFamily="34" charset="0"/>
                <a:sym typeface="Arial" charset="0"/>
              </a:defRPr>
            </a:lvl2pPr>
            <a:lvl3pPr marL="914400" indent="0" algn="l" rtl="0" eaLnBrk="1" fontAlgn="base" latinLnBrk="0" hangingPunct="1">
              <a:lnSpc>
                <a:spcPct val="100000"/>
              </a:lnSpc>
              <a:spcBef>
                <a:spcPct val="0"/>
              </a:spcBef>
              <a:spcAft>
                <a:spcPct val="0"/>
              </a:spcAft>
              <a:buFontTx/>
              <a:buNone/>
              <a:defRPr sz="1800" b="0" i="0" u="none" baseline="0">
                <a:solidFill>
                  <a:schemeClr val="dk1"/>
                </a:solidFill>
                <a:latin typeface="Century Gothic" pitchFamily="34" charset="0"/>
                <a:sym typeface="Arial" charset="0"/>
              </a:defRPr>
            </a:lvl3pPr>
            <a:lvl4pPr marL="1371600" indent="0" algn="l" rtl="0" eaLnBrk="1" fontAlgn="base" latinLnBrk="0" hangingPunct="1">
              <a:lnSpc>
                <a:spcPct val="100000"/>
              </a:lnSpc>
              <a:spcBef>
                <a:spcPct val="0"/>
              </a:spcBef>
              <a:spcAft>
                <a:spcPct val="0"/>
              </a:spcAft>
              <a:buFontTx/>
              <a:buNone/>
              <a:defRPr sz="1800" b="0" i="0" u="none" baseline="0">
                <a:solidFill>
                  <a:schemeClr val="dk1"/>
                </a:solidFill>
                <a:latin typeface="Century Gothic" pitchFamily="34" charset="0"/>
                <a:sym typeface="Arial" charset="0"/>
              </a:defRPr>
            </a:lvl4pPr>
            <a:lvl5pPr marL="1828800" indent="0" algn="l" rtl="0" eaLnBrk="1" fontAlgn="base" latinLnBrk="0" hangingPunct="1">
              <a:lnSpc>
                <a:spcPct val="100000"/>
              </a:lnSpc>
              <a:spcBef>
                <a:spcPct val="0"/>
              </a:spcBef>
              <a:spcAft>
                <a:spcPct val="0"/>
              </a:spcAft>
              <a:buFontTx/>
              <a:buNone/>
              <a:defRPr sz="1800" b="0" i="0" u="none" baseline="0">
                <a:solidFill>
                  <a:schemeClr val="dk1"/>
                </a:solidFill>
                <a:latin typeface="Century Gothic" pitchFamily="34" charset="0"/>
                <a:sym typeface="Arial" charset="0"/>
              </a:defRPr>
            </a:lvl5pPr>
          </a:lstStyle>
          <a:p>
            <a:pPr lvl="0" eaLnBrk="1" hangingPunct="1"/>
            <a:r>
              <a:rPr lang="en-IN" altLang="en-US" sz="1000" b="1">
                <a:solidFill>
                  <a:schemeClr val="accent1"/>
                </a:solidFill>
                <a:latin typeface="Century Gothic" pitchFamily="34" charset="0"/>
              </a:rPr>
              <a:t>Department of CSE, CMRIT</a:t>
            </a:r>
          </a:p>
        </p:txBody>
      </p:sp>
      <p:sp>
        <p:nvSpPr>
          <p:cNvPr id="1048801" name="Slide Number Placeholder 3"/>
          <p:cNvSpPr>
            <a:spLocks noGrp="1"/>
          </p:cNvSpPr>
          <p:nvPr>
            <p:ph type="sldNum" sz="quarter" idx="4"/>
          </p:nvPr>
        </p:nvSpPr>
        <p:spPr>
          <a:xfrm>
            <a:off x="10352088" y="295275"/>
            <a:ext cx="838200" cy="768350"/>
          </a:xfrm>
          <a:prstGeom prst="rect">
            <a:avLst/>
          </a:prstGeom>
          <a:noFill/>
          <a:ln>
            <a:noFill/>
          </a:ln>
        </p:spPr>
        <p:txBody>
          <a:bodyPr vert="horz" lIns="91440" tIns="45720" rIns="91440" bIns="45720" anchor="b"/>
          <a:lstStyle>
            <a:lvl1pPr marL="0" indent="0" algn="l" rtl="0" eaLnBrk="1" fontAlgn="base" latinLnBrk="0" hangingPunct="1">
              <a:lnSpc>
                <a:spcPct val="100000"/>
              </a:lnSpc>
              <a:spcBef>
                <a:spcPct val="0"/>
              </a:spcBef>
              <a:spcAft>
                <a:spcPct val="0"/>
              </a:spcAft>
              <a:buFontTx/>
              <a:buNone/>
              <a:defRPr sz="1800" b="0" i="0" u="none" baseline="0">
                <a:solidFill>
                  <a:schemeClr val="dk1"/>
                </a:solidFill>
                <a:latin typeface="Century Gothic" pitchFamily="34" charset="0"/>
                <a:sym typeface="Arial" charset="0"/>
              </a:defRPr>
            </a:lvl1pPr>
            <a:lvl2pPr marL="457200" indent="0" algn="l" rtl="0" eaLnBrk="1" fontAlgn="base" latinLnBrk="0" hangingPunct="1">
              <a:lnSpc>
                <a:spcPct val="100000"/>
              </a:lnSpc>
              <a:spcBef>
                <a:spcPct val="0"/>
              </a:spcBef>
              <a:spcAft>
                <a:spcPct val="0"/>
              </a:spcAft>
              <a:buFontTx/>
              <a:buNone/>
              <a:defRPr sz="1800" b="0" i="0" u="none" baseline="0">
                <a:solidFill>
                  <a:schemeClr val="dk1"/>
                </a:solidFill>
                <a:latin typeface="Century Gothic" pitchFamily="34" charset="0"/>
                <a:sym typeface="Arial" charset="0"/>
              </a:defRPr>
            </a:lvl2pPr>
            <a:lvl3pPr marL="914400" indent="0" algn="l" rtl="0" eaLnBrk="1" fontAlgn="base" latinLnBrk="0" hangingPunct="1">
              <a:lnSpc>
                <a:spcPct val="100000"/>
              </a:lnSpc>
              <a:spcBef>
                <a:spcPct val="0"/>
              </a:spcBef>
              <a:spcAft>
                <a:spcPct val="0"/>
              </a:spcAft>
              <a:buFontTx/>
              <a:buNone/>
              <a:defRPr sz="1800" b="0" i="0" u="none" baseline="0">
                <a:solidFill>
                  <a:schemeClr val="dk1"/>
                </a:solidFill>
                <a:latin typeface="Century Gothic" pitchFamily="34" charset="0"/>
                <a:sym typeface="Arial" charset="0"/>
              </a:defRPr>
            </a:lvl3pPr>
            <a:lvl4pPr marL="1371600" indent="0" algn="l" rtl="0" eaLnBrk="1" fontAlgn="base" latinLnBrk="0" hangingPunct="1">
              <a:lnSpc>
                <a:spcPct val="100000"/>
              </a:lnSpc>
              <a:spcBef>
                <a:spcPct val="0"/>
              </a:spcBef>
              <a:spcAft>
                <a:spcPct val="0"/>
              </a:spcAft>
              <a:buFontTx/>
              <a:buNone/>
              <a:defRPr sz="1800" b="0" i="0" u="none" baseline="0">
                <a:solidFill>
                  <a:schemeClr val="dk1"/>
                </a:solidFill>
                <a:latin typeface="Century Gothic" pitchFamily="34" charset="0"/>
                <a:sym typeface="Arial" charset="0"/>
              </a:defRPr>
            </a:lvl4pPr>
            <a:lvl5pPr marL="1828800" indent="0" algn="l" rtl="0" eaLnBrk="1" fontAlgn="base" latinLnBrk="0" hangingPunct="1">
              <a:lnSpc>
                <a:spcPct val="100000"/>
              </a:lnSpc>
              <a:spcBef>
                <a:spcPct val="0"/>
              </a:spcBef>
              <a:spcAft>
                <a:spcPct val="0"/>
              </a:spcAft>
              <a:buFontTx/>
              <a:buNone/>
              <a:defRPr sz="1800" b="0" i="0" u="none" baseline="0">
                <a:solidFill>
                  <a:schemeClr val="dk1"/>
                </a:solidFill>
                <a:latin typeface="Century Gothic" pitchFamily="34" charset="0"/>
                <a:sym typeface="Arial" charset="0"/>
              </a:defRPr>
            </a:lvl5pPr>
          </a:lstStyle>
          <a:p>
            <a:pPr lvl="0" algn="ctr" eaLnBrk="1" hangingPunct="1"/>
            <a:fld id="{566ABCEB-ACFC-4714-9973-3DA970169C29}" type="slidenum">
              <a:rPr lang="en-US" altLang="en-US" sz="2800">
                <a:solidFill>
                  <a:schemeClr val="lt1"/>
                </a:solidFill>
                <a:latin typeface="Century Gothic" pitchFamily="34" charset="0"/>
              </a:rPr>
              <a:pPr lvl="0" algn="ctr" eaLnBrk="1" hangingPunct="1"/>
              <a:t>‹#›</a:t>
            </a:fld>
            <a:endParaRPr lang="en-US" altLang="en-US" sz="2800">
              <a:solidFill>
                <a:schemeClr val="lt1"/>
              </a:solidFill>
              <a:latin typeface="Century Gothic" pitchFamily="34" charset="0"/>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cSld>
    <p:bg>
      <p:bgPr>
        <a:solidFill>
          <a:schemeClr val="lt1"/>
        </a:solidFill>
        <a:effectLst/>
      </p:bgPr>
    </p:bg>
    <p:spTree>
      <p:nvGrpSpPr>
        <p:cNvPr id="1" name=""/>
        <p:cNvGrpSpPr/>
        <p:nvPr/>
      </p:nvGrpSpPr>
      <p:grpSpPr>
        <a:xfrm>
          <a:off x="0" y="0"/>
          <a:ext cx="0" cy="0"/>
          <a:chOff x="0" y="0"/>
          <a:chExt cx="0" cy="0"/>
        </a:xfrm>
      </p:grpSpPr>
      <p:grpSp>
        <p:nvGrpSpPr>
          <p:cNvPr id="173" name="Group 172"/>
          <p:cNvGrpSpPr/>
          <p:nvPr/>
        </p:nvGrpSpPr>
        <p:grpSpPr>
          <a:xfrm>
            <a:off x="0" y="-1587"/>
            <a:ext cx="12192000" cy="6865937"/>
            <a:chOff x="0" y="-2373"/>
            <a:chExt cx="12192000" cy="6867027"/>
          </a:xfrm>
        </p:grpSpPr>
        <p:grpSp>
          <p:nvGrpSpPr>
            <p:cNvPr id="174" name="Group 173"/>
            <p:cNvGrpSpPr/>
            <p:nvPr/>
          </p:nvGrpSpPr>
          <p:grpSpPr>
            <a:xfrm>
              <a:off x="-6096" y="-6882"/>
              <a:ext cx="12204192" cy="6871282"/>
              <a:chOff x="-6096" y="-6096"/>
              <a:chExt cx="12204192" cy="6870192"/>
            </a:xfrm>
          </p:grpSpPr>
          <p:pic>
            <p:nvPicPr>
              <p:cNvPr id="2097255" name="Rectangle 20"/>
              <p:cNvPicPr>
                <a:picLocks/>
              </p:cNvPicPr>
              <p:nvPr/>
            </p:nvPicPr>
            <p:blipFill>
              <a:blip r:embed="rId2"/>
              <a:srcRect/>
              <a:stretch>
                <a:fillRect/>
              </a:stretch>
            </p:blipFill>
            <p:spPr>
              <a:xfrm>
                <a:off x="-6096" y="-6096"/>
                <a:ext cx="12204192" cy="6870192"/>
              </a:xfrm>
              <a:prstGeom prst="rect">
                <a:avLst/>
              </a:prstGeom>
              <a:noFill/>
              <a:ln>
                <a:noFill/>
              </a:ln>
            </p:spPr>
          </p:pic>
          <p:sp>
            <p:nvSpPr>
              <p:cNvPr id="1048868" name="TextBox 1048867"/>
              <p:cNvSpPr txBox="1"/>
              <p:nvPr/>
            </p:nvSpPr>
            <p:spPr>
              <a:xfrm>
                <a:off x="0" y="785"/>
                <a:ext cx="12192000" cy="6856912"/>
              </a:xfrm>
              <a:prstGeom prst="rect">
                <a:avLst/>
              </a:prstGeom>
              <a:noFill/>
              <a:ln>
                <a:noFill/>
              </a:ln>
            </p:spPr>
            <p:txBody>
              <a:bodyPr vert="horz" lIns="91440" tIns="45720" rIns="91440" bIns="45720" anchor="t"/>
              <a:lstStyle/>
              <a:p>
                <a:endParaRPr/>
              </a:p>
            </p:txBody>
          </p:sp>
        </p:grpSp>
        <p:grpSp>
          <p:nvGrpSpPr>
            <p:cNvPr id="175" name="Group 174"/>
            <p:cNvGrpSpPr/>
            <p:nvPr/>
          </p:nvGrpSpPr>
          <p:grpSpPr>
            <a:xfrm>
              <a:off x="0" y="2663590"/>
              <a:ext cx="4200144" cy="4200810"/>
              <a:chOff x="0" y="2663952"/>
              <a:chExt cx="4200144" cy="4200144"/>
            </a:xfrm>
          </p:grpSpPr>
          <p:pic>
            <p:nvPicPr>
              <p:cNvPr id="2097256" name="Oval 22"/>
              <p:cNvPicPr>
                <a:picLocks/>
              </p:cNvPicPr>
              <p:nvPr/>
            </p:nvPicPr>
            <p:blipFill>
              <a:blip r:embed="rId3"/>
              <a:srcRect/>
              <a:stretch>
                <a:fillRect/>
              </a:stretch>
            </p:blipFill>
            <p:spPr>
              <a:xfrm>
                <a:off x="0" y="2663952"/>
                <a:ext cx="4200144" cy="4200144"/>
              </a:xfrm>
              <a:prstGeom prst="rect">
                <a:avLst/>
              </a:prstGeom>
              <a:noFill/>
              <a:ln>
                <a:noFill/>
              </a:ln>
            </p:spPr>
          </p:pic>
          <p:sp>
            <p:nvSpPr>
              <p:cNvPr id="1048869" name="TextBox 1048868"/>
              <p:cNvSpPr txBox="1"/>
              <p:nvPr/>
            </p:nvSpPr>
            <p:spPr>
              <a:xfrm>
                <a:off x="616978" y="3281022"/>
                <a:ext cx="2963484" cy="2963015"/>
              </a:xfrm>
              <a:prstGeom prst="rect">
                <a:avLst/>
              </a:prstGeom>
              <a:noFill/>
              <a:ln>
                <a:noFill/>
              </a:ln>
            </p:spPr>
            <p:txBody>
              <a:bodyPr vert="horz" lIns="91440" tIns="45720" rIns="91440" bIns="45720" anchor="t"/>
              <a:lstStyle/>
              <a:p>
                <a:endParaRPr/>
              </a:p>
            </p:txBody>
          </p:sp>
        </p:grpSp>
        <p:grpSp>
          <p:nvGrpSpPr>
            <p:cNvPr id="176" name="Group 175"/>
            <p:cNvGrpSpPr/>
            <p:nvPr/>
          </p:nvGrpSpPr>
          <p:grpSpPr>
            <a:xfrm>
              <a:off x="-6096" y="2889178"/>
              <a:ext cx="2377440" cy="2371720"/>
              <a:chOff x="-6096" y="2889504"/>
              <a:chExt cx="2377440" cy="2371344"/>
            </a:xfrm>
          </p:grpSpPr>
          <p:pic>
            <p:nvPicPr>
              <p:cNvPr id="2097257" name="Oval 23"/>
              <p:cNvPicPr>
                <a:picLocks/>
              </p:cNvPicPr>
              <p:nvPr/>
            </p:nvPicPr>
            <p:blipFill>
              <a:blip r:embed="rId4"/>
              <a:srcRect/>
              <a:stretch>
                <a:fillRect/>
              </a:stretch>
            </p:blipFill>
            <p:spPr>
              <a:xfrm>
                <a:off x="-6096" y="2889504"/>
                <a:ext cx="2377440" cy="2371344"/>
              </a:xfrm>
              <a:prstGeom prst="rect">
                <a:avLst/>
              </a:prstGeom>
              <a:noFill/>
              <a:ln>
                <a:noFill/>
              </a:ln>
            </p:spPr>
          </p:pic>
          <p:sp>
            <p:nvSpPr>
              <p:cNvPr id="1048870" name="TextBox 1048869"/>
              <p:cNvSpPr txBox="1"/>
              <p:nvPr/>
            </p:nvSpPr>
            <p:spPr>
              <a:xfrm>
                <a:off x="347686" y="3241806"/>
                <a:ext cx="1670328" cy="1670063"/>
              </a:xfrm>
              <a:prstGeom prst="rect">
                <a:avLst/>
              </a:prstGeom>
              <a:noFill/>
              <a:ln>
                <a:noFill/>
              </a:ln>
            </p:spPr>
            <p:txBody>
              <a:bodyPr vert="horz" lIns="91440" tIns="45720" rIns="91440" bIns="45720" anchor="t"/>
              <a:lstStyle/>
              <a:p>
                <a:endParaRPr/>
              </a:p>
            </p:txBody>
          </p:sp>
        </p:grpSp>
        <p:grpSp>
          <p:nvGrpSpPr>
            <p:cNvPr id="177" name="Group 176"/>
            <p:cNvGrpSpPr/>
            <p:nvPr/>
          </p:nvGrpSpPr>
          <p:grpSpPr>
            <a:xfrm>
              <a:off x="8601456" y="1669784"/>
              <a:ext cx="2834640" cy="2835090"/>
              <a:chOff x="8601456" y="1670304"/>
              <a:chExt cx="2834640" cy="2834640"/>
            </a:xfrm>
          </p:grpSpPr>
          <p:pic>
            <p:nvPicPr>
              <p:cNvPr id="2097258" name="Oval 24"/>
              <p:cNvPicPr>
                <a:picLocks/>
              </p:cNvPicPr>
              <p:nvPr/>
            </p:nvPicPr>
            <p:blipFill>
              <a:blip r:embed="rId5"/>
              <a:srcRect/>
              <a:stretch>
                <a:fillRect/>
              </a:stretch>
            </p:blipFill>
            <p:spPr>
              <a:xfrm>
                <a:off x="8601456" y="1670304"/>
                <a:ext cx="2834640" cy="2834640"/>
              </a:xfrm>
              <a:prstGeom prst="rect">
                <a:avLst/>
              </a:prstGeom>
              <a:noFill/>
              <a:ln>
                <a:noFill/>
              </a:ln>
            </p:spPr>
          </p:pic>
          <p:sp>
            <p:nvSpPr>
              <p:cNvPr id="1048871" name="TextBox 1048870"/>
              <p:cNvSpPr txBox="1"/>
              <p:nvPr/>
            </p:nvSpPr>
            <p:spPr>
              <a:xfrm>
                <a:off x="9021904" y="2089745"/>
                <a:ext cx="1993616" cy="1993301"/>
              </a:xfrm>
              <a:prstGeom prst="rect">
                <a:avLst/>
              </a:prstGeom>
              <a:noFill/>
              <a:ln>
                <a:noFill/>
              </a:ln>
            </p:spPr>
            <p:txBody>
              <a:bodyPr vert="horz" lIns="91440" tIns="45720" rIns="91440" bIns="45720" anchor="t"/>
              <a:lstStyle/>
              <a:p>
                <a:endParaRPr/>
              </a:p>
            </p:txBody>
          </p:sp>
        </p:grpSp>
        <p:grpSp>
          <p:nvGrpSpPr>
            <p:cNvPr id="178" name="Group 177"/>
            <p:cNvGrpSpPr/>
            <p:nvPr/>
          </p:nvGrpSpPr>
          <p:grpSpPr>
            <a:xfrm>
              <a:off x="7991856" y="-6882"/>
              <a:ext cx="1615440" cy="1609599"/>
              <a:chOff x="7991856" y="-6096"/>
              <a:chExt cx="1615440" cy="1609344"/>
            </a:xfrm>
          </p:grpSpPr>
          <p:pic>
            <p:nvPicPr>
              <p:cNvPr id="2097259" name="Oval 26"/>
              <p:cNvPicPr>
                <a:picLocks/>
              </p:cNvPicPr>
              <p:nvPr/>
            </p:nvPicPr>
            <p:blipFill>
              <a:blip r:embed="rId6"/>
              <a:srcRect/>
              <a:stretch>
                <a:fillRect/>
              </a:stretch>
            </p:blipFill>
            <p:spPr>
              <a:xfrm>
                <a:off x="7991856" y="-6096"/>
                <a:ext cx="1615440" cy="1609344"/>
              </a:xfrm>
              <a:prstGeom prst="rect">
                <a:avLst/>
              </a:prstGeom>
              <a:noFill/>
              <a:ln>
                <a:noFill/>
              </a:ln>
            </p:spPr>
          </p:pic>
          <p:sp>
            <p:nvSpPr>
              <p:cNvPr id="1048872" name="TextBox 1048871"/>
              <p:cNvSpPr txBox="1"/>
              <p:nvPr/>
            </p:nvSpPr>
            <p:spPr>
              <a:xfrm>
                <a:off x="8233756" y="232719"/>
                <a:ext cx="1131512" cy="1131332"/>
              </a:xfrm>
              <a:prstGeom prst="rect">
                <a:avLst/>
              </a:prstGeom>
              <a:noFill/>
              <a:ln>
                <a:noFill/>
              </a:ln>
            </p:spPr>
            <p:txBody>
              <a:bodyPr vert="horz" lIns="91440" tIns="45720" rIns="91440" bIns="45720" anchor="t"/>
              <a:lstStyle/>
              <a:p>
                <a:endParaRPr/>
              </a:p>
            </p:txBody>
          </p:sp>
        </p:grpSp>
        <p:grpSp>
          <p:nvGrpSpPr>
            <p:cNvPr id="179" name="Group 178"/>
            <p:cNvGrpSpPr/>
            <p:nvPr/>
          </p:nvGrpSpPr>
          <p:grpSpPr>
            <a:xfrm>
              <a:off x="8601456" y="5870594"/>
              <a:ext cx="1005840" cy="999903"/>
              <a:chOff x="8601456" y="5870448"/>
              <a:chExt cx="1005840" cy="999744"/>
            </a:xfrm>
          </p:grpSpPr>
          <p:pic>
            <p:nvPicPr>
              <p:cNvPr id="2097260" name="Oval 27"/>
              <p:cNvPicPr>
                <a:picLocks/>
              </p:cNvPicPr>
              <p:nvPr/>
            </p:nvPicPr>
            <p:blipFill>
              <a:blip r:embed="rId7"/>
              <a:srcRect/>
              <a:stretch>
                <a:fillRect/>
              </a:stretch>
            </p:blipFill>
            <p:spPr>
              <a:xfrm>
                <a:off x="8601456" y="5870448"/>
                <a:ext cx="1005840" cy="999744"/>
              </a:xfrm>
              <a:prstGeom prst="rect">
                <a:avLst/>
              </a:prstGeom>
              <a:noFill/>
              <a:ln>
                <a:noFill/>
              </a:ln>
            </p:spPr>
          </p:pic>
          <p:sp>
            <p:nvSpPr>
              <p:cNvPr id="1048873" name="TextBox 1048872"/>
              <p:cNvSpPr txBox="1"/>
              <p:nvPr/>
            </p:nvSpPr>
            <p:spPr>
              <a:xfrm>
                <a:off x="8754082" y="6018954"/>
                <a:ext cx="700460" cy="700349"/>
              </a:xfrm>
              <a:prstGeom prst="rect">
                <a:avLst/>
              </a:prstGeom>
              <a:noFill/>
              <a:ln>
                <a:noFill/>
              </a:ln>
            </p:spPr>
            <p:txBody>
              <a:bodyPr vert="horz" lIns="91440" tIns="45720" rIns="91440" bIns="45720" anchor="t"/>
              <a:lstStyle/>
              <a:p>
                <a:endParaRPr/>
              </a:p>
            </p:txBody>
          </p:sp>
        </p:grpSp>
        <p:sp>
          <p:nvSpPr>
            <p:cNvPr id="1048874" name="Rectangle 28"/>
            <p:cNvSpPr/>
            <p:nvPr/>
          </p:nvSpPr>
          <p:spPr>
            <a:xfrm>
              <a:off x="5713413" y="402504"/>
              <a:ext cx="6054725" cy="6054098"/>
            </a:xfrm>
            <a:prstGeom prst="rect">
              <a:avLst/>
            </a:prstGeom>
            <a:solidFill>
              <a:schemeClr val="lt1"/>
            </a:solidFill>
            <a:ln>
              <a:noFill/>
            </a:ln>
          </p:spPr>
        </p:sp>
        <p:sp>
          <p:nvSpPr>
            <p:cNvPr id="1048875" name="Freeform 5"/>
            <p:cNvSpPr/>
            <p:nvPr/>
          </p:nvSpPr>
          <p:spPr bwMode="gray">
            <a:xfrm rot="15922489">
              <a:off x="3140606" y="1825960"/>
              <a:ext cx="3299348" cy="439737"/>
            </a:xfrm>
            <a:custGeom>
              <a:avLst/>
              <a:gdLst>
                <a:gd name="l" fmla="*/ 0 w 10000"/>
                <a:gd name="t" fmla="*/ 0 h 5291"/>
                <a:gd name="r" fmla="*/ 10000 w 10000"/>
                <a:gd name="b" fmla="*/ 5291 h 5291"/>
              </a:gdLst>
              <a:ahLst/>
              <a:cxnLst/>
              <a:rect l="l" t="t" r="r" b="b"/>
              <a:pathLst>
                <a:path w="10000" h="5291">
                  <a:moveTo>
                    <a:pt x="85" y="2532"/>
                  </a:moveTo>
                  <a:cubicBezTo>
                    <a:pt x="1736" y="3911"/>
                    <a:pt x="7524" y="5298"/>
                    <a:pt x="9958" y="5291"/>
                  </a:cubicBezTo>
                  <a:cubicBezTo>
                    <a:pt x="9989" y="1958"/>
                    <a:pt x="9969" y="3333"/>
                    <a:pt x="10000" y="0"/>
                  </a:cubicBez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path>
              </a:pathLst>
            </a:custGeom>
            <a:solidFill>
              <a:schemeClr val="lt1">
                <a:alpha val="20000"/>
              </a:schemeClr>
            </a:solidFill>
            <a:ln>
              <a:noFill/>
            </a:ln>
          </p:spPr>
          <p:txBody>
            <a:bodyPr vert="horz" lIns="91440" tIns="45720" rIns="91440" bIns="45720" anchor="t"/>
            <a:lstStyle>
              <a:lvl1pPr marL="0" indent="0" algn="l" rtl="0" eaLnBrk="1" fontAlgn="base" latinLnBrk="0" hangingPunct="1">
                <a:lnSpc>
                  <a:spcPct val="100000"/>
                </a:lnSpc>
                <a:spcBef>
                  <a:spcPct val="0"/>
                </a:spcBef>
                <a:spcAft>
                  <a:spcPct val="0"/>
                </a:spcAft>
                <a:buFontTx/>
                <a:buNone/>
                <a:defRPr sz="1800" b="0" i="0" u="none" baseline="0">
                  <a:solidFill>
                    <a:schemeClr val="dk1"/>
                  </a:solidFill>
                  <a:latin typeface="Century Gothic" pitchFamily="34" charset="0"/>
                  <a:sym typeface="Arial" charset="0"/>
                </a:defRPr>
              </a:lvl1pPr>
              <a:lvl2pPr marL="457200" indent="0" algn="l" rtl="0" eaLnBrk="1" fontAlgn="base" latinLnBrk="0" hangingPunct="1">
                <a:lnSpc>
                  <a:spcPct val="100000"/>
                </a:lnSpc>
                <a:spcBef>
                  <a:spcPct val="0"/>
                </a:spcBef>
                <a:spcAft>
                  <a:spcPct val="0"/>
                </a:spcAft>
                <a:buFontTx/>
                <a:buNone/>
                <a:defRPr sz="1800" b="0" i="0" u="none" baseline="0">
                  <a:solidFill>
                    <a:schemeClr val="dk1"/>
                  </a:solidFill>
                  <a:latin typeface="Century Gothic" pitchFamily="34" charset="0"/>
                  <a:sym typeface="Arial" charset="0"/>
                </a:defRPr>
              </a:lvl2pPr>
              <a:lvl3pPr marL="914400" indent="0" algn="l" rtl="0" eaLnBrk="1" fontAlgn="base" latinLnBrk="0" hangingPunct="1">
                <a:lnSpc>
                  <a:spcPct val="100000"/>
                </a:lnSpc>
                <a:spcBef>
                  <a:spcPct val="0"/>
                </a:spcBef>
                <a:spcAft>
                  <a:spcPct val="0"/>
                </a:spcAft>
                <a:buFontTx/>
                <a:buNone/>
                <a:defRPr sz="1800" b="0" i="0" u="none" baseline="0">
                  <a:solidFill>
                    <a:schemeClr val="dk1"/>
                  </a:solidFill>
                  <a:latin typeface="Century Gothic" pitchFamily="34" charset="0"/>
                  <a:sym typeface="Arial" charset="0"/>
                </a:defRPr>
              </a:lvl3pPr>
              <a:lvl4pPr marL="1371600" indent="0" algn="l" rtl="0" eaLnBrk="1" fontAlgn="base" latinLnBrk="0" hangingPunct="1">
                <a:lnSpc>
                  <a:spcPct val="100000"/>
                </a:lnSpc>
                <a:spcBef>
                  <a:spcPct val="0"/>
                </a:spcBef>
                <a:spcAft>
                  <a:spcPct val="0"/>
                </a:spcAft>
                <a:buFontTx/>
                <a:buNone/>
                <a:defRPr sz="1800" b="0" i="0" u="none" baseline="0">
                  <a:solidFill>
                    <a:schemeClr val="dk1"/>
                  </a:solidFill>
                  <a:latin typeface="Century Gothic" pitchFamily="34" charset="0"/>
                  <a:sym typeface="Arial" charset="0"/>
                </a:defRPr>
              </a:lvl4pPr>
              <a:lvl5pPr marL="1828800" indent="0" algn="l" rtl="0" eaLnBrk="1" fontAlgn="base" latinLnBrk="0" hangingPunct="1">
                <a:lnSpc>
                  <a:spcPct val="100000"/>
                </a:lnSpc>
                <a:spcBef>
                  <a:spcPct val="0"/>
                </a:spcBef>
                <a:spcAft>
                  <a:spcPct val="0"/>
                </a:spcAft>
                <a:buFontTx/>
                <a:buNone/>
                <a:defRPr sz="1800" b="0" i="0" u="none" baseline="0">
                  <a:solidFill>
                    <a:schemeClr val="dk1"/>
                  </a:solidFill>
                  <a:latin typeface="Century Gothic" pitchFamily="34" charset="0"/>
                  <a:sym typeface="Arial" charset="0"/>
                </a:defRPr>
              </a:lvl5pPr>
            </a:lstStyle>
            <a:p>
              <a:endParaRPr lang="en-IN" altLang="en-US"/>
            </a:p>
          </p:txBody>
        </p:sp>
        <p:sp>
          <p:nvSpPr>
            <p:cNvPr id="1048876" name="Freeform 5"/>
            <p:cNvSpPr/>
            <p:nvPr/>
          </p:nvSpPr>
          <p:spPr bwMode="gray">
            <a:xfrm rot="16200000">
              <a:off x="2229163" y="2802491"/>
              <a:ext cx="6054098" cy="1254125"/>
            </a:xfrm>
            <a:custGeom>
              <a:avLst/>
              <a:gdLst>
                <a:gd name="l" fmla="*/ 0 w 10000"/>
                <a:gd name="t" fmla="*/ 0 h 8000"/>
                <a:gd name="r" fmla="*/ 10000 w 10000"/>
                <a:gd name="b" fmla="*/ 8000 h 8000"/>
              </a:gdLst>
              <a:ahLst/>
              <a:cxnLst/>
              <a:rect l="l" t="t" r="r" b="b"/>
              <a:pathLst>
                <a:path w="10000" h="8000">
                  <a:moveTo>
                    <a:pt x="0" y="0"/>
                  </a:moveTo>
                  <a:lnTo>
                    <a:pt x="0" y="7970"/>
                  </a:lnTo>
                  <a:lnTo>
                    <a:pt x="10000" y="8000"/>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path>
              </a:pathLst>
            </a:custGeom>
            <a:solidFill>
              <a:schemeClr val="lt1"/>
            </a:solidFill>
            <a:ln>
              <a:noFill/>
            </a:ln>
          </p:spPr>
          <p:txBody>
            <a:bodyPr vert="horz" lIns="91440" tIns="45720" rIns="91440" bIns="45720" anchor="t"/>
            <a:lstStyle>
              <a:lvl1pPr marL="0" indent="0" algn="l" rtl="0" eaLnBrk="1" fontAlgn="base" latinLnBrk="0" hangingPunct="1">
                <a:lnSpc>
                  <a:spcPct val="100000"/>
                </a:lnSpc>
                <a:spcBef>
                  <a:spcPct val="0"/>
                </a:spcBef>
                <a:spcAft>
                  <a:spcPct val="0"/>
                </a:spcAft>
                <a:buFontTx/>
                <a:buNone/>
                <a:defRPr sz="1800" b="0" i="0" u="none" baseline="0">
                  <a:solidFill>
                    <a:schemeClr val="dk1"/>
                  </a:solidFill>
                  <a:latin typeface="Century Gothic" pitchFamily="34" charset="0"/>
                  <a:sym typeface="Arial" charset="0"/>
                </a:defRPr>
              </a:lvl1pPr>
              <a:lvl2pPr marL="457200" indent="0" algn="l" rtl="0" eaLnBrk="1" fontAlgn="base" latinLnBrk="0" hangingPunct="1">
                <a:lnSpc>
                  <a:spcPct val="100000"/>
                </a:lnSpc>
                <a:spcBef>
                  <a:spcPct val="0"/>
                </a:spcBef>
                <a:spcAft>
                  <a:spcPct val="0"/>
                </a:spcAft>
                <a:buFontTx/>
                <a:buNone/>
                <a:defRPr sz="1800" b="0" i="0" u="none" baseline="0">
                  <a:solidFill>
                    <a:schemeClr val="dk1"/>
                  </a:solidFill>
                  <a:latin typeface="Century Gothic" pitchFamily="34" charset="0"/>
                  <a:sym typeface="Arial" charset="0"/>
                </a:defRPr>
              </a:lvl2pPr>
              <a:lvl3pPr marL="914400" indent="0" algn="l" rtl="0" eaLnBrk="1" fontAlgn="base" latinLnBrk="0" hangingPunct="1">
                <a:lnSpc>
                  <a:spcPct val="100000"/>
                </a:lnSpc>
                <a:spcBef>
                  <a:spcPct val="0"/>
                </a:spcBef>
                <a:spcAft>
                  <a:spcPct val="0"/>
                </a:spcAft>
                <a:buFontTx/>
                <a:buNone/>
                <a:defRPr sz="1800" b="0" i="0" u="none" baseline="0">
                  <a:solidFill>
                    <a:schemeClr val="dk1"/>
                  </a:solidFill>
                  <a:latin typeface="Century Gothic" pitchFamily="34" charset="0"/>
                  <a:sym typeface="Arial" charset="0"/>
                </a:defRPr>
              </a:lvl3pPr>
              <a:lvl4pPr marL="1371600" indent="0" algn="l" rtl="0" eaLnBrk="1" fontAlgn="base" latinLnBrk="0" hangingPunct="1">
                <a:lnSpc>
                  <a:spcPct val="100000"/>
                </a:lnSpc>
                <a:spcBef>
                  <a:spcPct val="0"/>
                </a:spcBef>
                <a:spcAft>
                  <a:spcPct val="0"/>
                </a:spcAft>
                <a:buFontTx/>
                <a:buNone/>
                <a:defRPr sz="1800" b="0" i="0" u="none" baseline="0">
                  <a:solidFill>
                    <a:schemeClr val="dk1"/>
                  </a:solidFill>
                  <a:latin typeface="Century Gothic" pitchFamily="34" charset="0"/>
                  <a:sym typeface="Arial" charset="0"/>
                </a:defRPr>
              </a:lvl4pPr>
              <a:lvl5pPr marL="1828800" indent="0" algn="l" rtl="0" eaLnBrk="1" fontAlgn="base" latinLnBrk="0" hangingPunct="1">
                <a:lnSpc>
                  <a:spcPct val="100000"/>
                </a:lnSpc>
                <a:spcBef>
                  <a:spcPct val="0"/>
                </a:spcBef>
                <a:spcAft>
                  <a:spcPct val="0"/>
                </a:spcAft>
                <a:buFontTx/>
                <a:buNone/>
                <a:defRPr sz="1800" b="0" i="0" u="none" baseline="0">
                  <a:solidFill>
                    <a:schemeClr val="dk1"/>
                  </a:solidFill>
                  <a:latin typeface="Century Gothic" pitchFamily="34" charset="0"/>
                  <a:sym typeface="Arial" charset="0"/>
                </a:defRPr>
              </a:lvl5pPr>
            </a:lstStyle>
            <a:p>
              <a:endParaRPr lang="en-IN" altLang="en-US"/>
            </a:p>
          </p:txBody>
        </p:sp>
        <p:sp>
          <p:nvSpPr>
            <p:cNvPr id="1048877" name="Freeform 5"/>
            <p:cNvSpPr/>
            <p:nvPr/>
          </p:nvSpPr>
          <p:spPr bwMode="gray">
            <a:xfrm>
              <a:off x="0" y="804"/>
              <a:ext cx="12192000" cy="6857499"/>
            </a:xfrm>
            <a:custGeom>
              <a:avLst/>
              <a:gdLst>
                <a:gd name="l" fmla="*/ 0 w 15356"/>
                <a:gd name="t" fmla="*/ 0 h 8638"/>
                <a:gd name="r" fmla="*/ 15356 w 15356"/>
                <a:gd name="b" fmla="*/ 8638 h 8638"/>
              </a:gdLst>
              <a:ahLst/>
              <a:cxnLst/>
              <a:rect l="l" t="t"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path>
              </a:pathLst>
            </a:custGeom>
            <a:solidFill>
              <a:schemeClr val="lt1"/>
            </a:solidFill>
            <a:ln>
              <a:noFill/>
            </a:ln>
          </p:spPr>
          <p:txBody>
            <a:bodyPr vert="horz" lIns="91440" tIns="45720" rIns="91440" bIns="45720" anchor="t"/>
            <a:lstStyle>
              <a:lvl1pPr marL="0" indent="0" algn="l" rtl="0" eaLnBrk="1" fontAlgn="base" latinLnBrk="0" hangingPunct="1">
                <a:lnSpc>
                  <a:spcPct val="100000"/>
                </a:lnSpc>
                <a:spcBef>
                  <a:spcPct val="0"/>
                </a:spcBef>
                <a:spcAft>
                  <a:spcPct val="0"/>
                </a:spcAft>
                <a:buFontTx/>
                <a:buNone/>
                <a:defRPr sz="1800" b="0" i="0" u="none" baseline="0">
                  <a:solidFill>
                    <a:schemeClr val="dk1"/>
                  </a:solidFill>
                  <a:latin typeface="Century Gothic" pitchFamily="34" charset="0"/>
                  <a:sym typeface="Arial" charset="0"/>
                </a:defRPr>
              </a:lvl1pPr>
              <a:lvl2pPr marL="457200" indent="0" algn="l" rtl="0" eaLnBrk="1" fontAlgn="base" latinLnBrk="0" hangingPunct="1">
                <a:lnSpc>
                  <a:spcPct val="100000"/>
                </a:lnSpc>
                <a:spcBef>
                  <a:spcPct val="0"/>
                </a:spcBef>
                <a:spcAft>
                  <a:spcPct val="0"/>
                </a:spcAft>
                <a:buFontTx/>
                <a:buNone/>
                <a:defRPr sz="1800" b="0" i="0" u="none" baseline="0">
                  <a:solidFill>
                    <a:schemeClr val="dk1"/>
                  </a:solidFill>
                  <a:latin typeface="Century Gothic" pitchFamily="34" charset="0"/>
                  <a:sym typeface="Arial" charset="0"/>
                </a:defRPr>
              </a:lvl2pPr>
              <a:lvl3pPr marL="914400" indent="0" algn="l" rtl="0" eaLnBrk="1" fontAlgn="base" latinLnBrk="0" hangingPunct="1">
                <a:lnSpc>
                  <a:spcPct val="100000"/>
                </a:lnSpc>
                <a:spcBef>
                  <a:spcPct val="0"/>
                </a:spcBef>
                <a:spcAft>
                  <a:spcPct val="0"/>
                </a:spcAft>
                <a:buFontTx/>
                <a:buNone/>
                <a:defRPr sz="1800" b="0" i="0" u="none" baseline="0">
                  <a:solidFill>
                    <a:schemeClr val="dk1"/>
                  </a:solidFill>
                  <a:latin typeface="Century Gothic" pitchFamily="34" charset="0"/>
                  <a:sym typeface="Arial" charset="0"/>
                </a:defRPr>
              </a:lvl3pPr>
              <a:lvl4pPr marL="1371600" indent="0" algn="l" rtl="0" eaLnBrk="1" fontAlgn="base" latinLnBrk="0" hangingPunct="1">
                <a:lnSpc>
                  <a:spcPct val="100000"/>
                </a:lnSpc>
                <a:spcBef>
                  <a:spcPct val="0"/>
                </a:spcBef>
                <a:spcAft>
                  <a:spcPct val="0"/>
                </a:spcAft>
                <a:buFontTx/>
                <a:buNone/>
                <a:defRPr sz="1800" b="0" i="0" u="none" baseline="0">
                  <a:solidFill>
                    <a:schemeClr val="dk1"/>
                  </a:solidFill>
                  <a:latin typeface="Century Gothic" pitchFamily="34" charset="0"/>
                  <a:sym typeface="Arial" charset="0"/>
                </a:defRPr>
              </a:lvl4pPr>
              <a:lvl5pPr marL="1828800" indent="0" algn="l" rtl="0" eaLnBrk="1" fontAlgn="base" latinLnBrk="0" hangingPunct="1">
                <a:lnSpc>
                  <a:spcPct val="100000"/>
                </a:lnSpc>
                <a:spcBef>
                  <a:spcPct val="0"/>
                </a:spcBef>
                <a:spcAft>
                  <a:spcPct val="0"/>
                </a:spcAft>
                <a:buFontTx/>
                <a:buNone/>
                <a:defRPr sz="1800" b="0" i="0" u="none" baseline="0">
                  <a:solidFill>
                    <a:schemeClr val="dk1"/>
                  </a:solidFill>
                  <a:latin typeface="Century Gothic" pitchFamily="34" charset="0"/>
                  <a:sym typeface="Arial" charset="0"/>
                </a:defRPr>
              </a:lvl5pPr>
            </a:lstStyle>
            <a:p>
              <a:endParaRPr lang="en-IN" altLang="en-US"/>
            </a:p>
          </p:txBody>
        </p:sp>
      </p:grpSp>
      <p:sp>
        <p:nvSpPr>
          <p:cNvPr id="1048878" name="Rectangle 32"/>
          <p:cNvSpPr/>
          <p:nvPr/>
        </p:nvSpPr>
        <p:spPr>
          <a:xfrm>
            <a:off x="10437812" y="0"/>
            <a:ext cx="685800" cy="1143000"/>
          </a:xfrm>
          <a:prstGeom prst="rect">
            <a:avLst/>
          </a:prstGeom>
          <a:solidFill>
            <a:schemeClr val="accent1"/>
          </a:solidFill>
          <a:ln>
            <a:noFill/>
          </a:ln>
          <a:effectLst>
            <a:outerShdw dist="25400" dir="5400000">
              <a:srgbClr val="000000">
                <a:alpha val="45000"/>
              </a:srgbClr>
            </a:outerShdw>
          </a:effectLst>
        </p:spPr>
      </p:sp>
      <p:pic>
        <p:nvPicPr>
          <p:cNvPr id="2097261" name="Picture 34"/>
          <p:cNvPicPr>
            <a:picLocks/>
          </p:cNvPicPr>
          <p:nvPr/>
        </p:nvPicPr>
        <p:blipFill>
          <a:blip r:embed="rId8" cstate="print"/>
          <a:srcRect/>
          <a:stretch>
            <a:fillRect/>
          </a:stretch>
        </p:blipFill>
        <p:spPr>
          <a:xfrm>
            <a:off x="520700" y="635000"/>
            <a:ext cx="1243012" cy="763587"/>
          </a:xfrm>
          <a:prstGeom prst="rect">
            <a:avLst/>
          </a:prstGeom>
          <a:noFill/>
          <a:ln>
            <a:noFill/>
          </a:ln>
        </p:spPr>
      </p:pic>
      <p:sp>
        <p:nvSpPr>
          <p:cNvPr id="1048879" name="Footer Placeholder 5"/>
          <p:cNvSpPr>
            <a:spLocks noGrp="1"/>
          </p:cNvSpPr>
          <p:nvPr>
            <p:ph type="ftr" sz="quarter" idx="3"/>
          </p:nvPr>
        </p:nvSpPr>
        <p:spPr>
          <a:xfrm>
            <a:off x="528637" y="6391275"/>
            <a:ext cx="3859212" cy="304800"/>
          </a:xfrm>
          <a:prstGeom prst="rect">
            <a:avLst/>
          </a:prstGeom>
          <a:noFill/>
          <a:ln>
            <a:noFill/>
          </a:ln>
        </p:spPr>
        <p:txBody>
          <a:bodyPr vert="horz" lIns="91440" tIns="45720" rIns="91440" bIns="45720" anchor="b"/>
          <a:lstStyle>
            <a:lvl1pPr marL="0" indent="0" algn="l" rtl="0" eaLnBrk="1" fontAlgn="base" latinLnBrk="0" hangingPunct="1">
              <a:lnSpc>
                <a:spcPct val="100000"/>
              </a:lnSpc>
              <a:spcBef>
                <a:spcPct val="0"/>
              </a:spcBef>
              <a:spcAft>
                <a:spcPct val="0"/>
              </a:spcAft>
              <a:buFontTx/>
              <a:buNone/>
              <a:defRPr sz="1800" b="0" i="0" u="none" baseline="0">
                <a:solidFill>
                  <a:schemeClr val="dk1"/>
                </a:solidFill>
                <a:latin typeface="Century Gothic" pitchFamily="34" charset="0"/>
                <a:sym typeface="Arial" charset="0"/>
              </a:defRPr>
            </a:lvl1pPr>
            <a:lvl2pPr marL="457200" indent="0" algn="l" rtl="0" eaLnBrk="1" fontAlgn="base" latinLnBrk="0" hangingPunct="1">
              <a:lnSpc>
                <a:spcPct val="100000"/>
              </a:lnSpc>
              <a:spcBef>
                <a:spcPct val="0"/>
              </a:spcBef>
              <a:spcAft>
                <a:spcPct val="0"/>
              </a:spcAft>
              <a:buFontTx/>
              <a:buNone/>
              <a:defRPr sz="1800" b="0" i="0" u="none" baseline="0">
                <a:solidFill>
                  <a:schemeClr val="dk1"/>
                </a:solidFill>
                <a:latin typeface="Century Gothic" pitchFamily="34" charset="0"/>
                <a:sym typeface="Arial" charset="0"/>
              </a:defRPr>
            </a:lvl2pPr>
            <a:lvl3pPr marL="914400" indent="0" algn="l" rtl="0" eaLnBrk="1" fontAlgn="base" latinLnBrk="0" hangingPunct="1">
              <a:lnSpc>
                <a:spcPct val="100000"/>
              </a:lnSpc>
              <a:spcBef>
                <a:spcPct val="0"/>
              </a:spcBef>
              <a:spcAft>
                <a:spcPct val="0"/>
              </a:spcAft>
              <a:buFontTx/>
              <a:buNone/>
              <a:defRPr sz="1800" b="0" i="0" u="none" baseline="0">
                <a:solidFill>
                  <a:schemeClr val="dk1"/>
                </a:solidFill>
                <a:latin typeface="Century Gothic" pitchFamily="34" charset="0"/>
                <a:sym typeface="Arial" charset="0"/>
              </a:defRPr>
            </a:lvl3pPr>
            <a:lvl4pPr marL="1371600" indent="0" algn="l" rtl="0" eaLnBrk="1" fontAlgn="base" latinLnBrk="0" hangingPunct="1">
              <a:lnSpc>
                <a:spcPct val="100000"/>
              </a:lnSpc>
              <a:spcBef>
                <a:spcPct val="0"/>
              </a:spcBef>
              <a:spcAft>
                <a:spcPct val="0"/>
              </a:spcAft>
              <a:buFontTx/>
              <a:buNone/>
              <a:defRPr sz="1800" b="0" i="0" u="none" baseline="0">
                <a:solidFill>
                  <a:schemeClr val="dk1"/>
                </a:solidFill>
                <a:latin typeface="Century Gothic" pitchFamily="34" charset="0"/>
                <a:sym typeface="Arial" charset="0"/>
              </a:defRPr>
            </a:lvl4pPr>
            <a:lvl5pPr marL="1828800" indent="0" algn="l" rtl="0" eaLnBrk="1" fontAlgn="base" latinLnBrk="0" hangingPunct="1">
              <a:lnSpc>
                <a:spcPct val="100000"/>
              </a:lnSpc>
              <a:spcBef>
                <a:spcPct val="0"/>
              </a:spcBef>
              <a:spcAft>
                <a:spcPct val="0"/>
              </a:spcAft>
              <a:buFontTx/>
              <a:buNone/>
              <a:defRPr sz="1800" b="0" i="0" u="none" baseline="0">
                <a:solidFill>
                  <a:schemeClr val="dk1"/>
                </a:solidFill>
                <a:latin typeface="Century Gothic" pitchFamily="34" charset="0"/>
                <a:sym typeface="Arial" charset="0"/>
              </a:defRPr>
            </a:lvl5pPr>
          </a:lstStyle>
          <a:p>
            <a:pPr lvl="0" eaLnBrk="1" hangingPunct="1"/>
            <a:r>
              <a:rPr lang="en-IN" altLang="en-US" sz="1000" b="1">
                <a:solidFill>
                  <a:schemeClr val="accent1"/>
                </a:solidFill>
                <a:latin typeface="Century Gothic" pitchFamily="34" charset="0"/>
              </a:rPr>
              <a:t>Department of CSE, CMRIT</a:t>
            </a:r>
          </a:p>
        </p:txBody>
      </p:sp>
      <p:sp>
        <p:nvSpPr>
          <p:cNvPr id="1048880" name="Slide Number Placeholder 6"/>
          <p:cNvSpPr>
            <a:spLocks noGrp="1"/>
          </p:cNvSpPr>
          <p:nvPr>
            <p:ph type="sldNum" sz="quarter" idx="4"/>
          </p:nvPr>
        </p:nvSpPr>
        <p:spPr>
          <a:xfrm>
            <a:off x="10352088" y="295275"/>
            <a:ext cx="838200" cy="768350"/>
          </a:xfrm>
          <a:prstGeom prst="rect">
            <a:avLst/>
          </a:prstGeom>
          <a:noFill/>
          <a:ln>
            <a:noFill/>
          </a:ln>
        </p:spPr>
        <p:txBody>
          <a:bodyPr vert="horz" lIns="91440" tIns="45720" rIns="91440" bIns="45720" anchor="b"/>
          <a:lstStyle>
            <a:lvl1pPr marL="0" indent="0" algn="l" rtl="0" eaLnBrk="1" fontAlgn="base" latinLnBrk="0" hangingPunct="1">
              <a:lnSpc>
                <a:spcPct val="100000"/>
              </a:lnSpc>
              <a:spcBef>
                <a:spcPct val="0"/>
              </a:spcBef>
              <a:spcAft>
                <a:spcPct val="0"/>
              </a:spcAft>
              <a:buFontTx/>
              <a:buNone/>
              <a:defRPr sz="1800" b="0" i="0" u="none" baseline="0">
                <a:solidFill>
                  <a:schemeClr val="dk1"/>
                </a:solidFill>
                <a:latin typeface="Century Gothic" pitchFamily="34" charset="0"/>
                <a:sym typeface="Arial" charset="0"/>
              </a:defRPr>
            </a:lvl1pPr>
            <a:lvl2pPr marL="457200" indent="0" algn="l" rtl="0" eaLnBrk="1" fontAlgn="base" latinLnBrk="0" hangingPunct="1">
              <a:lnSpc>
                <a:spcPct val="100000"/>
              </a:lnSpc>
              <a:spcBef>
                <a:spcPct val="0"/>
              </a:spcBef>
              <a:spcAft>
                <a:spcPct val="0"/>
              </a:spcAft>
              <a:buFontTx/>
              <a:buNone/>
              <a:defRPr sz="1800" b="0" i="0" u="none" baseline="0">
                <a:solidFill>
                  <a:schemeClr val="dk1"/>
                </a:solidFill>
                <a:latin typeface="Century Gothic" pitchFamily="34" charset="0"/>
                <a:sym typeface="Arial" charset="0"/>
              </a:defRPr>
            </a:lvl2pPr>
            <a:lvl3pPr marL="914400" indent="0" algn="l" rtl="0" eaLnBrk="1" fontAlgn="base" latinLnBrk="0" hangingPunct="1">
              <a:lnSpc>
                <a:spcPct val="100000"/>
              </a:lnSpc>
              <a:spcBef>
                <a:spcPct val="0"/>
              </a:spcBef>
              <a:spcAft>
                <a:spcPct val="0"/>
              </a:spcAft>
              <a:buFontTx/>
              <a:buNone/>
              <a:defRPr sz="1800" b="0" i="0" u="none" baseline="0">
                <a:solidFill>
                  <a:schemeClr val="dk1"/>
                </a:solidFill>
                <a:latin typeface="Century Gothic" pitchFamily="34" charset="0"/>
                <a:sym typeface="Arial" charset="0"/>
              </a:defRPr>
            </a:lvl3pPr>
            <a:lvl4pPr marL="1371600" indent="0" algn="l" rtl="0" eaLnBrk="1" fontAlgn="base" latinLnBrk="0" hangingPunct="1">
              <a:lnSpc>
                <a:spcPct val="100000"/>
              </a:lnSpc>
              <a:spcBef>
                <a:spcPct val="0"/>
              </a:spcBef>
              <a:spcAft>
                <a:spcPct val="0"/>
              </a:spcAft>
              <a:buFontTx/>
              <a:buNone/>
              <a:defRPr sz="1800" b="0" i="0" u="none" baseline="0">
                <a:solidFill>
                  <a:schemeClr val="dk1"/>
                </a:solidFill>
                <a:latin typeface="Century Gothic" pitchFamily="34" charset="0"/>
                <a:sym typeface="Arial" charset="0"/>
              </a:defRPr>
            </a:lvl4pPr>
            <a:lvl5pPr marL="1828800" indent="0" algn="l" rtl="0" eaLnBrk="1" fontAlgn="base" latinLnBrk="0" hangingPunct="1">
              <a:lnSpc>
                <a:spcPct val="100000"/>
              </a:lnSpc>
              <a:spcBef>
                <a:spcPct val="0"/>
              </a:spcBef>
              <a:spcAft>
                <a:spcPct val="0"/>
              </a:spcAft>
              <a:buFontTx/>
              <a:buNone/>
              <a:defRPr sz="1800" b="0" i="0" u="none" baseline="0">
                <a:solidFill>
                  <a:schemeClr val="dk1"/>
                </a:solidFill>
                <a:latin typeface="Century Gothic" pitchFamily="34" charset="0"/>
                <a:sym typeface="Arial" charset="0"/>
              </a:defRPr>
            </a:lvl5pPr>
          </a:lstStyle>
          <a:p>
            <a:pPr lvl="0" algn="ctr" eaLnBrk="1" hangingPunct="1"/>
            <a:fld id="{566ABCEB-ACFC-4714-9973-3DA970169C29}" type="slidenum">
              <a:rPr lang="en-US" altLang="en-US" sz="2800">
                <a:solidFill>
                  <a:schemeClr val="lt1"/>
                </a:solidFill>
                <a:latin typeface="Century Gothic" pitchFamily="34" charset="0"/>
              </a:rPr>
              <a:pPr lvl="0" algn="ctr" eaLnBrk="1" hangingPunct="1"/>
              <a:t>‹#›</a:t>
            </a:fld>
            <a:endParaRPr lang="en-US" altLang="en-US" sz="2800">
              <a:solidFill>
                <a:schemeClr val="lt1"/>
              </a:solidFill>
              <a:latin typeface="Century Gothic" pitchFamily="34" charset="0"/>
            </a:endParaRPr>
          </a:p>
        </p:txBody>
      </p:sp>
      <p:sp>
        <p:nvSpPr>
          <p:cNvPr id="1048881" name="Text Placeholder 3"/>
          <p:cNvSpPr>
            <a:spLocks noGrp="1"/>
          </p:cNvSpPr>
          <p:nvPr>
            <p:ph type="body" sz="half" idx="2"/>
          </p:nvPr>
        </p:nvSpPr>
        <p:spPr bwMode="gray">
          <a:xfrm>
            <a:off x="1154955" y="2895600"/>
            <a:ext cx="2793158" cy="3129279"/>
          </a:xfrm>
        </p:spPr>
        <p:txBody>
          <a:bodyPr/>
          <a:lstStyle>
            <a:lvl1pPr marL="0" indent="0">
              <a:buNone/>
              <a:defRPr sz="14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48882" name="Content Placeholder 2"/>
          <p:cNvSpPr>
            <a:spLocks noGrp="1"/>
          </p:cNvSpPr>
          <p:nvPr>
            <p:ph idx="1"/>
          </p:nvPr>
        </p:nvSpPr>
        <p:spPr>
          <a:xfrm>
            <a:off x="5781146" y="1447800"/>
            <a:ext cx="5190065"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48883" name="Title 1"/>
          <p:cNvSpPr>
            <a:spLocks noGrp="1"/>
          </p:cNvSpPr>
          <p:nvPr>
            <p:ph type="title"/>
          </p:nvPr>
        </p:nvSpPr>
        <p:spPr>
          <a:xfrm>
            <a:off x="1154954" y="1295400"/>
            <a:ext cx="2793159" cy="1600200"/>
          </a:xfrm>
        </p:spPr>
        <p:txBody>
          <a:bodyPr anchor="b"/>
          <a:lstStyle>
            <a:lvl1pPr algn="l">
              <a:defRPr sz="2400" b="0"/>
            </a:lvl1pPr>
          </a:lstStyle>
          <a:p>
            <a:r>
              <a:rPr lang="en-US"/>
              <a:t>Click to edit Master title style</a:t>
            </a:r>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cSld>
    <p:bg>
      <p:bgPr>
        <a:solidFill>
          <a:schemeClr val="lt1"/>
        </a:solidFill>
        <a:effectLst/>
      </p:bgPr>
    </p:bg>
    <p:spTree>
      <p:nvGrpSpPr>
        <p:cNvPr id="1" name=""/>
        <p:cNvGrpSpPr/>
        <p:nvPr/>
      </p:nvGrpSpPr>
      <p:grpSpPr>
        <a:xfrm>
          <a:off x="0" y="0"/>
          <a:ext cx="0" cy="0"/>
          <a:chOff x="0" y="0"/>
          <a:chExt cx="0" cy="0"/>
        </a:xfrm>
      </p:grpSpPr>
      <p:grpSp>
        <p:nvGrpSpPr>
          <p:cNvPr id="124" name="Group 123"/>
          <p:cNvGrpSpPr/>
          <p:nvPr/>
        </p:nvGrpSpPr>
        <p:grpSpPr>
          <a:xfrm>
            <a:off x="0" y="-1587"/>
            <a:ext cx="12192000" cy="6865937"/>
            <a:chOff x="0" y="-2373"/>
            <a:chExt cx="12192000" cy="6867027"/>
          </a:xfrm>
        </p:grpSpPr>
        <p:grpSp>
          <p:nvGrpSpPr>
            <p:cNvPr id="125" name="Group 124"/>
            <p:cNvGrpSpPr/>
            <p:nvPr/>
          </p:nvGrpSpPr>
          <p:grpSpPr>
            <a:xfrm>
              <a:off x="-6096" y="-6882"/>
              <a:ext cx="12204192" cy="6871282"/>
              <a:chOff x="-6096" y="-6096"/>
              <a:chExt cx="12204192" cy="6870192"/>
            </a:xfrm>
          </p:grpSpPr>
          <p:pic>
            <p:nvPicPr>
              <p:cNvPr id="2097213" name="Rectangle 20"/>
              <p:cNvPicPr>
                <a:picLocks/>
              </p:cNvPicPr>
              <p:nvPr/>
            </p:nvPicPr>
            <p:blipFill>
              <a:blip r:embed="rId2"/>
              <a:srcRect/>
              <a:stretch>
                <a:fillRect/>
              </a:stretch>
            </p:blipFill>
            <p:spPr>
              <a:xfrm>
                <a:off x="-6096" y="-6096"/>
                <a:ext cx="12204192" cy="6870192"/>
              </a:xfrm>
              <a:prstGeom prst="rect">
                <a:avLst/>
              </a:prstGeom>
              <a:noFill/>
              <a:ln>
                <a:noFill/>
              </a:ln>
            </p:spPr>
          </p:pic>
          <p:sp>
            <p:nvSpPr>
              <p:cNvPr id="1048761" name="TextBox 1048760"/>
              <p:cNvSpPr txBox="1"/>
              <p:nvPr/>
            </p:nvSpPr>
            <p:spPr>
              <a:xfrm>
                <a:off x="0" y="785"/>
                <a:ext cx="12192000" cy="6856912"/>
              </a:xfrm>
              <a:prstGeom prst="rect">
                <a:avLst/>
              </a:prstGeom>
              <a:noFill/>
              <a:ln>
                <a:noFill/>
              </a:ln>
            </p:spPr>
            <p:txBody>
              <a:bodyPr vert="horz" lIns="91440" tIns="45720" rIns="91440" bIns="45720" anchor="t"/>
              <a:lstStyle/>
              <a:p>
                <a:endParaRPr/>
              </a:p>
            </p:txBody>
          </p:sp>
        </p:grpSp>
        <p:grpSp>
          <p:nvGrpSpPr>
            <p:cNvPr id="126" name="Group 125"/>
            <p:cNvGrpSpPr/>
            <p:nvPr/>
          </p:nvGrpSpPr>
          <p:grpSpPr>
            <a:xfrm>
              <a:off x="0" y="2663590"/>
              <a:ext cx="4200144" cy="4200810"/>
              <a:chOff x="0" y="2663952"/>
              <a:chExt cx="4200144" cy="4200144"/>
            </a:xfrm>
          </p:grpSpPr>
          <p:pic>
            <p:nvPicPr>
              <p:cNvPr id="2097214" name="Oval 22"/>
              <p:cNvPicPr>
                <a:picLocks/>
              </p:cNvPicPr>
              <p:nvPr/>
            </p:nvPicPr>
            <p:blipFill>
              <a:blip r:embed="rId3"/>
              <a:srcRect/>
              <a:stretch>
                <a:fillRect/>
              </a:stretch>
            </p:blipFill>
            <p:spPr>
              <a:xfrm>
                <a:off x="0" y="2663952"/>
                <a:ext cx="4200144" cy="4200144"/>
              </a:xfrm>
              <a:prstGeom prst="rect">
                <a:avLst/>
              </a:prstGeom>
              <a:noFill/>
              <a:ln>
                <a:noFill/>
              </a:ln>
            </p:spPr>
          </p:pic>
          <p:sp>
            <p:nvSpPr>
              <p:cNvPr id="1048762" name="TextBox 1048761"/>
              <p:cNvSpPr txBox="1"/>
              <p:nvPr/>
            </p:nvSpPr>
            <p:spPr>
              <a:xfrm>
                <a:off x="616978" y="3281022"/>
                <a:ext cx="2963484" cy="2963015"/>
              </a:xfrm>
              <a:prstGeom prst="rect">
                <a:avLst/>
              </a:prstGeom>
              <a:noFill/>
              <a:ln>
                <a:noFill/>
              </a:ln>
            </p:spPr>
            <p:txBody>
              <a:bodyPr vert="horz" lIns="91440" tIns="45720" rIns="91440" bIns="45720" anchor="t"/>
              <a:lstStyle/>
              <a:p>
                <a:endParaRPr/>
              </a:p>
            </p:txBody>
          </p:sp>
        </p:grpSp>
        <p:grpSp>
          <p:nvGrpSpPr>
            <p:cNvPr id="127" name="Group 126"/>
            <p:cNvGrpSpPr/>
            <p:nvPr/>
          </p:nvGrpSpPr>
          <p:grpSpPr>
            <a:xfrm>
              <a:off x="-6096" y="2889178"/>
              <a:ext cx="2377440" cy="2371720"/>
              <a:chOff x="-6096" y="2889504"/>
              <a:chExt cx="2377440" cy="2371344"/>
            </a:xfrm>
          </p:grpSpPr>
          <p:pic>
            <p:nvPicPr>
              <p:cNvPr id="2097215" name="Oval 23"/>
              <p:cNvPicPr>
                <a:picLocks/>
              </p:cNvPicPr>
              <p:nvPr/>
            </p:nvPicPr>
            <p:blipFill>
              <a:blip r:embed="rId4"/>
              <a:srcRect/>
              <a:stretch>
                <a:fillRect/>
              </a:stretch>
            </p:blipFill>
            <p:spPr>
              <a:xfrm>
                <a:off x="-6096" y="2889504"/>
                <a:ext cx="2377440" cy="2371344"/>
              </a:xfrm>
              <a:prstGeom prst="rect">
                <a:avLst/>
              </a:prstGeom>
              <a:noFill/>
              <a:ln>
                <a:noFill/>
              </a:ln>
            </p:spPr>
          </p:pic>
          <p:sp>
            <p:nvSpPr>
              <p:cNvPr id="1048763" name="TextBox 1048762"/>
              <p:cNvSpPr txBox="1"/>
              <p:nvPr/>
            </p:nvSpPr>
            <p:spPr>
              <a:xfrm>
                <a:off x="347686" y="3241806"/>
                <a:ext cx="1670328" cy="1670063"/>
              </a:xfrm>
              <a:prstGeom prst="rect">
                <a:avLst/>
              </a:prstGeom>
              <a:noFill/>
              <a:ln>
                <a:noFill/>
              </a:ln>
            </p:spPr>
            <p:txBody>
              <a:bodyPr vert="horz" lIns="91440" tIns="45720" rIns="91440" bIns="45720" anchor="t"/>
              <a:lstStyle/>
              <a:p>
                <a:endParaRPr/>
              </a:p>
            </p:txBody>
          </p:sp>
        </p:grpSp>
        <p:grpSp>
          <p:nvGrpSpPr>
            <p:cNvPr id="128" name="Group 127"/>
            <p:cNvGrpSpPr/>
            <p:nvPr/>
          </p:nvGrpSpPr>
          <p:grpSpPr>
            <a:xfrm>
              <a:off x="8601456" y="1669784"/>
              <a:ext cx="2834640" cy="2835090"/>
              <a:chOff x="8601456" y="1670304"/>
              <a:chExt cx="2834640" cy="2834640"/>
            </a:xfrm>
          </p:grpSpPr>
          <p:pic>
            <p:nvPicPr>
              <p:cNvPr id="2097216" name="Oval 24"/>
              <p:cNvPicPr>
                <a:picLocks/>
              </p:cNvPicPr>
              <p:nvPr/>
            </p:nvPicPr>
            <p:blipFill>
              <a:blip r:embed="rId5"/>
              <a:srcRect/>
              <a:stretch>
                <a:fillRect/>
              </a:stretch>
            </p:blipFill>
            <p:spPr>
              <a:xfrm>
                <a:off x="8601456" y="1670304"/>
                <a:ext cx="2834640" cy="2834640"/>
              </a:xfrm>
              <a:prstGeom prst="rect">
                <a:avLst/>
              </a:prstGeom>
              <a:noFill/>
              <a:ln>
                <a:noFill/>
              </a:ln>
            </p:spPr>
          </p:pic>
          <p:sp>
            <p:nvSpPr>
              <p:cNvPr id="1048764" name="TextBox 1048763"/>
              <p:cNvSpPr txBox="1"/>
              <p:nvPr/>
            </p:nvSpPr>
            <p:spPr>
              <a:xfrm>
                <a:off x="9021904" y="2089745"/>
                <a:ext cx="1993616" cy="1993301"/>
              </a:xfrm>
              <a:prstGeom prst="rect">
                <a:avLst/>
              </a:prstGeom>
              <a:noFill/>
              <a:ln>
                <a:noFill/>
              </a:ln>
            </p:spPr>
            <p:txBody>
              <a:bodyPr vert="horz" lIns="91440" tIns="45720" rIns="91440" bIns="45720" anchor="t"/>
              <a:lstStyle/>
              <a:p>
                <a:endParaRPr/>
              </a:p>
            </p:txBody>
          </p:sp>
        </p:grpSp>
        <p:grpSp>
          <p:nvGrpSpPr>
            <p:cNvPr id="129" name="Group 128"/>
            <p:cNvGrpSpPr/>
            <p:nvPr/>
          </p:nvGrpSpPr>
          <p:grpSpPr>
            <a:xfrm>
              <a:off x="7991856" y="-6882"/>
              <a:ext cx="1615440" cy="1609599"/>
              <a:chOff x="7991856" y="-6096"/>
              <a:chExt cx="1615440" cy="1609344"/>
            </a:xfrm>
          </p:grpSpPr>
          <p:pic>
            <p:nvPicPr>
              <p:cNvPr id="2097217" name="Oval 26"/>
              <p:cNvPicPr>
                <a:picLocks/>
              </p:cNvPicPr>
              <p:nvPr/>
            </p:nvPicPr>
            <p:blipFill>
              <a:blip r:embed="rId6"/>
              <a:srcRect/>
              <a:stretch>
                <a:fillRect/>
              </a:stretch>
            </p:blipFill>
            <p:spPr>
              <a:xfrm>
                <a:off x="7991856" y="-6096"/>
                <a:ext cx="1615440" cy="1609344"/>
              </a:xfrm>
              <a:prstGeom prst="rect">
                <a:avLst/>
              </a:prstGeom>
              <a:noFill/>
              <a:ln>
                <a:noFill/>
              </a:ln>
            </p:spPr>
          </p:pic>
          <p:sp>
            <p:nvSpPr>
              <p:cNvPr id="1048765" name="TextBox 1048764"/>
              <p:cNvSpPr txBox="1"/>
              <p:nvPr/>
            </p:nvSpPr>
            <p:spPr>
              <a:xfrm>
                <a:off x="8233756" y="232719"/>
                <a:ext cx="1131512" cy="1131332"/>
              </a:xfrm>
              <a:prstGeom prst="rect">
                <a:avLst/>
              </a:prstGeom>
              <a:noFill/>
              <a:ln>
                <a:noFill/>
              </a:ln>
            </p:spPr>
            <p:txBody>
              <a:bodyPr vert="horz" lIns="91440" tIns="45720" rIns="91440" bIns="45720" anchor="t"/>
              <a:lstStyle/>
              <a:p>
                <a:endParaRPr/>
              </a:p>
            </p:txBody>
          </p:sp>
        </p:grpSp>
        <p:grpSp>
          <p:nvGrpSpPr>
            <p:cNvPr id="130" name="Group 129"/>
            <p:cNvGrpSpPr/>
            <p:nvPr/>
          </p:nvGrpSpPr>
          <p:grpSpPr>
            <a:xfrm>
              <a:off x="8601456" y="5870594"/>
              <a:ext cx="1005840" cy="999903"/>
              <a:chOff x="8601456" y="5870448"/>
              <a:chExt cx="1005840" cy="999744"/>
            </a:xfrm>
          </p:grpSpPr>
          <p:pic>
            <p:nvPicPr>
              <p:cNvPr id="2097218" name="Oval 27"/>
              <p:cNvPicPr>
                <a:picLocks/>
              </p:cNvPicPr>
              <p:nvPr/>
            </p:nvPicPr>
            <p:blipFill>
              <a:blip r:embed="rId7"/>
              <a:srcRect/>
              <a:stretch>
                <a:fillRect/>
              </a:stretch>
            </p:blipFill>
            <p:spPr>
              <a:xfrm>
                <a:off x="8601456" y="5870448"/>
                <a:ext cx="1005840" cy="999744"/>
              </a:xfrm>
              <a:prstGeom prst="rect">
                <a:avLst/>
              </a:prstGeom>
              <a:noFill/>
              <a:ln>
                <a:noFill/>
              </a:ln>
            </p:spPr>
          </p:pic>
          <p:sp>
            <p:nvSpPr>
              <p:cNvPr id="1048766" name="TextBox 1048765"/>
              <p:cNvSpPr txBox="1"/>
              <p:nvPr/>
            </p:nvSpPr>
            <p:spPr>
              <a:xfrm>
                <a:off x="8754082" y="6018954"/>
                <a:ext cx="700460" cy="700349"/>
              </a:xfrm>
              <a:prstGeom prst="rect">
                <a:avLst/>
              </a:prstGeom>
              <a:noFill/>
              <a:ln>
                <a:noFill/>
              </a:ln>
            </p:spPr>
            <p:txBody>
              <a:bodyPr vert="horz" lIns="91440" tIns="45720" rIns="91440" bIns="45720" anchor="t"/>
              <a:lstStyle/>
              <a:p>
                <a:endParaRPr/>
              </a:p>
            </p:txBody>
          </p:sp>
        </p:grpSp>
        <p:sp>
          <p:nvSpPr>
            <p:cNvPr id="1048767" name="Rectangle 28"/>
            <p:cNvSpPr/>
            <p:nvPr/>
          </p:nvSpPr>
          <p:spPr>
            <a:xfrm>
              <a:off x="6172200" y="402504"/>
              <a:ext cx="5595938" cy="6054098"/>
            </a:xfrm>
            <a:prstGeom prst="rect">
              <a:avLst/>
            </a:prstGeom>
            <a:solidFill>
              <a:schemeClr val="lt1"/>
            </a:solidFill>
            <a:ln>
              <a:noFill/>
            </a:ln>
          </p:spPr>
        </p:sp>
        <p:sp>
          <p:nvSpPr>
            <p:cNvPr id="1048768" name="Freeform 5"/>
            <p:cNvSpPr/>
            <p:nvPr/>
          </p:nvSpPr>
          <p:spPr bwMode="gray">
            <a:xfrm rot="16200000">
              <a:off x="3295170" y="2801697"/>
              <a:ext cx="6054098" cy="1255712"/>
            </a:xfrm>
            <a:custGeom>
              <a:avLst/>
              <a:gdLst>
                <a:gd name="l" fmla="*/ 0 w 10000"/>
                <a:gd name="t" fmla="*/ 0 h 8000"/>
                <a:gd name="r" fmla="*/ 10000 w 10000"/>
                <a:gd name="b" fmla="*/ 8000 h 8000"/>
              </a:gdLst>
              <a:ahLst/>
              <a:cxnLst/>
              <a:rect l="l" t="t" r="r" b="b"/>
              <a:pathLst>
                <a:path w="10000" h="8000">
                  <a:moveTo>
                    <a:pt x="0" y="0"/>
                  </a:moveTo>
                  <a:lnTo>
                    <a:pt x="0" y="7970"/>
                  </a:lnTo>
                  <a:lnTo>
                    <a:pt x="10000" y="8000"/>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path>
              </a:pathLst>
            </a:custGeom>
            <a:solidFill>
              <a:schemeClr val="lt1"/>
            </a:solidFill>
            <a:ln>
              <a:noFill/>
            </a:ln>
          </p:spPr>
          <p:txBody>
            <a:bodyPr vert="horz" lIns="91440" tIns="45720" rIns="91440" bIns="45720" anchor="t"/>
            <a:lstStyle>
              <a:lvl1pPr marL="0" indent="0" algn="l" rtl="0" eaLnBrk="1" fontAlgn="base" latinLnBrk="0" hangingPunct="1">
                <a:lnSpc>
                  <a:spcPct val="100000"/>
                </a:lnSpc>
                <a:spcBef>
                  <a:spcPct val="0"/>
                </a:spcBef>
                <a:spcAft>
                  <a:spcPct val="0"/>
                </a:spcAft>
                <a:buFontTx/>
                <a:buNone/>
                <a:defRPr sz="1800" b="0" i="0" u="none" baseline="0">
                  <a:solidFill>
                    <a:schemeClr val="dk1"/>
                  </a:solidFill>
                  <a:latin typeface="Century Gothic" pitchFamily="34" charset="0"/>
                  <a:sym typeface="Arial" charset="0"/>
                </a:defRPr>
              </a:lvl1pPr>
              <a:lvl2pPr marL="457200" indent="0" algn="l" rtl="0" eaLnBrk="1" fontAlgn="base" latinLnBrk="0" hangingPunct="1">
                <a:lnSpc>
                  <a:spcPct val="100000"/>
                </a:lnSpc>
                <a:spcBef>
                  <a:spcPct val="0"/>
                </a:spcBef>
                <a:spcAft>
                  <a:spcPct val="0"/>
                </a:spcAft>
                <a:buFontTx/>
                <a:buNone/>
                <a:defRPr sz="1800" b="0" i="0" u="none" baseline="0">
                  <a:solidFill>
                    <a:schemeClr val="dk1"/>
                  </a:solidFill>
                  <a:latin typeface="Century Gothic" pitchFamily="34" charset="0"/>
                  <a:sym typeface="Arial" charset="0"/>
                </a:defRPr>
              </a:lvl2pPr>
              <a:lvl3pPr marL="914400" indent="0" algn="l" rtl="0" eaLnBrk="1" fontAlgn="base" latinLnBrk="0" hangingPunct="1">
                <a:lnSpc>
                  <a:spcPct val="100000"/>
                </a:lnSpc>
                <a:spcBef>
                  <a:spcPct val="0"/>
                </a:spcBef>
                <a:spcAft>
                  <a:spcPct val="0"/>
                </a:spcAft>
                <a:buFontTx/>
                <a:buNone/>
                <a:defRPr sz="1800" b="0" i="0" u="none" baseline="0">
                  <a:solidFill>
                    <a:schemeClr val="dk1"/>
                  </a:solidFill>
                  <a:latin typeface="Century Gothic" pitchFamily="34" charset="0"/>
                  <a:sym typeface="Arial" charset="0"/>
                </a:defRPr>
              </a:lvl3pPr>
              <a:lvl4pPr marL="1371600" indent="0" algn="l" rtl="0" eaLnBrk="1" fontAlgn="base" latinLnBrk="0" hangingPunct="1">
                <a:lnSpc>
                  <a:spcPct val="100000"/>
                </a:lnSpc>
                <a:spcBef>
                  <a:spcPct val="0"/>
                </a:spcBef>
                <a:spcAft>
                  <a:spcPct val="0"/>
                </a:spcAft>
                <a:buFontTx/>
                <a:buNone/>
                <a:defRPr sz="1800" b="0" i="0" u="none" baseline="0">
                  <a:solidFill>
                    <a:schemeClr val="dk1"/>
                  </a:solidFill>
                  <a:latin typeface="Century Gothic" pitchFamily="34" charset="0"/>
                  <a:sym typeface="Arial" charset="0"/>
                </a:defRPr>
              </a:lvl4pPr>
              <a:lvl5pPr marL="1828800" indent="0" algn="l" rtl="0" eaLnBrk="1" fontAlgn="base" latinLnBrk="0" hangingPunct="1">
                <a:lnSpc>
                  <a:spcPct val="100000"/>
                </a:lnSpc>
                <a:spcBef>
                  <a:spcPct val="0"/>
                </a:spcBef>
                <a:spcAft>
                  <a:spcPct val="0"/>
                </a:spcAft>
                <a:buFontTx/>
                <a:buNone/>
                <a:defRPr sz="1800" b="0" i="0" u="none" baseline="0">
                  <a:solidFill>
                    <a:schemeClr val="dk1"/>
                  </a:solidFill>
                  <a:latin typeface="Century Gothic" pitchFamily="34" charset="0"/>
                  <a:sym typeface="Arial" charset="0"/>
                </a:defRPr>
              </a:lvl5pPr>
            </a:lstStyle>
            <a:p>
              <a:endParaRPr lang="en-IN" altLang="en-US"/>
            </a:p>
          </p:txBody>
        </p:sp>
        <p:sp>
          <p:nvSpPr>
            <p:cNvPr id="1048769" name="Freeform 5"/>
            <p:cNvSpPr/>
            <p:nvPr/>
          </p:nvSpPr>
          <p:spPr bwMode="gray">
            <a:xfrm rot="15922489">
              <a:off x="4203437" y="1825166"/>
              <a:ext cx="3299348" cy="441325"/>
            </a:xfrm>
            <a:custGeom>
              <a:avLst/>
              <a:gdLst>
                <a:gd name="l" fmla="*/ 0 w 10000"/>
                <a:gd name="t" fmla="*/ 0 h 5291"/>
                <a:gd name="r" fmla="*/ 10000 w 10000"/>
                <a:gd name="b" fmla="*/ 5291 h 5291"/>
              </a:gdLst>
              <a:ahLst/>
              <a:cxnLst/>
              <a:rect l="l" t="t" r="r" b="b"/>
              <a:pathLst>
                <a:path w="10000" h="5291">
                  <a:moveTo>
                    <a:pt x="85" y="2532"/>
                  </a:moveTo>
                  <a:cubicBezTo>
                    <a:pt x="1736" y="3911"/>
                    <a:pt x="7524" y="5298"/>
                    <a:pt x="9958" y="5291"/>
                  </a:cubicBezTo>
                  <a:cubicBezTo>
                    <a:pt x="9989" y="1958"/>
                    <a:pt x="9969" y="3333"/>
                    <a:pt x="10000" y="0"/>
                  </a:cubicBez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path>
              </a:pathLst>
            </a:custGeom>
            <a:solidFill>
              <a:schemeClr val="lt1">
                <a:alpha val="20000"/>
              </a:schemeClr>
            </a:solidFill>
            <a:ln>
              <a:noFill/>
            </a:ln>
          </p:spPr>
          <p:txBody>
            <a:bodyPr vert="horz" lIns="91440" tIns="45720" rIns="91440" bIns="45720" anchor="t"/>
            <a:lstStyle>
              <a:lvl1pPr marL="0" indent="0" algn="l" rtl="0" eaLnBrk="1" fontAlgn="base" latinLnBrk="0" hangingPunct="1">
                <a:lnSpc>
                  <a:spcPct val="100000"/>
                </a:lnSpc>
                <a:spcBef>
                  <a:spcPct val="0"/>
                </a:spcBef>
                <a:spcAft>
                  <a:spcPct val="0"/>
                </a:spcAft>
                <a:buFontTx/>
                <a:buNone/>
                <a:defRPr sz="1800" b="0" i="0" u="none" baseline="0">
                  <a:solidFill>
                    <a:schemeClr val="dk1"/>
                  </a:solidFill>
                  <a:latin typeface="Century Gothic" pitchFamily="34" charset="0"/>
                  <a:sym typeface="Arial" charset="0"/>
                </a:defRPr>
              </a:lvl1pPr>
              <a:lvl2pPr marL="457200" indent="0" algn="l" rtl="0" eaLnBrk="1" fontAlgn="base" latinLnBrk="0" hangingPunct="1">
                <a:lnSpc>
                  <a:spcPct val="100000"/>
                </a:lnSpc>
                <a:spcBef>
                  <a:spcPct val="0"/>
                </a:spcBef>
                <a:spcAft>
                  <a:spcPct val="0"/>
                </a:spcAft>
                <a:buFontTx/>
                <a:buNone/>
                <a:defRPr sz="1800" b="0" i="0" u="none" baseline="0">
                  <a:solidFill>
                    <a:schemeClr val="dk1"/>
                  </a:solidFill>
                  <a:latin typeface="Century Gothic" pitchFamily="34" charset="0"/>
                  <a:sym typeface="Arial" charset="0"/>
                </a:defRPr>
              </a:lvl2pPr>
              <a:lvl3pPr marL="914400" indent="0" algn="l" rtl="0" eaLnBrk="1" fontAlgn="base" latinLnBrk="0" hangingPunct="1">
                <a:lnSpc>
                  <a:spcPct val="100000"/>
                </a:lnSpc>
                <a:spcBef>
                  <a:spcPct val="0"/>
                </a:spcBef>
                <a:spcAft>
                  <a:spcPct val="0"/>
                </a:spcAft>
                <a:buFontTx/>
                <a:buNone/>
                <a:defRPr sz="1800" b="0" i="0" u="none" baseline="0">
                  <a:solidFill>
                    <a:schemeClr val="dk1"/>
                  </a:solidFill>
                  <a:latin typeface="Century Gothic" pitchFamily="34" charset="0"/>
                  <a:sym typeface="Arial" charset="0"/>
                </a:defRPr>
              </a:lvl3pPr>
              <a:lvl4pPr marL="1371600" indent="0" algn="l" rtl="0" eaLnBrk="1" fontAlgn="base" latinLnBrk="0" hangingPunct="1">
                <a:lnSpc>
                  <a:spcPct val="100000"/>
                </a:lnSpc>
                <a:spcBef>
                  <a:spcPct val="0"/>
                </a:spcBef>
                <a:spcAft>
                  <a:spcPct val="0"/>
                </a:spcAft>
                <a:buFontTx/>
                <a:buNone/>
                <a:defRPr sz="1800" b="0" i="0" u="none" baseline="0">
                  <a:solidFill>
                    <a:schemeClr val="dk1"/>
                  </a:solidFill>
                  <a:latin typeface="Century Gothic" pitchFamily="34" charset="0"/>
                  <a:sym typeface="Arial" charset="0"/>
                </a:defRPr>
              </a:lvl4pPr>
              <a:lvl5pPr marL="1828800" indent="0" algn="l" rtl="0" eaLnBrk="1" fontAlgn="base" latinLnBrk="0" hangingPunct="1">
                <a:lnSpc>
                  <a:spcPct val="100000"/>
                </a:lnSpc>
                <a:spcBef>
                  <a:spcPct val="0"/>
                </a:spcBef>
                <a:spcAft>
                  <a:spcPct val="0"/>
                </a:spcAft>
                <a:buFontTx/>
                <a:buNone/>
                <a:defRPr sz="1800" b="0" i="0" u="none" baseline="0">
                  <a:solidFill>
                    <a:schemeClr val="dk1"/>
                  </a:solidFill>
                  <a:latin typeface="Century Gothic" pitchFamily="34" charset="0"/>
                  <a:sym typeface="Arial" charset="0"/>
                </a:defRPr>
              </a:lvl5pPr>
            </a:lstStyle>
            <a:p>
              <a:endParaRPr lang="en-IN" altLang="en-US"/>
            </a:p>
          </p:txBody>
        </p:sp>
        <p:sp>
          <p:nvSpPr>
            <p:cNvPr id="1048770" name="Freeform 5"/>
            <p:cNvSpPr/>
            <p:nvPr/>
          </p:nvSpPr>
          <p:spPr bwMode="gray">
            <a:xfrm>
              <a:off x="0" y="804"/>
              <a:ext cx="12192000" cy="6857499"/>
            </a:xfrm>
            <a:custGeom>
              <a:avLst/>
              <a:gdLst>
                <a:gd name="l" fmla="*/ 0 w 15356"/>
                <a:gd name="t" fmla="*/ 0 h 8638"/>
                <a:gd name="r" fmla="*/ 15356 w 15356"/>
                <a:gd name="b" fmla="*/ 8638 h 8638"/>
              </a:gdLst>
              <a:ahLst/>
              <a:cxnLst/>
              <a:rect l="l" t="t"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path>
              </a:pathLst>
            </a:custGeom>
            <a:solidFill>
              <a:schemeClr val="lt1"/>
            </a:solidFill>
            <a:ln>
              <a:noFill/>
            </a:ln>
          </p:spPr>
          <p:txBody>
            <a:bodyPr vert="horz" lIns="91440" tIns="45720" rIns="91440" bIns="45720" anchor="t"/>
            <a:lstStyle>
              <a:lvl1pPr marL="0" indent="0" algn="l" rtl="0" eaLnBrk="1" fontAlgn="base" latinLnBrk="0" hangingPunct="1">
                <a:lnSpc>
                  <a:spcPct val="100000"/>
                </a:lnSpc>
                <a:spcBef>
                  <a:spcPct val="0"/>
                </a:spcBef>
                <a:spcAft>
                  <a:spcPct val="0"/>
                </a:spcAft>
                <a:buFontTx/>
                <a:buNone/>
                <a:defRPr sz="1800" b="0" i="0" u="none" baseline="0">
                  <a:solidFill>
                    <a:schemeClr val="dk1"/>
                  </a:solidFill>
                  <a:latin typeface="Century Gothic" pitchFamily="34" charset="0"/>
                  <a:sym typeface="Arial" charset="0"/>
                </a:defRPr>
              </a:lvl1pPr>
              <a:lvl2pPr marL="457200" indent="0" algn="l" rtl="0" eaLnBrk="1" fontAlgn="base" latinLnBrk="0" hangingPunct="1">
                <a:lnSpc>
                  <a:spcPct val="100000"/>
                </a:lnSpc>
                <a:spcBef>
                  <a:spcPct val="0"/>
                </a:spcBef>
                <a:spcAft>
                  <a:spcPct val="0"/>
                </a:spcAft>
                <a:buFontTx/>
                <a:buNone/>
                <a:defRPr sz="1800" b="0" i="0" u="none" baseline="0">
                  <a:solidFill>
                    <a:schemeClr val="dk1"/>
                  </a:solidFill>
                  <a:latin typeface="Century Gothic" pitchFamily="34" charset="0"/>
                  <a:sym typeface="Arial" charset="0"/>
                </a:defRPr>
              </a:lvl2pPr>
              <a:lvl3pPr marL="914400" indent="0" algn="l" rtl="0" eaLnBrk="1" fontAlgn="base" latinLnBrk="0" hangingPunct="1">
                <a:lnSpc>
                  <a:spcPct val="100000"/>
                </a:lnSpc>
                <a:spcBef>
                  <a:spcPct val="0"/>
                </a:spcBef>
                <a:spcAft>
                  <a:spcPct val="0"/>
                </a:spcAft>
                <a:buFontTx/>
                <a:buNone/>
                <a:defRPr sz="1800" b="0" i="0" u="none" baseline="0">
                  <a:solidFill>
                    <a:schemeClr val="dk1"/>
                  </a:solidFill>
                  <a:latin typeface="Century Gothic" pitchFamily="34" charset="0"/>
                  <a:sym typeface="Arial" charset="0"/>
                </a:defRPr>
              </a:lvl3pPr>
              <a:lvl4pPr marL="1371600" indent="0" algn="l" rtl="0" eaLnBrk="1" fontAlgn="base" latinLnBrk="0" hangingPunct="1">
                <a:lnSpc>
                  <a:spcPct val="100000"/>
                </a:lnSpc>
                <a:spcBef>
                  <a:spcPct val="0"/>
                </a:spcBef>
                <a:spcAft>
                  <a:spcPct val="0"/>
                </a:spcAft>
                <a:buFontTx/>
                <a:buNone/>
                <a:defRPr sz="1800" b="0" i="0" u="none" baseline="0">
                  <a:solidFill>
                    <a:schemeClr val="dk1"/>
                  </a:solidFill>
                  <a:latin typeface="Century Gothic" pitchFamily="34" charset="0"/>
                  <a:sym typeface="Arial" charset="0"/>
                </a:defRPr>
              </a:lvl4pPr>
              <a:lvl5pPr marL="1828800" indent="0" algn="l" rtl="0" eaLnBrk="1" fontAlgn="base" latinLnBrk="0" hangingPunct="1">
                <a:lnSpc>
                  <a:spcPct val="100000"/>
                </a:lnSpc>
                <a:spcBef>
                  <a:spcPct val="0"/>
                </a:spcBef>
                <a:spcAft>
                  <a:spcPct val="0"/>
                </a:spcAft>
                <a:buFontTx/>
                <a:buNone/>
                <a:defRPr sz="1800" b="0" i="0" u="none" baseline="0">
                  <a:solidFill>
                    <a:schemeClr val="dk1"/>
                  </a:solidFill>
                  <a:latin typeface="Century Gothic" pitchFamily="34" charset="0"/>
                  <a:sym typeface="Arial" charset="0"/>
                </a:defRPr>
              </a:lvl5pPr>
            </a:lstStyle>
            <a:p>
              <a:endParaRPr lang="en-IN" altLang="en-US"/>
            </a:p>
          </p:txBody>
        </p:sp>
      </p:grpSp>
      <p:sp>
        <p:nvSpPr>
          <p:cNvPr id="1048771" name="Rectangle 32"/>
          <p:cNvSpPr/>
          <p:nvPr/>
        </p:nvSpPr>
        <p:spPr>
          <a:xfrm>
            <a:off x="10437812" y="0"/>
            <a:ext cx="685800" cy="1143000"/>
          </a:xfrm>
          <a:prstGeom prst="rect">
            <a:avLst/>
          </a:prstGeom>
          <a:solidFill>
            <a:schemeClr val="accent1"/>
          </a:solidFill>
          <a:ln>
            <a:noFill/>
          </a:ln>
          <a:effectLst>
            <a:outerShdw dist="25400" dir="5400000">
              <a:srgbClr val="000000">
                <a:alpha val="45000"/>
              </a:srgbClr>
            </a:outerShdw>
          </a:effectLst>
        </p:spPr>
      </p:sp>
      <p:pic>
        <p:nvPicPr>
          <p:cNvPr id="2097219" name="Picture 34"/>
          <p:cNvPicPr>
            <a:picLocks/>
          </p:cNvPicPr>
          <p:nvPr/>
        </p:nvPicPr>
        <p:blipFill>
          <a:blip r:embed="rId8" cstate="print"/>
          <a:srcRect/>
          <a:stretch>
            <a:fillRect/>
          </a:stretch>
        </p:blipFill>
        <p:spPr>
          <a:xfrm>
            <a:off x="520700" y="635000"/>
            <a:ext cx="1243012" cy="763587"/>
          </a:xfrm>
          <a:prstGeom prst="rect">
            <a:avLst/>
          </a:prstGeom>
          <a:noFill/>
          <a:ln>
            <a:noFill/>
          </a:ln>
        </p:spPr>
      </p:pic>
      <p:sp>
        <p:nvSpPr>
          <p:cNvPr id="1048772" name="Footer Placeholder 5"/>
          <p:cNvSpPr>
            <a:spLocks noGrp="1"/>
          </p:cNvSpPr>
          <p:nvPr>
            <p:ph type="ftr" sz="quarter" idx="3"/>
          </p:nvPr>
        </p:nvSpPr>
        <p:spPr>
          <a:xfrm>
            <a:off x="528637" y="6391275"/>
            <a:ext cx="3859212" cy="304800"/>
          </a:xfrm>
          <a:prstGeom prst="rect">
            <a:avLst/>
          </a:prstGeom>
          <a:noFill/>
          <a:ln>
            <a:noFill/>
          </a:ln>
        </p:spPr>
        <p:txBody>
          <a:bodyPr vert="horz" lIns="91440" tIns="45720" rIns="91440" bIns="45720" anchor="b"/>
          <a:lstStyle>
            <a:lvl1pPr marL="0" indent="0" algn="l" rtl="0" eaLnBrk="1" fontAlgn="base" latinLnBrk="0" hangingPunct="1">
              <a:lnSpc>
                <a:spcPct val="100000"/>
              </a:lnSpc>
              <a:spcBef>
                <a:spcPct val="0"/>
              </a:spcBef>
              <a:spcAft>
                <a:spcPct val="0"/>
              </a:spcAft>
              <a:buFontTx/>
              <a:buNone/>
              <a:defRPr sz="1800" b="0" i="0" u="none" baseline="0">
                <a:solidFill>
                  <a:schemeClr val="dk1"/>
                </a:solidFill>
                <a:latin typeface="Century Gothic" pitchFamily="34" charset="0"/>
                <a:sym typeface="Arial" charset="0"/>
              </a:defRPr>
            </a:lvl1pPr>
            <a:lvl2pPr marL="457200" indent="0" algn="l" rtl="0" eaLnBrk="1" fontAlgn="base" latinLnBrk="0" hangingPunct="1">
              <a:lnSpc>
                <a:spcPct val="100000"/>
              </a:lnSpc>
              <a:spcBef>
                <a:spcPct val="0"/>
              </a:spcBef>
              <a:spcAft>
                <a:spcPct val="0"/>
              </a:spcAft>
              <a:buFontTx/>
              <a:buNone/>
              <a:defRPr sz="1800" b="0" i="0" u="none" baseline="0">
                <a:solidFill>
                  <a:schemeClr val="dk1"/>
                </a:solidFill>
                <a:latin typeface="Century Gothic" pitchFamily="34" charset="0"/>
                <a:sym typeface="Arial" charset="0"/>
              </a:defRPr>
            </a:lvl2pPr>
            <a:lvl3pPr marL="914400" indent="0" algn="l" rtl="0" eaLnBrk="1" fontAlgn="base" latinLnBrk="0" hangingPunct="1">
              <a:lnSpc>
                <a:spcPct val="100000"/>
              </a:lnSpc>
              <a:spcBef>
                <a:spcPct val="0"/>
              </a:spcBef>
              <a:spcAft>
                <a:spcPct val="0"/>
              </a:spcAft>
              <a:buFontTx/>
              <a:buNone/>
              <a:defRPr sz="1800" b="0" i="0" u="none" baseline="0">
                <a:solidFill>
                  <a:schemeClr val="dk1"/>
                </a:solidFill>
                <a:latin typeface="Century Gothic" pitchFamily="34" charset="0"/>
                <a:sym typeface="Arial" charset="0"/>
              </a:defRPr>
            </a:lvl3pPr>
            <a:lvl4pPr marL="1371600" indent="0" algn="l" rtl="0" eaLnBrk="1" fontAlgn="base" latinLnBrk="0" hangingPunct="1">
              <a:lnSpc>
                <a:spcPct val="100000"/>
              </a:lnSpc>
              <a:spcBef>
                <a:spcPct val="0"/>
              </a:spcBef>
              <a:spcAft>
                <a:spcPct val="0"/>
              </a:spcAft>
              <a:buFontTx/>
              <a:buNone/>
              <a:defRPr sz="1800" b="0" i="0" u="none" baseline="0">
                <a:solidFill>
                  <a:schemeClr val="dk1"/>
                </a:solidFill>
                <a:latin typeface="Century Gothic" pitchFamily="34" charset="0"/>
                <a:sym typeface="Arial" charset="0"/>
              </a:defRPr>
            </a:lvl4pPr>
            <a:lvl5pPr marL="1828800" indent="0" algn="l" rtl="0" eaLnBrk="1" fontAlgn="base" latinLnBrk="0" hangingPunct="1">
              <a:lnSpc>
                <a:spcPct val="100000"/>
              </a:lnSpc>
              <a:spcBef>
                <a:spcPct val="0"/>
              </a:spcBef>
              <a:spcAft>
                <a:spcPct val="0"/>
              </a:spcAft>
              <a:buFontTx/>
              <a:buNone/>
              <a:defRPr sz="1800" b="0" i="0" u="none" baseline="0">
                <a:solidFill>
                  <a:schemeClr val="dk1"/>
                </a:solidFill>
                <a:latin typeface="Century Gothic" pitchFamily="34" charset="0"/>
                <a:sym typeface="Arial" charset="0"/>
              </a:defRPr>
            </a:lvl5pPr>
          </a:lstStyle>
          <a:p>
            <a:pPr lvl="0" eaLnBrk="1" hangingPunct="1"/>
            <a:r>
              <a:rPr lang="en-IN" altLang="en-US" sz="1000" b="1">
                <a:solidFill>
                  <a:schemeClr val="accent1"/>
                </a:solidFill>
                <a:latin typeface="Century Gothic" pitchFamily="34" charset="0"/>
              </a:rPr>
              <a:t>Department of CSE, CMRIT</a:t>
            </a:r>
          </a:p>
        </p:txBody>
      </p:sp>
      <p:sp>
        <p:nvSpPr>
          <p:cNvPr id="1048773" name="Slide Number Placeholder 6"/>
          <p:cNvSpPr>
            <a:spLocks noGrp="1"/>
          </p:cNvSpPr>
          <p:nvPr>
            <p:ph type="sldNum" sz="quarter" idx="4"/>
          </p:nvPr>
        </p:nvSpPr>
        <p:spPr>
          <a:xfrm>
            <a:off x="10352088" y="295275"/>
            <a:ext cx="838200" cy="768350"/>
          </a:xfrm>
          <a:prstGeom prst="rect">
            <a:avLst/>
          </a:prstGeom>
          <a:noFill/>
          <a:ln>
            <a:noFill/>
          </a:ln>
        </p:spPr>
        <p:txBody>
          <a:bodyPr vert="horz" lIns="91440" tIns="45720" rIns="91440" bIns="45720" anchor="b"/>
          <a:lstStyle>
            <a:lvl1pPr marL="0" indent="0" algn="l" rtl="0" eaLnBrk="1" fontAlgn="base" latinLnBrk="0" hangingPunct="1">
              <a:lnSpc>
                <a:spcPct val="100000"/>
              </a:lnSpc>
              <a:spcBef>
                <a:spcPct val="0"/>
              </a:spcBef>
              <a:spcAft>
                <a:spcPct val="0"/>
              </a:spcAft>
              <a:buFontTx/>
              <a:buNone/>
              <a:defRPr sz="1800" b="0" i="0" u="none" baseline="0">
                <a:solidFill>
                  <a:schemeClr val="dk1"/>
                </a:solidFill>
                <a:latin typeface="Century Gothic" pitchFamily="34" charset="0"/>
                <a:sym typeface="Arial" charset="0"/>
              </a:defRPr>
            </a:lvl1pPr>
            <a:lvl2pPr marL="457200" indent="0" algn="l" rtl="0" eaLnBrk="1" fontAlgn="base" latinLnBrk="0" hangingPunct="1">
              <a:lnSpc>
                <a:spcPct val="100000"/>
              </a:lnSpc>
              <a:spcBef>
                <a:spcPct val="0"/>
              </a:spcBef>
              <a:spcAft>
                <a:spcPct val="0"/>
              </a:spcAft>
              <a:buFontTx/>
              <a:buNone/>
              <a:defRPr sz="1800" b="0" i="0" u="none" baseline="0">
                <a:solidFill>
                  <a:schemeClr val="dk1"/>
                </a:solidFill>
                <a:latin typeface="Century Gothic" pitchFamily="34" charset="0"/>
                <a:sym typeface="Arial" charset="0"/>
              </a:defRPr>
            </a:lvl2pPr>
            <a:lvl3pPr marL="914400" indent="0" algn="l" rtl="0" eaLnBrk="1" fontAlgn="base" latinLnBrk="0" hangingPunct="1">
              <a:lnSpc>
                <a:spcPct val="100000"/>
              </a:lnSpc>
              <a:spcBef>
                <a:spcPct val="0"/>
              </a:spcBef>
              <a:spcAft>
                <a:spcPct val="0"/>
              </a:spcAft>
              <a:buFontTx/>
              <a:buNone/>
              <a:defRPr sz="1800" b="0" i="0" u="none" baseline="0">
                <a:solidFill>
                  <a:schemeClr val="dk1"/>
                </a:solidFill>
                <a:latin typeface="Century Gothic" pitchFamily="34" charset="0"/>
                <a:sym typeface="Arial" charset="0"/>
              </a:defRPr>
            </a:lvl3pPr>
            <a:lvl4pPr marL="1371600" indent="0" algn="l" rtl="0" eaLnBrk="1" fontAlgn="base" latinLnBrk="0" hangingPunct="1">
              <a:lnSpc>
                <a:spcPct val="100000"/>
              </a:lnSpc>
              <a:spcBef>
                <a:spcPct val="0"/>
              </a:spcBef>
              <a:spcAft>
                <a:spcPct val="0"/>
              </a:spcAft>
              <a:buFontTx/>
              <a:buNone/>
              <a:defRPr sz="1800" b="0" i="0" u="none" baseline="0">
                <a:solidFill>
                  <a:schemeClr val="dk1"/>
                </a:solidFill>
                <a:latin typeface="Century Gothic" pitchFamily="34" charset="0"/>
                <a:sym typeface="Arial" charset="0"/>
              </a:defRPr>
            </a:lvl4pPr>
            <a:lvl5pPr marL="1828800" indent="0" algn="l" rtl="0" eaLnBrk="1" fontAlgn="base" latinLnBrk="0" hangingPunct="1">
              <a:lnSpc>
                <a:spcPct val="100000"/>
              </a:lnSpc>
              <a:spcBef>
                <a:spcPct val="0"/>
              </a:spcBef>
              <a:spcAft>
                <a:spcPct val="0"/>
              </a:spcAft>
              <a:buFontTx/>
              <a:buNone/>
              <a:defRPr sz="1800" b="0" i="0" u="none" baseline="0">
                <a:solidFill>
                  <a:schemeClr val="dk1"/>
                </a:solidFill>
                <a:latin typeface="Century Gothic" pitchFamily="34" charset="0"/>
                <a:sym typeface="Arial" charset="0"/>
              </a:defRPr>
            </a:lvl5pPr>
          </a:lstStyle>
          <a:p>
            <a:pPr lvl="0" algn="ctr" eaLnBrk="1" hangingPunct="1"/>
            <a:fld id="{566ABCEB-ACFC-4714-9973-3DA970169C29}" type="slidenum">
              <a:rPr lang="en-US" altLang="en-US" sz="2800">
                <a:solidFill>
                  <a:schemeClr val="lt1"/>
                </a:solidFill>
                <a:latin typeface="Century Gothic" pitchFamily="34" charset="0"/>
              </a:rPr>
              <a:pPr lvl="0" algn="ctr" eaLnBrk="1" hangingPunct="1"/>
              <a:t>‹#›</a:t>
            </a:fld>
            <a:endParaRPr lang="en-US" altLang="en-US" sz="2800">
              <a:solidFill>
                <a:schemeClr val="lt1"/>
              </a:solidFill>
              <a:latin typeface="Century Gothic" pitchFamily="34" charset="0"/>
            </a:endParaRPr>
          </a:p>
        </p:txBody>
      </p:sp>
      <p:sp>
        <p:nvSpPr>
          <p:cNvPr id="1048774" name="Text Placeholder 3"/>
          <p:cNvSpPr>
            <a:spLocks noGrp="1"/>
          </p:cNvSpPr>
          <p:nvPr>
            <p:ph type="body" sz="half" idx="2"/>
          </p:nvPr>
        </p:nvSpPr>
        <p:spPr bwMode="gray">
          <a:xfrm>
            <a:off x="1154955" y="3657600"/>
            <a:ext cx="3859212" cy="1371600"/>
          </a:xfrm>
        </p:spPr>
        <p:txBody>
          <a:bodyPr>
            <a:normAutofit/>
          </a:bodyPr>
          <a:lstStyle>
            <a:lvl1pPr marL="0" indent="0">
              <a:buNone/>
              <a:defRPr sz="14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48775"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vert="horz" wrap="square" lIns="91440" tIns="45720" rIns="91440" bIns="45720" numCol="1" rtlCol="0" anchor="t" anchorCtr="0" compatLnSpc="1">
            <a:prstTxWarp prst="textNoShape">
              <a:avLst/>
            </a:prstTxWarp>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marR="0" lvl="0" indent="0" algn="ctr" defTabSz="457200" rtl="0" eaLnBrk="0" fontAlgn="base" latinLnBrk="0" hangingPunct="0">
              <a:lnSpc>
                <a:spcPct val="100000"/>
              </a:lnSpc>
              <a:spcBef>
                <a:spcPts val="1000"/>
              </a:spcBef>
              <a:spcAft>
                <a:spcPct val="0"/>
              </a:spcAft>
              <a:buClr>
                <a:schemeClr val="accent1"/>
              </a:buClr>
              <a:buSzPct val="80000"/>
              <a:buFont typeface="Wingdings 3" pitchFamily="18" charset="2"/>
              <a:buNone/>
            </a:pPr>
            <a:r>
              <a:rPr kumimoji="0" lang="en-US" sz="1600" b="0" i="0" u="none" strike="noStrike" kern="1200" cap="none" spc="0" normalizeH="0" baseline="0" noProof="0">
                <a:ln>
                  <a:noFill/>
                </a:ln>
                <a:solidFill>
                  <a:srgbClr val="404040"/>
                </a:solidFill>
                <a:effectLst/>
                <a:uLnTx/>
                <a:uFillTx/>
                <a:latin typeface="+mn-lt"/>
                <a:ea typeface="+mn-ea"/>
                <a:cs typeface="+mn-cs"/>
              </a:rPr>
              <a:t>Click icon to add picture</a:t>
            </a:r>
            <a:endParaRPr kumimoji="0" lang="en-US" sz="1600" b="0" i="0" u="none" strike="noStrike" kern="1200" cap="none" spc="0" normalizeH="0" baseline="0" noProof="0" dirty="0">
              <a:ln>
                <a:noFill/>
              </a:ln>
              <a:solidFill>
                <a:srgbClr val="404040"/>
              </a:solidFill>
              <a:effectLst/>
              <a:uLnTx/>
              <a:uFillTx/>
              <a:latin typeface="+mn-lt"/>
              <a:ea typeface="+mn-ea"/>
              <a:cs typeface="+mn-cs"/>
            </a:endParaRPr>
          </a:p>
        </p:txBody>
      </p:sp>
      <p:sp>
        <p:nvSpPr>
          <p:cNvPr id="1048776" name="Title 1"/>
          <p:cNvSpPr>
            <a:spLocks noGrp="1"/>
          </p:cNvSpPr>
          <p:nvPr>
            <p:ph type="title"/>
          </p:nvPr>
        </p:nvSpPr>
        <p:spPr>
          <a:xfrm>
            <a:off x="1153907" y="1693332"/>
            <a:ext cx="3860260" cy="1735668"/>
          </a:xfrm>
        </p:spPr>
        <p:txBody>
          <a:bodyPr anchor="b">
            <a:normAutofit/>
          </a:bodyPr>
          <a:lstStyle>
            <a:lvl1pPr algn="l">
              <a:defRPr sz="3600" b="0"/>
            </a:lvl1pPr>
          </a:lstStyle>
          <a:p>
            <a:r>
              <a:rPr lang="en-US"/>
              <a:t>Click to edit Master title style</a:t>
            </a:r>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3.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7.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6.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5.png"/><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4.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grpSp>
        <p:nvGrpSpPr>
          <p:cNvPr id="22" name="Group 21"/>
          <p:cNvGrpSpPr/>
          <p:nvPr/>
        </p:nvGrpSpPr>
        <p:grpSpPr>
          <a:xfrm>
            <a:off x="0" y="-1587"/>
            <a:ext cx="12192000" cy="6865937"/>
            <a:chOff x="0" y="-2373"/>
            <a:chExt cx="12192000" cy="6867027"/>
          </a:xfrm>
        </p:grpSpPr>
        <p:grpSp>
          <p:nvGrpSpPr>
            <p:cNvPr id="23" name="Group 22"/>
            <p:cNvGrpSpPr/>
            <p:nvPr/>
          </p:nvGrpSpPr>
          <p:grpSpPr>
            <a:xfrm>
              <a:off x="-6096" y="-6882"/>
              <a:ext cx="12204192" cy="6871282"/>
              <a:chOff x="-6096" y="-6096"/>
              <a:chExt cx="12204192" cy="6870192"/>
            </a:xfrm>
          </p:grpSpPr>
          <p:pic>
            <p:nvPicPr>
              <p:cNvPr id="2097152" name="Rectangle 25"/>
              <p:cNvPicPr>
                <a:picLocks/>
              </p:cNvPicPr>
              <p:nvPr/>
            </p:nvPicPr>
            <p:blipFill>
              <a:blip r:embed="rId19"/>
              <a:srcRect/>
              <a:stretch>
                <a:fillRect/>
              </a:stretch>
            </p:blipFill>
            <p:spPr>
              <a:xfrm>
                <a:off x="-6096" y="-6096"/>
                <a:ext cx="12204192" cy="6870192"/>
              </a:xfrm>
              <a:prstGeom prst="rect">
                <a:avLst/>
              </a:prstGeom>
              <a:noFill/>
              <a:ln>
                <a:noFill/>
              </a:ln>
            </p:spPr>
          </p:pic>
          <p:sp>
            <p:nvSpPr>
              <p:cNvPr id="1048576" name="TextBox 1048575"/>
              <p:cNvSpPr txBox="1"/>
              <p:nvPr/>
            </p:nvSpPr>
            <p:spPr>
              <a:xfrm>
                <a:off x="0" y="785"/>
                <a:ext cx="12192000" cy="6856912"/>
              </a:xfrm>
              <a:prstGeom prst="rect">
                <a:avLst/>
              </a:prstGeom>
              <a:noFill/>
              <a:ln>
                <a:noFill/>
              </a:ln>
            </p:spPr>
            <p:txBody>
              <a:bodyPr vert="horz" lIns="91440" tIns="45720" rIns="91440" bIns="45720" anchor="t"/>
              <a:lstStyle/>
              <a:p>
                <a:endParaRPr/>
              </a:p>
            </p:txBody>
          </p:sp>
        </p:grpSp>
        <p:grpSp>
          <p:nvGrpSpPr>
            <p:cNvPr id="24" name="Group 23"/>
            <p:cNvGrpSpPr/>
            <p:nvPr/>
          </p:nvGrpSpPr>
          <p:grpSpPr>
            <a:xfrm>
              <a:off x="0" y="2663590"/>
              <a:ext cx="4200144" cy="4200810"/>
              <a:chOff x="0" y="2663952"/>
              <a:chExt cx="4200144" cy="4200144"/>
            </a:xfrm>
          </p:grpSpPr>
          <p:pic>
            <p:nvPicPr>
              <p:cNvPr id="2097153" name="Oval 14"/>
              <p:cNvPicPr>
                <a:picLocks/>
              </p:cNvPicPr>
              <p:nvPr/>
            </p:nvPicPr>
            <p:blipFill>
              <a:blip r:embed="rId20"/>
              <a:srcRect/>
              <a:stretch>
                <a:fillRect/>
              </a:stretch>
            </p:blipFill>
            <p:spPr>
              <a:xfrm>
                <a:off x="0" y="2663952"/>
                <a:ext cx="4200144" cy="4200144"/>
              </a:xfrm>
              <a:prstGeom prst="rect">
                <a:avLst/>
              </a:prstGeom>
              <a:noFill/>
              <a:ln>
                <a:noFill/>
              </a:ln>
            </p:spPr>
          </p:pic>
          <p:sp>
            <p:nvSpPr>
              <p:cNvPr id="1048577" name="TextBox 1048576"/>
              <p:cNvSpPr txBox="1"/>
              <p:nvPr/>
            </p:nvSpPr>
            <p:spPr>
              <a:xfrm>
                <a:off x="616978" y="3281022"/>
                <a:ext cx="2963484" cy="2963015"/>
              </a:xfrm>
              <a:prstGeom prst="rect">
                <a:avLst/>
              </a:prstGeom>
              <a:noFill/>
              <a:ln>
                <a:noFill/>
              </a:ln>
            </p:spPr>
            <p:txBody>
              <a:bodyPr vert="horz" lIns="91440" tIns="45720" rIns="91440" bIns="45720" anchor="t"/>
              <a:lstStyle/>
              <a:p>
                <a:endParaRPr/>
              </a:p>
            </p:txBody>
          </p:sp>
        </p:grpSp>
        <p:grpSp>
          <p:nvGrpSpPr>
            <p:cNvPr id="25" name="Group 24"/>
            <p:cNvGrpSpPr/>
            <p:nvPr/>
          </p:nvGrpSpPr>
          <p:grpSpPr>
            <a:xfrm>
              <a:off x="-6096" y="2889178"/>
              <a:ext cx="2377440" cy="2371720"/>
              <a:chOff x="-6096" y="2889504"/>
              <a:chExt cx="2377440" cy="2371344"/>
            </a:xfrm>
          </p:grpSpPr>
          <p:pic>
            <p:nvPicPr>
              <p:cNvPr id="2097154" name="Oval 15"/>
              <p:cNvPicPr>
                <a:picLocks/>
              </p:cNvPicPr>
              <p:nvPr/>
            </p:nvPicPr>
            <p:blipFill>
              <a:blip r:embed="rId21"/>
              <a:srcRect/>
              <a:stretch>
                <a:fillRect/>
              </a:stretch>
            </p:blipFill>
            <p:spPr>
              <a:xfrm>
                <a:off x="-6096" y="2889504"/>
                <a:ext cx="2377440" cy="2371344"/>
              </a:xfrm>
              <a:prstGeom prst="rect">
                <a:avLst/>
              </a:prstGeom>
              <a:noFill/>
              <a:ln>
                <a:noFill/>
              </a:ln>
            </p:spPr>
          </p:pic>
          <p:sp>
            <p:nvSpPr>
              <p:cNvPr id="1048578" name="TextBox 1048577"/>
              <p:cNvSpPr txBox="1"/>
              <p:nvPr/>
            </p:nvSpPr>
            <p:spPr>
              <a:xfrm>
                <a:off x="347686" y="3241806"/>
                <a:ext cx="1670328" cy="1670063"/>
              </a:xfrm>
              <a:prstGeom prst="rect">
                <a:avLst/>
              </a:prstGeom>
              <a:noFill/>
              <a:ln>
                <a:noFill/>
              </a:ln>
            </p:spPr>
            <p:txBody>
              <a:bodyPr vert="horz" lIns="91440" tIns="45720" rIns="91440" bIns="45720" anchor="t"/>
              <a:lstStyle/>
              <a:p>
                <a:endParaRPr/>
              </a:p>
            </p:txBody>
          </p:sp>
        </p:grpSp>
        <p:grpSp>
          <p:nvGrpSpPr>
            <p:cNvPr id="26" name="Group 25"/>
            <p:cNvGrpSpPr/>
            <p:nvPr/>
          </p:nvGrpSpPr>
          <p:grpSpPr>
            <a:xfrm>
              <a:off x="8601456" y="1669784"/>
              <a:ext cx="2834640" cy="2835090"/>
              <a:chOff x="8601456" y="1670304"/>
              <a:chExt cx="2834640" cy="2834640"/>
            </a:xfrm>
          </p:grpSpPr>
          <p:pic>
            <p:nvPicPr>
              <p:cNvPr id="2097155" name="Oval 16"/>
              <p:cNvPicPr>
                <a:picLocks/>
              </p:cNvPicPr>
              <p:nvPr/>
            </p:nvPicPr>
            <p:blipFill>
              <a:blip r:embed="rId22"/>
              <a:srcRect/>
              <a:stretch>
                <a:fillRect/>
              </a:stretch>
            </p:blipFill>
            <p:spPr>
              <a:xfrm>
                <a:off x="8601456" y="1670304"/>
                <a:ext cx="2834640" cy="2834640"/>
              </a:xfrm>
              <a:prstGeom prst="rect">
                <a:avLst/>
              </a:prstGeom>
              <a:noFill/>
              <a:ln>
                <a:noFill/>
              </a:ln>
            </p:spPr>
          </p:pic>
          <p:sp>
            <p:nvSpPr>
              <p:cNvPr id="1048579" name="TextBox 1048578"/>
              <p:cNvSpPr txBox="1"/>
              <p:nvPr/>
            </p:nvSpPr>
            <p:spPr>
              <a:xfrm>
                <a:off x="9021904" y="2089745"/>
                <a:ext cx="1993616" cy="1993301"/>
              </a:xfrm>
              <a:prstGeom prst="rect">
                <a:avLst/>
              </a:prstGeom>
              <a:noFill/>
              <a:ln>
                <a:noFill/>
              </a:ln>
            </p:spPr>
            <p:txBody>
              <a:bodyPr vert="horz" lIns="91440" tIns="45720" rIns="91440" bIns="45720" anchor="t"/>
              <a:lstStyle/>
              <a:p>
                <a:endParaRPr/>
              </a:p>
            </p:txBody>
          </p:sp>
        </p:grpSp>
        <p:grpSp>
          <p:nvGrpSpPr>
            <p:cNvPr id="27" name="Group 26"/>
            <p:cNvGrpSpPr/>
            <p:nvPr/>
          </p:nvGrpSpPr>
          <p:grpSpPr>
            <a:xfrm>
              <a:off x="7991856" y="-6882"/>
              <a:ext cx="1615440" cy="1609599"/>
              <a:chOff x="7991856" y="-6096"/>
              <a:chExt cx="1615440" cy="1609344"/>
            </a:xfrm>
          </p:grpSpPr>
          <p:pic>
            <p:nvPicPr>
              <p:cNvPr id="2097156" name="Oval 17"/>
              <p:cNvPicPr>
                <a:picLocks/>
              </p:cNvPicPr>
              <p:nvPr/>
            </p:nvPicPr>
            <p:blipFill>
              <a:blip r:embed="rId23"/>
              <a:srcRect/>
              <a:stretch>
                <a:fillRect/>
              </a:stretch>
            </p:blipFill>
            <p:spPr>
              <a:xfrm>
                <a:off x="7991856" y="-6096"/>
                <a:ext cx="1615440" cy="1609344"/>
              </a:xfrm>
              <a:prstGeom prst="rect">
                <a:avLst/>
              </a:prstGeom>
              <a:noFill/>
              <a:ln>
                <a:noFill/>
              </a:ln>
            </p:spPr>
          </p:pic>
          <p:sp>
            <p:nvSpPr>
              <p:cNvPr id="1048580" name="TextBox 1048579"/>
              <p:cNvSpPr txBox="1"/>
              <p:nvPr/>
            </p:nvSpPr>
            <p:spPr>
              <a:xfrm>
                <a:off x="8233756" y="232719"/>
                <a:ext cx="1131512" cy="1131332"/>
              </a:xfrm>
              <a:prstGeom prst="rect">
                <a:avLst/>
              </a:prstGeom>
              <a:noFill/>
              <a:ln>
                <a:noFill/>
              </a:ln>
            </p:spPr>
            <p:txBody>
              <a:bodyPr vert="horz" lIns="91440" tIns="45720" rIns="91440" bIns="45720" anchor="t"/>
              <a:lstStyle/>
              <a:p>
                <a:endParaRPr/>
              </a:p>
            </p:txBody>
          </p:sp>
        </p:grpSp>
        <p:grpSp>
          <p:nvGrpSpPr>
            <p:cNvPr id="28" name="Group 27"/>
            <p:cNvGrpSpPr/>
            <p:nvPr/>
          </p:nvGrpSpPr>
          <p:grpSpPr>
            <a:xfrm>
              <a:off x="8601456" y="5870594"/>
              <a:ext cx="1005840" cy="999903"/>
              <a:chOff x="8601456" y="5870448"/>
              <a:chExt cx="1005840" cy="999744"/>
            </a:xfrm>
          </p:grpSpPr>
          <p:pic>
            <p:nvPicPr>
              <p:cNvPr id="2097157" name="Oval 18"/>
              <p:cNvPicPr>
                <a:picLocks/>
              </p:cNvPicPr>
              <p:nvPr/>
            </p:nvPicPr>
            <p:blipFill>
              <a:blip r:embed="rId24"/>
              <a:srcRect/>
              <a:stretch>
                <a:fillRect/>
              </a:stretch>
            </p:blipFill>
            <p:spPr>
              <a:xfrm>
                <a:off x="8601456" y="5870448"/>
                <a:ext cx="1005840" cy="999744"/>
              </a:xfrm>
              <a:prstGeom prst="rect">
                <a:avLst/>
              </a:prstGeom>
              <a:noFill/>
              <a:ln>
                <a:noFill/>
              </a:ln>
            </p:spPr>
          </p:pic>
          <p:sp>
            <p:nvSpPr>
              <p:cNvPr id="1048581" name="TextBox 1048580"/>
              <p:cNvSpPr txBox="1"/>
              <p:nvPr/>
            </p:nvSpPr>
            <p:spPr>
              <a:xfrm>
                <a:off x="8754082" y="6018954"/>
                <a:ext cx="700460" cy="700349"/>
              </a:xfrm>
              <a:prstGeom prst="rect">
                <a:avLst/>
              </a:prstGeom>
              <a:noFill/>
              <a:ln>
                <a:noFill/>
              </a:ln>
            </p:spPr>
            <p:txBody>
              <a:bodyPr vert="horz" lIns="91440" tIns="45720" rIns="91440" bIns="45720" anchor="t"/>
              <a:lstStyle/>
              <a:p>
                <a:endParaRPr/>
              </a:p>
            </p:txBody>
          </p:sp>
        </p:grpSp>
        <p:sp>
          <p:nvSpPr>
            <p:cNvPr id="1048582" name="Freeform 5"/>
            <p:cNvSpPr/>
            <p:nvPr/>
          </p:nvSpPr>
          <p:spPr bwMode="gray">
            <a:xfrm rot="21010068">
              <a:off x="8491538" y="1798139"/>
              <a:ext cx="3298825" cy="439807"/>
            </a:xfrm>
            <a:custGeom>
              <a:avLst/>
              <a:gdLst>
                <a:gd name="l" fmla="*/ 0 w 10000"/>
                <a:gd name="t" fmla="*/ 0 h 5291"/>
                <a:gd name="r" fmla="*/ 10000 w 10000"/>
                <a:gd name="b" fmla="*/ 5291 h 5291"/>
              </a:gdLst>
              <a:ahLst/>
              <a:cxnLst/>
              <a:rect l="l" t="t" r="r" b="b"/>
              <a:pathLst>
                <a:path w="10000" h="5291">
                  <a:moveTo>
                    <a:pt x="85" y="2532"/>
                  </a:moveTo>
                  <a:cubicBezTo>
                    <a:pt x="1736" y="3911"/>
                    <a:pt x="7524" y="5298"/>
                    <a:pt x="9958" y="5291"/>
                  </a:cubicBezTo>
                  <a:cubicBezTo>
                    <a:pt x="9989" y="1958"/>
                    <a:pt x="9969" y="3333"/>
                    <a:pt x="10000" y="0"/>
                  </a:cubicBez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path>
              </a:pathLst>
            </a:custGeom>
            <a:solidFill>
              <a:schemeClr val="lt1">
                <a:alpha val="20000"/>
              </a:schemeClr>
            </a:solidFill>
            <a:ln>
              <a:noFill/>
            </a:ln>
          </p:spPr>
          <p:txBody>
            <a:bodyPr vert="horz" lIns="91440" tIns="45720" rIns="91440" bIns="45720" anchor="t"/>
            <a:lstStyle>
              <a:lvl1pPr marL="0" indent="0" algn="l" rtl="0" eaLnBrk="1" fontAlgn="base" latinLnBrk="0" hangingPunct="1">
                <a:lnSpc>
                  <a:spcPct val="100000"/>
                </a:lnSpc>
                <a:spcBef>
                  <a:spcPct val="0"/>
                </a:spcBef>
                <a:spcAft>
                  <a:spcPct val="0"/>
                </a:spcAft>
                <a:buFontTx/>
                <a:buNone/>
                <a:defRPr sz="1800" b="0" i="0" u="none" baseline="0">
                  <a:solidFill>
                    <a:schemeClr val="dk1"/>
                  </a:solidFill>
                  <a:latin typeface="Century Gothic" pitchFamily="34" charset="0"/>
                  <a:sym typeface="Arial" charset="0"/>
                </a:defRPr>
              </a:lvl1pPr>
              <a:lvl2pPr marL="457200" indent="0" algn="l" rtl="0" eaLnBrk="1" fontAlgn="base" latinLnBrk="0" hangingPunct="1">
                <a:lnSpc>
                  <a:spcPct val="100000"/>
                </a:lnSpc>
                <a:spcBef>
                  <a:spcPct val="0"/>
                </a:spcBef>
                <a:spcAft>
                  <a:spcPct val="0"/>
                </a:spcAft>
                <a:buFontTx/>
                <a:buNone/>
                <a:defRPr sz="1800" b="0" i="0" u="none" baseline="0">
                  <a:solidFill>
                    <a:schemeClr val="dk1"/>
                  </a:solidFill>
                  <a:latin typeface="Century Gothic" pitchFamily="34" charset="0"/>
                  <a:sym typeface="Arial" charset="0"/>
                </a:defRPr>
              </a:lvl2pPr>
              <a:lvl3pPr marL="914400" indent="0" algn="l" rtl="0" eaLnBrk="1" fontAlgn="base" latinLnBrk="0" hangingPunct="1">
                <a:lnSpc>
                  <a:spcPct val="100000"/>
                </a:lnSpc>
                <a:spcBef>
                  <a:spcPct val="0"/>
                </a:spcBef>
                <a:spcAft>
                  <a:spcPct val="0"/>
                </a:spcAft>
                <a:buFontTx/>
                <a:buNone/>
                <a:defRPr sz="1800" b="0" i="0" u="none" baseline="0">
                  <a:solidFill>
                    <a:schemeClr val="dk1"/>
                  </a:solidFill>
                  <a:latin typeface="Century Gothic" pitchFamily="34" charset="0"/>
                  <a:sym typeface="Arial" charset="0"/>
                </a:defRPr>
              </a:lvl3pPr>
              <a:lvl4pPr marL="1371600" indent="0" algn="l" rtl="0" eaLnBrk="1" fontAlgn="base" latinLnBrk="0" hangingPunct="1">
                <a:lnSpc>
                  <a:spcPct val="100000"/>
                </a:lnSpc>
                <a:spcBef>
                  <a:spcPct val="0"/>
                </a:spcBef>
                <a:spcAft>
                  <a:spcPct val="0"/>
                </a:spcAft>
                <a:buFontTx/>
                <a:buNone/>
                <a:defRPr sz="1800" b="0" i="0" u="none" baseline="0">
                  <a:solidFill>
                    <a:schemeClr val="dk1"/>
                  </a:solidFill>
                  <a:latin typeface="Century Gothic" pitchFamily="34" charset="0"/>
                  <a:sym typeface="Arial" charset="0"/>
                </a:defRPr>
              </a:lvl4pPr>
              <a:lvl5pPr marL="1828800" indent="0" algn="l" rtl="0" eaLnBrk="1" fontAlgn="base" latinLnBrk="0" hangingPunct="1">
                <a:lnSpc>
                  <a:spcPct val="100000"/>
                </a:lnSpc>
                <a:spcBef>
                  <a:spcPct val="0"/>
                </a:spcBef>
                <a:spcAft>
                  <a:spcPct val="0"/>
                </a:spcAft>
                <a:buFontTx/>
                <a:buNone/>
                <a:defRPr sz="1800" b="0" i="0" u="none" baseline="0">
                  <a:solidFill>
                    <a:schemeClr val="dk1"/>
                  </a:solidFill>
                  <a:latin typeface="Century Gothic" pitchFamily="34" charset="0"/>
                  <a:sym typeface="Arial" charset="0"/>
                </a:defRPr>
              </a:lvl5pPr>
            </a:lstStyle>
            <a:p>
              <a:endParaRPr lang="en-IN" altLang="en-US"/>
            </a:p>
          </p:txBody>
        </p:sp>
        <p:sp>
          <p:nvSpPr>
            <p:cNvPr id="1048583" name="Freeform 5"/>
            <p:cNvSpPr/>
            <p:nvPr/>
          </p:nvSpPr>
          <p:spPr bwMode="gray">
            <a:xfrm>
              <a:off x="458788" y="1866411"/>
              <a:ext cx="11277600" cy="4534619"/>
            </a:xfrm>
            <a:custGeom>
              <a:avLst/>
              <a:gdLst>
                <a:gd name="l" fmla="*/ 0 w 7104"/>
                <a:gd name="t" fmla="*/ 0 h 2856"/>
                <a:gd name="r" fmla="*/ 7104 w 7104"/>
                <a:gd name="b" fmla="*/ 2856 h 2856"/>
              </a:gdLst>
              <a:ahLst/>
              <a:cxnLst/>
              <a:rect l="l" t="t" r="r" b="b"/>
              <a:pathLst>
                <a:path w="7104" h="2856">
                  <a:moveTo>
                    <a:pt x="0" y="0"/>
                  </a:moveTo>
                  <a:lnTo>
                    <a:pt x="0" y="2856"/>
                  </a:lnTo>
                  <a:lnTo>
                    <a:pt x="7104" y="2856"/>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path>
              </a:pathLst>
            </a:custGeom>
            <a:solidFill>
              <a:schemeClr val="lt1"/>
            </a:solidFill>
            <a:ln>
              <a:noFill/>
            </a:ln>
          </p:spPr>
          <p:txBody>
            <a:bodyPr vert="horz" lIns="91440" tIns="45720" rIns="91440" bIns="45720" anchor="t"/>
            <a:lstStyle>
              <a:lvl1pPr marL="0" indent="0" algn="l" rtl="0" eaLnBrk="1" fontAlgn="base" latinLnBrk="0" hangingPunct="1">
                <a:lnSpc>
                  <a:spcPct val="100000"/>
                </a:lnSpc>
                <a:spcBef>
                  <a:spcPct val="0"/>
                </a:spcBef>
                <a:spcAft>
                  <a:spcPct val="0"/>
                </a:spcAft>
                <a:buFontTx/>
                <a:buNone/>
                <a:defRPr sz="1800" b="0" i="0" u="none" baseline="0">
                  <a:solidFill>
                    <a:schemeClr val="dk1"/>
                  </a:solidFill>
                  <a:latin typeface="Century Gothic" pitchFamily="34" charset="0"/>
                  <a:sym typeface="Arial" charset="0"/>
                </a:defRPr>
              </a:lvl1pPr>
              <a:lvl2pPr marL="457200" indent="0" algn="l" rtl="0" eaLnBrk="1" fontAlgn="base" latinLnBrk="0" hangingPunct="1">
                <a:lnSpc>
                  <a:spcPct val="100000"/>
                </a:lnSpc>
                <a:spcBef>
                  <a:spcPct val="0"/>
                </a:spcBef>
                <a:spcAft>
                  <a:spcPct val="0"/>
                </a:spcAft>
                <a:buFontTx/>
                <a:buNone/>
                <a:defRPr sz="1800" b="0" i="0" u="none" baseline="0">
                  <a:solidFill>
                    <a:schemeClr val="dk1"/>
                  </a:solidFill>
                  <a:latin typeface="Century Gothic" pitchFamily="34" charset="0"/>
                  <a:sym typeface="Arial" charset="0"/>
                </a:defRPr>
              </a:lvl2pPr>
              <a:lvl3pPr marL="914400" indent="0" algn="l" rtl="0" eaLnBrk="1" fontAlgn="base" latinLnBrk="0" hangingPunct="1">
                <a:lnSpc>
                  <a:spcPct val="100000"/>
                </a:lnSpc>
                <a:spcBef>
                  <a:spcPct val="0"/>
                </a:spcBef>
                <a:spcAft>
                  <a:spcPct val="0"/>
                </a:spcAft>
                <a:buFontTx/>
                <a:buNone/>
                <a:defRPr sz="1800" b="0" i="0" u="none" baseline="0">
                  <a:solidFill>
                    <a:schemeClr val="dk1"/>
                  </a:solidFill>
                  <a:latin typeface="Century Gothic" pitchFamily="34" charset="0"/>
                  <a:sym typeface="Arial" charset="0"/>
                </a:defRPr>
              </a:lvl3pPr>
              <a:lvl4pPr marL="1371600" indent="0" algn="l" rtl="0" eaLnBrk="1" fontAlgn="base" latinLnBrk="0" hangingPunct="1">
                <a:lnSpc>
                  <a:spcPct val="100000"/>
                </a:lnSpc>
                <a:spcBef>
                  <a:spcPct val="0"/>
                </a:spcBef>
                <a:spcAft>
                  <a:spcPct val="0"/>
                </a:spcAft>
                <a:buFontTx/>
                <a:buNone/>
                <a:defRPr sz="1800" b="0" i="0" u="none" baseline="0">
                  <a:solidFill>
                    <a:schemeClr val="dk1"/>
                  </a:solidFill>
                  <a:latin typeface="Century Gothic" pitchFamily="34" charset="0"/>
                  <a:sym typeface="Arial" charset="0"/>
                </a:defRPr>
              </a:lvl4pPr>
              <a:lvl5pPr marL="1828800" indent="0" algn="l" rtl="0" eaLnBrk="1" fontAlgn="base" latinLnBrk="0" hangingPunct="1">
                <a:lnSpc>
                  <a:spcPct val="100000"/>
                </a:lnSpc>
                <a:spcBef>
                  <a:spcPct val="0"/>
                </a:spcBef>
                <a:spcAft>
                  <a:spcPct val="0"/>
                </a:spcAft>
                <a:buFontTx/>
                <a:buNone/>
                <a:defRPr sz="1800" b="0" i="0" u="none" baseline="0">
                  <a:solidFill>
                    <a:schemeClr val="dk1"/>
                  </a:solidFill>
                  <a:latin typeface="Century Gothic" pitchFamily="34" charset="0"/>
                  <a:sym typeface="Arial" charset="0"/>
                </a:defRPr>
              </a:lvl5pPr>
            </a:lstStyle>
            <a:p>
              <a:endParaRPr lang="en-IN" altLang="en-US"/>
            </a:p>
          </p:txBody>
        </p:sp>
        <p:sp>
          <p:nvSpPr>
            <p:cNvPr id="1048584" name="Freeform 5"/>
            <p:cNvSpPr/>
            <p:nvPr/>
          </p:nvSpPr>
          <p:spPr bwMode="gray">
            <a:xfrm>
              <a:off x="0" y="804"/>
              <a:ext cx="12192000" cy="6857499"/>
            </a:xfrm>
            <a:custGeom>
              <a:avLst/>
              <a:gdLst>
                <a:gd name="l" fmla="*/ 0 w 15356"/>
                <a:gd name="t" fmla="*/ 0 h 8638"/>
                <a:gd name="r" fmla="*/ 15356 w 15356"/>
                <a:gd name="b" fmla="*/ 8638 h 8638"/>
              </a:gdLst>
              <a:ahLst/>
              <a:cxnLst/>
              <a:rect l="l" t="t"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path>
              </a:pathLst>
            </a:custGeom>
            <a:solidFill>
              <a:schemeClr val="lt1"/>
            </a:solidFill>
            <a:ln>
              <a:noFill/>
            </a:ln>
          </p:spPr>
          <p:txBody>
            <a:bodyPr vert="horz" lIns="91440" tIns="45720" rIns="91440" bIns="45720" anchor="t"/>
            <a:lstStyle>
              <a:lvl1pPr marL="0" indent="0" algn="l" rtl="0" eaLnBrk="1" fontAlgn="base" latinLnBrk="0" hangingPunct="1">
                <a:lnSpc>
                  <a:spcPct val="100000"/>
                </a:lnSpc>
                <a:spcBef>
                  <a:spcPct val="0"/>
                </a:spcBef>
                <a:spcAft>
                  <a:spcPct val="0"/>
                </a:spcAft>
                <a:buFontTx/>
                <a:buNone/>
                <a:defRPr sz="1800" b="0" i="0" u="none" baseline="0">
                  <a:solidFill>
                    <a:schemeClr val="dk1"/>
                  </a:solidFill>
                  <a:latin typeface="Century Gothic" pitchFamily="34" charset="0"/>
                  <a:sym typeface="Arial" charset="0"/>
                </a:defRPr>
              </a:lvl1pPr>
              <a:lvl2pPr marL="457200" indent="0" algn="l" rtl="0" eaLnBrk="1" fontAlgn="base" latinLnBrk="0" hangingPunct="1">
                <a:lnSpc>
                  <a:spcPct val="100000"/>
                </a:lnSpc>
                <a:spcBef>
                  <a:spcPct val="0"/>
                </a:spcBef>
                <a:spcAft>
                  <a:spcPct val="0"/>
                </a:spcAft>
                <a:buFontTx/>
                <a:buNone/>
                <a:defRPr sz="1800" b="0" i="0" u="none" baseline="0">
                  <a:solidFill>
                    <a:schemeClr val="dk1"/>
                  </a:solidFill>
                  <a:latin typeface="Century Gothic" pitchFamily="34" charset="0"/>
                  <a:sym typeface="Arial" charset="0"/>
                </a:defRPr>
              </a:lvl2pPr>
              <a:lvl3pPr marL="914400" indent="0" algn="l" rtl="0" eaLnBrk="1" fontAlgn="base" latinLnBrk="0" hangingPunct="1">
                <a:lnSpc>
                  <a:spcPct val="100000"/>
                </a:lnSpc>
                <a:spcBef>
                  <a:spcPct val="0"/>
                </a:spcBef>
                <a:spcAft>
                  <a:spcPct val="0"/>
                </a:spcAft>
                <a:buFontTx/>
                <a:buNone/>
                <a:defRPr sz="1800" b="0" i="0" u="none" baseline="0">
                  <a:solidFill>
                    <a:schemeClr val="dk1"/>
                  </a:solidFill>
                  <a:latin typeface="Century Gothic" pitchFamily="34" charset="0"/>
                  <a:sym typeface="Arial" charset="0"/>
                </a:defRPr>
              </a:lvl3pPr>
              <a:lvl4pPr marL="1371600" indent="0" algn="l" rtl="0" eaLnBrk="1" fontAlgn="base" latinLnBrk="0" hangingPunct="1">
                <a:lnSpc>
                  <a:spcPct val="100000"/>
                </a:lnSpc>
                <a:spcBef>
                  <a:spcPct val="0"/>
                </a:spcBef>
                <a:spcAft>
                  <a:spcPct val="0"/>
                </a:spcAft>
                <a:buFontTx/>
                <a:buNone/>
                <a:defRPr sz="1800" b="0" i="0" u="none" baseline="0">
                  <a:solidFill>
                    <a:schemeClr val="dk1"/>
                  </a:solidFill>
                  <a:latin typeface="Century Gothic" pitchFamily="34" charset="0"/>
                  <a:sym typeface="Arial" charset="0"/>
                </a:defRPr>
              </a:lvl4pPr>
              <a:lvl5pPr marL="1828800" indent="0" algn="l" rtl="0" eaLnBrk="1" fontAlgn="base" latinLnBrk="0" hangingPunct="1">
                <a:lnSpc>
                  <a:spcPct val="100000"/>
                </a:lnSpc>
                <a:spcBef>
                  <a:spcPct val="0"/>
                </a:spcBef>
                <a:spcAft>
                  <a:spcPct val="0"/>
                </a:spcAft>
                <a:buFontTx/>
                <a:buNone/>
                <a:defRPr sz="1800" b="0" i="0" u="none" baseline="0">
                  <a:solidFill>
                    <a:schemeClr val="dk1"/>
                  </a:solidFill>
                  <a:latin typeface="Century Gothic" pitchFamily="34" charset="0"/>
                  <a:sym typeface="Arial" charset="0"/>
                </a:defRPr>
              </a:lvl5pPr>
            </a:lstStyle>
            <a:p>
              <a:endParaRPr lang="en-IN" altLang="en-US"/>
            </a:p>
          </p:txBody>
        </p:sp>
      </p:grpSp>
      <p:sp>
        <p:nvSpPr>
          <p:cNvPr id="1048585" name="Title Placeholder 1"/>
          <p:cNvSpPr>
            <a:spLocks noGrp="1"/>
          </p:cNvSpPr>
          <p:nvPr>
            <p:ph type="title"/>
          </p:nvPr>
        </p:nvSpPr>
        <p:spPr bwMode="gray">
          <a:xfrm>
            <a:off x="1817687" y="857250"/>
            <a:ext cx="7781925" cy="708025"/>
          </a:xfrm>
          <a:prstGeom prst="rect">
            <a:avLst/>
          </a:prstGeom>
          <a:noFill/>
          <a:ln>
            <a:noFill/>
          </a:ln>
        </p:spPr>
        <p:txBody>
          <a:bodyPr vert="horz" lIns="91440" tIns="45720" rIns="91440" bIns="45720" anchor="ctr"/>
          <a:lstStyle/>
          <a:p>
            <a:pPr lvl="0"/>
            <a:r>
              <a:rPr lang="en-US" altLang="en-US"/>
              <a:t>Click to edit Master title style</a:t>
            </a:r>
          </a:p>
        </p:txBody>
      </p:sp>
      <p:sp>
        <p:nvSpPr>
          <p:cNvPr id="1048586" name="Text Placeholder 2"/>
          <p:cNvSpPr>
            <a:spLocks noGrp="1"/>
          </p:cNvSpPr>
          <p:nvPr>
            <p:ph type="body" idx="1"/>
          </p:nvPr>
        </p:nvSpPr>
        <p:spPr>
          <a:xfrm>
            <a:off x="1155700" y="2603500"/>
            <a:ext cx="8761412" cy="3416300"/>
          </a:xfrm>
          <a:prstGeom prst="rect">
            <a:avLst/>
          </a:prstGeom>
          <a:noFill/>
          <a:ln>
            <a:noFill/>
          </a:ln>
        </p:spPr>
        <p:txBody>
          <a:bodyPr vert="horz" lIns="91440" tIns="45720" rIns="91440" bIns="45720" anchor="t"/>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48587" name="Footer Placeholder 4"/>
          <p:cNvSpPr>
            <a:spLocks noGrp="1"/>
          </p:cNvSpPr>
          <p:nvPr>
            <p:ph type="ftr" sz="quarter" idx="3"/>
          </p:nvPr>
        </p:nvSpPr>
        <p:spPr>
          <a:xfrm>
            <a:off x="528637" y="6391275"/>
            <a:ext cx="3859212" cy="304800"/>
          </a:xfrm>
          <a:prstGeom prst="rect">
            <a:avLst/>
          </a:prstGeom>
          <a:noFill/>
          <a:ln>
            <a:noFill/>
          </a:ln>
        </p:spPr>
        <p:txBody>
          <a:bodyPr vert="horz" lIns="91440" tIns="45720" rIns="91440" bIns="45720" anchor="b"/>
          <a:lstStyle>
            <a:lvl1pPr marL="0" indent="0" algn="l" rtl="0" eaLnBrk="1" fontAlgn="base" latinLnBrk="0" hangingPunct="1">
              <a:lnSpc>
                <a:spcPct val="100000"/>
              </a:lnSpc>
              <a:spcBef>
                <a:spcPct val="0"/>
              </a:spcBef>
              <a:spcAft>
                <a:spcPct val="0"/>
              </a:spcAft>
              <a:buFontTx/>
              <a:buNone/>
              <a:defRPr sz="1800" b="0" i="0" u="none" baseline="0">
                <a:solidFill>
                  <a:schemeClr val="dk1"/>
                </a:solidFill>
                <a:latin typeface="Century Gothic" pitchFamily="34" charset="0"/>
                <a:sym typeface="Arial" charset="0"/>
              </a:defRPr>
            </a:lvl1pPr>
            <a:lvl2pPr marL="457200" indent="0" algn="l" rtl="0" eaLnBrk="1" fontAlgn="base" latinLnBrk="0" hangingPunct="1">
              <a:lnSpc>
                <a:spcPct val="100000"/>
              </a:lnSpc>
              <a:spcBef>
                <a:spcPct val="0"/>
              </a:spcBef>
              <a:spcAft>
                <a:spcPct val="0"/>
              </a:spcAft>
              <a:buFontTx/>
              <a:buNone/>
              <a:defRPr sz="1800" b="0" i="0" u="none" baseline="0">
                <a:solidFill>
                  <a:schemeClr val="dk1"/>
                </a:solidFill>
                <a:latin typeface="Century Gothic" pitchFamily="34" charset="0"/>
                <a:sym typeface="Arial" charset="0"/>
              </a:defRPr>
            </a:lvl2pPr>
            <a:lvl3pPr marL="914400" indent="0" algn="l" rtl="0" eaLnBrk="1" fontAlgn="base" latinLnBrk="0" hangingPunct="1">
              <a:lnSpc>
                <a:spcPct val="100000"/>
              </a:lnSpc>
              <a:spcBef>
                <a:spcPct val="0"/>
              </a:spcBef>
              <a:spcAft>
                <a:spcPct val="0"/>
              </a:spcAft>
              <a:buFontTx/>
              <a:buNone/>
              <a:defRPr sz="1800" b="0" i="0" u="none" baseline="0">
                <a:solidFill>
                  <a:schemeClr val="dk1"/>
                </a:solidFill>
                <a:latin typeface="Century Gothic" pitchFamily="34" charset="0"/>
                <a:sym typeface="Arial" charset="0"/>
              </a:defRPr>
            </a:lvl3pPr>
            <a:lvl4pPr marL="1371600" indent="0" algn="l" rtl="0" eaLnBrk="1" fontAlgn="base" latinLnBrk="0" hangingPunct="1">
              <a:lnSpc>
                <a:spcPct val="100000"/>
              </a:lnSpc>
              <a:spcBef>
                <a:spcPct val="0"/>
              </a:spcBef>
              <a:spcAft>
                <a:spcPct val="0"/>
              </a:spcAft>
              <a:buFontTx/>
              <a:buNone/>
              <a:defRPr sz="1800" b="0" i="0" u="none" baseline="0">
                <a:solidFill>
                  <a:schemeClr val="dk1"/>
                </a:solidFill>
                <a:latin typeface="Century Gothic" pitchFamily="34" charset="0"/>
                <a:sym typeface="Arial" charset="0"/>
              </a:defRPr>
            </a:lvl4pPr>
            <a:lvl5pPr marL="1828800" indent="0" algn="l" rtl="0" eaLnBrk="1" fontAlgn="base" latinLnBrk="0" hangingPunct="1">
              <a:lnSpc>
                <a:spcPct val="100000"/>
              </a:lnSpc>
              <a:spcBef>
                <a:spcPct val="0"/>
              </a:spcBef>
              <a:spcAft>
                <a:spcPct val="0"/>
              </a:spcAft>
              <a:buFontTx/>
              <a:buNone/>
              <a:defRPr sz="1800" b="0" i="0" u="none" baseline="0">
                <a:solidFill>
                  <a:schemeClr val="dk1"/>
                </a:solidFill>
                <a:latin typeface="Century Gothic" pitchFamily="34" charset="0"/>
                <a:sym typeface="Arial" charset="0"/>
              </a:defRPr>
            </a:lvl5pPr>
          </a:lstStyle>
          <a:p>
            <a:pPr lvl="0" eaLnBrk="1" hangingPunct="1"/>
            <a:r>
              <a:rPr lang="en-IN" altLang="en-US" sz="1000" b="1">
                <a:solidFill>
                  <a:schemeClr val="accent1"/>
                </a:solidFill>
                <a:latin typeface="Century Gothic" pitchFamily="34" charset="0"/>
              </a:rPr>
              <a:t>Department of CSE, CMRIT</a:t>
            </a:r>
          </a:p>
        </p:txBody>
      </p:sp>
      <p:sp>
        <p:nvSpPr>
          <p:cNvPr id="1048588" name="Rectangle 21"/>
          <p:cNvSpPr/>
          <p:nvPr/>
        </p:nvSpPr>
        <p:spPr>
          <a:xfrm>
            <a:off x="10437812" y="0"/>
            <a:ext cx="685800" cy="1143000"/>
          </a:xfrm>
          <a:prstGeom prst="rect">
            <a:avLst/>
          </a:prstGeom>
          <a:solidFill>
            <a:schemeClr val="accent1"/>
          </a:solidFill>
          <a:ln>
            <a:noFill/>
          </a:ln>
          <a:effectLst>
            <a:outerShdw dist="25400" dir="5400000">
              <a:srgbClr val="000000">
                <a:alpha val="45000"/>
              </a:srgbClr>
            </a:outerShdw>
          </a:effectLst>
        </p:spPr>
      </p:sp>
      <p:sp>
        <p:nvSpPr>
          <p:cNvPr id="1048589" name="Slide Number Placeholder 5"/>
          <p:cNvSpPr>
            <a:spLocks noGrp="1"/>
          </p:cNvSpPr>
          <p:nvPr>
            <p:ph type="sldNum" sz="quarter" idx="4"/>
          </p:nvPr>
        </p:nvSpPr>
        <p:spPr>
          <a:xfrm>
            <a:off x="10352088" y="295275"/>
            <a:ext cx="838200" cy="768350"/>
          </a:xfrm>
          <a:prstGeom prst="rect">
            <a:avLst/>
          </a:prstGeom>
          <a:noFill/>
          <a:ln>
            <a:noFill/>
          </a:ln>
        </p:spPr>
        <p:txBody>
          <a:bodyPr vert="horz" lIns="91440" tIns="45720" rIns="91440" bIns="45720" anchor="b"/>
          <a:lstStyle>
            <a:lvl1pPr marL="0" indent="0" algn="l" rtl="0" eaLnBrk="1" fontAlgn="base" latinLnBrk="0" hangingPunct="1">
              <a:lnSpc>
                <a:spcPct val="100000"/>
              </a:lnSpc>
              <a:spcBef>
                <a:spcPct val="0"/>
              </a:spcBef>
              <a:spcAft>
                <a:spcPct val="0"/>
              </a:spcAft>
              <a:buFontTx/>
              <a:buNone/>
              <a:defRPr sz="1800" b="0" i="0" u="none" baseline="0">
                <a:solidFill>
                  <a:schemeClr val="dk1"/>
                </a:solidFill>
                <a:latin typeface="Century Gothic" pitchFamily="34" charset="0"/>
                <a:sym typeface="Arial" charset="0"/>
              </a:defRPr>
            </a:lvl1pPr>
            <a:lvl2pPr marL="457200" indent="0" algn="l" rtl="0" eaLnBrk="1" fontAlgn="base" latinLnBrk="0" hangingPunct="1">
              <a:lnSpc>
                <a:spcPct val="100000"/>
              </a:lnSpc>
              <a:spcBef>
                <a:spcPct val="0"/>
              </a:spcBef>
              <a:spcAft>
                <a:spcPct val="0"/>
              </a:spcAft>
              <a:buFontTx/>
              <a:buNone/>
              <a:defRPr sz="1800" b="0" i="0" u="none" baseline="0">
                <a:solidFill>
                  <a:schemeClr val="dk1"/>
                </a:solidFill>
                <a:latin typeface="Century Gothic" pitchFamily="34" charset="0"/>
                <a:sym typeface="Arial" charset="0"/>
              </a:defRPr>
            </a:lvl2pPr>
            <a:lvl3pPr marL="914400" indent="0" algn="l" rtl="0" eaLnBrk="1" fontAlgn="base" latinLnBrk="0" hangingPunct="1">
              <a:lnSpc>
                <a:spcPct val="100000"/>
              </a:lnSpc>
              <a:spcBef>
                <a:spcPct val="0"/>
              </a:spcBef>
              <a:spcAft>
                <a:spcPct val="0"/>
              </a:spcAft>
              <a:buFontTx/>
              <a:buNone/>
              <a:defRPr sz="1800" b="0" i="0" u="none" baseline="0">
                <a:solidFill>
                  <a:schemeClr val="dk1"/>
                </a:solidFill>
                <a:latin typeface="Century Gothic" pitchFamily="34" charset="0"/>
                <a:sym typeface="Arial" charset="0"/>
              </a:defRPr>
            </a:lvl3pPr>
            <a:lvl4pPr marL="1371600" indent="0" algn="l" rtl="0" eaLnBrk="1" fontAlgn="base" latinLnBrk="0" hangingPunct="1">
              <a:lnSpc>
                <a:spcPct val="100000"/>
              </a:lnSpc>
              <a:spcBef>
                <a:spcPct val="0"/>
              </a:spcBef>
              <a:spcAft>
                <a:spcPct val="0"/>
              </a:spcAft>
              <a:buFontTx/>
              <a:buNone/>
              <a:defRPr sz="1800" b="0" i="0" u="none" baseline="0">
                <a:solidFill>
                  <a:schemeClr val="dk1"/>
                </a:solidFill>
                <a:latin typeface="Century Gothic" pitchFamily="34" charset="0"/>
                <a:sym typeface="Arial" charset="0"/>
              </a:defRPr>
            </a:lvl4pPr>
            <a:lvl5pPr marL="1828800" indent="0" algn="l" rtl="0" eaLnBrk="1" fontAlgn="base" latinLnBrk="0" hangingPunct="1">
              <a:lnSpc>
                <a:spcPct val="100000"/>
              </a:lnSpc>
              <a:spcBef>
                <a:spcPct val="0"/>
              </a:spcBef>
              <a:spcAft>
                <a:spcPct val="0"/>
              </a:spcAft>
              <a:buFontTx/>
              <a:buNone/>
              <a:defRPr sz="1800" b="0" i="0" u="none" baseline="0">
                <a:solidFill>
                  <a:schemeClr val="dk1"/>
                </a:solidFill>
                <a:latin typeface="Century Gothic" pitchFamily="34" charset="0"/>
                <a:sym typeface="Arial" charset="0"/>
              </a:defRPr>
            </a:lvl5pPr>
          </a:lstStyle>
          <a:p>
            <a:pPr lvl="0" algn="ctr" eaLnBrk="1" hangingPunct="1"/>
            <a:fld id="{566ABCEB-ACFC-4714-9973-3DA970169C29}" type="slidenum">
              <a:rPr lang="en-US" altLang="en-US" sz="2800">
                <a:solidFill>
                  <a:schemeClr val="lt1"/>
                </a:solidFill>
                <a:latin typeface="Century Gothic" pitchFamily="34" charset="0"/>
              </a:rPr>
              <a:pPr lvl="0" algn="ctr" eaLnBrk="1" hangingPunct="1"/>
              <a:t>‹#›</a:t>
            </a:fld>
            <a:endParaRPr lang="en-US" altLang="en-US" sz="2800">
              <a:solidFill>
                <a:schemeClr val="lt1"/>
              </a:solidFill>
              <a:latin typeface="Century Gothic" pitchFamily="34" charset="0"/>
            </a:endParaRPr>
          </a:p>
        </p:txBody>
      </p:sp>
      <p:pic>
        <p:nvPicPr>
          <p:cNvPr id="2097158" name="Picture 19"/>
          <p:cNvPicPr>
            <a:picLocks/>
          </p:cNvPicPr>
          <p:nvPr/>
        </p:nvPicPr>
        <p:blipFill>
          <a:blip r:embed="rId25" cstate="print"/>
          <a:srcRect/>
          <a:stretch>
            <a:fillRect/>
          </a:stretch>
        </p:blipFill>
        <p:spPr>
          <a:xfrm>
            <a:off x="520700" y="635000"/>
            <a:ext cx="1243012" cy="763587"/>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 id="2147483664" r:id="rId15"/>
    <p:sldLayoutId id="2147483665" r:id="rId16"/>
    <p:sldLayoutId id="2147483666" r:id="rId17"/>
  </p:sldLayoutIdLst>
  <p:hf hdr="0" ftr="0" dt="0"/>
  <p:txStyles>
    <p:titleStyle>
      <a:lvl1pPr algn="l" defTabSz="457200" rtl="0" eaLnBrk="0" fontAlgn="base" hangingPunct="0">
        <a:spcBef>
          <a:spcPct val="0"/>
        </a:spcBef>
        <a:spcAft>
          <a:spcPct val="0"/>
        </a:spcAft>
        <a:defRPr sz="3600" kern="1200">
          <a:solidFill>
            <a:schemeClr val="bg2"/>
          </a:solidFill>
          <a:latin typeface="+mj-lt"/>
          <a:ea typeface="+mj-ea"/>
          <a:cs typeface="+mj-cs"/>
        </a:defRPr>
      </a:lvl1pPr>
      <a:lvl2pPr algn="l" defTabSz="457200" rtl="0" eaLnBrk="0" fontAlgn="base" hangingPunct="0">
        <a:spcBef>
          <a:spcPct val="0"/>
        </a:spcBef>
        <a:spcAft>
          <a:spcPct val="0"/>
        </a:spcAft>
        <a:defRPr sz="3600">
          <a:solidFill>
            <a:schemeClr val="bg2"/>
          </a:solidFill>
          <a:latin typeface="Century Gothic" pitchFamily="34" charset="0"/>
        </a:defRPr>
      </a:lvl2pPr>
      <a:lvl3pPr algn="l" defTabSz="457200" rtl="0" eaLnBrk="0" fontAlgn="base" hangingPunct="0">
        <a:spcBef>
          <a:spcPct val="0"/>
        </a:spcBef>
        <a:spcAft>
          <a:spcPct val="0"/>
        </a:spcAft>
        <a:defRPr sz="3600">
          <a:solidFill>
            <a:schemeClr val="bg2"/>
          </a:solidFill>
          <a:latin typeface="Century Gothic" pitchFamily="34" charset="0"/>
        </a:defRPr>
      </a:lvl3pPr>
      <a:lvl4pPr algn="l" defTabSz="457200" rtl="0" eaLnBrk="0" fontAlgn="base" hangingPunct="0">
        <a:spcBef>
          <a:spcPct val="0"/>
        </a:spcBef>
        <a:spcAft>
          <a:spcPct val="0"/>
        </a:spcAft>
        <a:defRPr sz="3600">
          <a:solidFill>
            <a:schemeClr val="bg2"/>
          </a:solidFill>
          <a:latin typeface="Century Gothic" pitchFamily="34" charset="0"/>
        </a:defRPr>
      </a:lvl4pPr>
      <a:lvl5pPr algn="l" defTabSz="457200" rtl="0" eaLnBrk="0" fontAlgn="base" hangingPunct="0">
        <a:spcBef>
          <a:spcPct val="0"/>
        </a:spcBef>
        <a:spcAft>
          <a:spcPct val="0"/>
        </a:spcAft>
        <a:defRPr sz="3600">
          <a:solidFill>
            <a:schemeClr val="bg2"/>
          </a:solidFill>
          <a:latin typeface="Century Gothic" pitchFamily="34" charset="0"/>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0" fontAlgn="base" hangingPunct="0">
        <a:spcBef>
          <a:spcPts val="1000"/>
        </a:spcBef>
        <a:spcAft>
          <a:spcPct val="0"/>
        </a:spcAft>
        <a:buClr>
          <a:schemeClr val="accent1"/>
        </a:buClr>
        <a:buSzPct val="80000"/>
        <a:buFont typeface="Wingdings 3" pitchFamily="18" charset="2"/>
        <a:buChar char=""/>
        <a:defRPr sz="3200" kern="1200">
          <a:solidFill>
            <a:srgbClr val="404040"/>
          </a:solidFill>
          <a:latin typeface="+mn-lt"/>
          <a:ea typeface="+mn-ea"/>
          <a:cs typeface="+mn-cs"/>
        </a:defRPr>
      </a:lvl1pPr>
      <a:lvl2pPr marL="742950" indent="-285750" algn="l" defTabSz="457200" rtl="0" eaLnBrk="0" fontAlgn="base" hangingPunct="0">
        <a:spcBef>
          <a:spcPts val="1000"/>
        </a:spcBef>
        <a:spcAft>
          <a:spcPct val="0"/>
        </a:spcAft>
        <a:buClr>
          <a:schemeClr val="accent1"/>
        </a:buClr>
        <a:buSzPct val="80000"/>
        <a:buFont typeface="Wingdings 3" pitchFamily="18" charset="2"/>
        <a:buChar char=""/>
        <a:defRPr sz="1600" kern="1200">
          <a:solidFill>
            <a:srgbClr val="404040"/>
          </a:solidFill>
          <a:latin typeface="+mn-lt"/>
          <a:ea typeface="+mn-ea"/>
          <a:cs typeface="+mn-cs"/>
        </a:defRPr>
      </a:lvl2pPr>
      <a:lvl3pPr marL="1143000" indent="-228600" algn="l" defTabSz="457200" rtl="0" eaLnBrk="0" fontAlgn="base" hangingPunct="0">
        <a:spcBef>
          <a:spcPts val="1000"/>
        </a:spcBef>
        <a:spcAft>
          <a:spcPct val="0"/>
        </a:spcAft>
        <a:buClr>
          <a:schemeClr val="accent1"/>
        </a:buClr>
        <a:buSzPct val="80000"/>
        <a:buFont typeface="Wingdings 3" pitchFamily="18" charset="2"/>
        <a:buChar char=""/>
        <a:defRPr sz="1400" kern="1200">
          <a:solidFill>
            <a:srgbClr val="404040"/>
          </a:solidFill>
          <a:latin typeface="+mn-lt"/>
          <a:ea typeface="+mn-ea"/>
          <a:cs typeface="+mn-cs"/>
        </a:defRPr>
      </a:lvl3pPr>
      <a:lvl4pPr marL="1600200" indent="-228600" algn="l" defTabSz="457200" rtl="0" eaLnBrk="0" fontAlgn="base" hangingPunct="0">
        <a:spcBef>
          <a:spcPts val="1000"/>
        </a:spcBef>
        <a:spcAft>
          <a:spcPct val="0"/>
        </a:spcAft>
        <a:buClr>
          <a:schemeClr val="accent1"/>
        </a:buClr>
        <a:buSzPct val="80000"/>
        <a:buFont typeface="Wingdings 3" pitchFamily="18" charset="2"/>
        <a:buChar char=""/>
        <a:defRPr sz="1200" kern="1200">
          <a:solidFill>
            <a:srgbClr val="404040"/>
          </a:solidFill>
          <a:latin typeface="+mn-lt"/>
          <a:ea typeface="+mn-ea"/>
          <a:cs typeface="+mn-cs"/>
        </a:defRPr>
      </a:lvl4pPr>
      <a:lvl5pPr marL="2057400" indent="-228600" algn="l" defTabSz="457200" rtl="0" eaLnBrk="0" fontAlgn="base" hangingPunct="0">
        <a:spcBef>
          <a:spcPts val="1000"/>
        </a:spcBef>
        <a:spcAft>
          <a:spcPct val="0"/>
        </a:spcAft>
        <a:buClr>
          <a:schemeClr val="accent1"/>
        </a:buClr>
        <a:buSzPct val="80000"/>
        <a:buFont typeface="Wingdings 3" pitchFamily="18" charset="2"/>
        <a:buChar char=""/>
        <a:defRPr sz="1200" kern="1200">
          <a:solidFill>
            <a:srgbClr val="404040"/>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5" name="Title 1"/>
          <p:cNvSpPr>
            <a:spLocks noGrp="1"/>
          </p:cNvSpPr>
          <p:nvPr>
            <p:ph type="ctrTitle"/>
          </p:nvPr>
        </p:nvSpPr>
        <p:spPr>
          <a:xfrm>
            <a:off x="4138863" y="1876926"/>
            <a:ext cx="7575299" cy="1125036"/>
          </a:xfrm>
          <a:prstGeom prst="rect">
            <a:avLst/>
          </a:prstGeom>
          <a:noFill/>
          <a:ln>
            <a:noFill/>
          </a:ln>
        </p:spPr>
        <p:txBody>
          <a:bodyPr vert="horz" lIns="91440" tIns="45720" rIns="91440" bIns="45720" anchor="b"/>
          <a:lstStyle>
            <a:lvl1pPr algn="l">
              <a:defRPr sz="3600"/>
            </a:lvl1pPr>
          </a:lstStyle>
          <a:p>
            <a:pPr lvl="0" algn="ctr" eaLnBrk="1" hangingPunct="1">
              <a:buClr>
                <a:srgbClr val="000000"/>
              </a:buClr>
              <a:buSzPct val="25000"/>
              <a:buFontTx/>
              <a:buNone/>
            </a:pPr>
            <a:r>
              <a:rPr lang="en-IN" altLang="en-US" b="1" dirty="0"/>
              <a:t>Prediction of Women safety using twitter data</a:t>
            </a:r>
            <a:endParaRPr lang="en-US" altLang="en-US" b="1" dirty="0"/>
          </a:p>
        </p:txBody>
      </p:sp>
      <p:sp>
        <p:nvSpPr>
          <p:cNvPr id="1048676" name="Subtitle 2"/>
          <p:cNvSpPr>
            <a:spLocks noGrp="1"/>
          </p:cNvSpPr>
          <p:nvPr>
            <p:ph type="subTitle" idx="1"/>
          </p:nvPr>
        </p:nvSpPr>
        <p:spPr>
          <a:xfrm>
            <a:off x="5245769" y="3580598"/>
            <a:ext cx="6506494" cy="1289852"/>
          </a:xfrm>
          <a:prstGeom prst="rect">
            <a:avLst/>
          </a:prstGeom>
          <a:noFill/>
          <a:ln>
            <a:noFill/>
          </a:ln>
        </p:spPr>
        <p:txBody>
          <a:bodyPr vert="horz" lIns="91440" tIns="45720" rIns="91440" bIns="45720" anchor="t"/>
          <a:lstStyle>
            <a:lvl1pPr marL="0" algn="ctr">
              <a:buNone/>
              <a:defRPr sz="3200">
                <a:solidFill>
                  <a:srgbClr val="404040"/>
                </a:solidFill>
              </a:defRPr>
            </a:lvl1pPr>
            <a:lvl2pPr marL="457200" algn="ctr">
              <a:buNone/>
            </a:lvl2pPr>
            <a:lvl3pPr marL="914400" algn="ctr">
              <a:buNone/>
            </a:lvl3pPr>
            <a:lvl4pPr marL="1371600" algn="ctr">
              <a:buNone/>
            </a:lvl4pPr>
            <a:lvl5pPr marL="1828800" algn="ctr">
              <a:buNone/>
            </a:lvl5pPr>
          </a:lstStyle>
          <a:p>
            <a:pPr lvl="0" algn="l"/>
            <a:r>
              <a:rPr lang="en-IN" altLang="en-US" sz="2000" dirty="0" err="1">
                <a:solidFill>
                  <a:schemeClr val="accent1"/>
                </a:solidFill>
              </a:rPr>
              <a:t>1CR19CS105</a:t>
            </a:r>
            <a:r>
              <a:rPr lang="en-IN" altLang="en-US" sz="2000" dirty="0">
                <a:solidFill>
                  <a:schemeClr val="accent1"/>
                </a:solidFill>
              </a:rPr>
              <a:t>    </a:t>
            </a:r>
            <a:r>
              <a:rPr lang="en-IN" altLang="en-US" sz="2000" dirty="0" err="1">
                <a:solidFill>
                  <a:schemeClr val="accent1"/>
                </a:solidFill>
              </a:rPr>
              <a:t>NIDHI</a:t>
            </a:r>
            <a:r>
              <a:rPr lang="en-IN" altLang="en-US" sz="2000" dirty="0">
                <a:solidFill>
                  <a:schemeClr val="accent1"/>
                </a:solidFill>
              </a:rPr>
              <a:t> </a:t>
            </a:r>
            <a:r>
              <a:rPr lang="en-IN" altLang="en-US" sz="2000" dirty="0" err="1">
                <a:solidFill>
                  <a:schemeClr val="accent1"/>
                </a:solidFill>
              </a:rPr>
              <a:t>GURUNATH</a:t>
            </a:r>
            <a:r>
              <a:rPr lang="en-IN" altLang="en-US" sz="2000" dirty="0">
                <a:solidFill>
                  <a:schemeClr val="accent1"/>
                </a:solidFill>
              </a:rPr>
              <a:t> </a:t>
            </a:r>
            <a:r>
              <a:rPr lang="en-IN" altLang="en-US" sz="2000" dirty="0" err="1">
                <a:solidFill>
                  <a:schemeClr val="accent1"/>
                </a:solidFill>
              </a:rPr>
              <a:t>NAIK</a:t>
            </a:r>
            <a:endParaRPr lang="en-IN" altLang="en-US" sz="2000" dirty="0">
              <a:solidFill>
                <a:schemeClr val="accent1"/>
              </a:solidFill>
            </a:endParaRPr>
          </a:p>
          <a:p>
            <a:pPr lvl="0" algn="l"/>
            <a:r>
              <a:rPr lang="en-IN" altLang="en-US" sz="2000" dirty="0" err="1">
                <a:solidFill>
                  <a:schemeClr val="accent1"/>
                </a:solidFill>
              </a:rPr>
              <a:t>1CR19CS109</a:t>
            </a:r>
            <a:r>
              <a:rPr lang="en-IN" altLang="en-US" sz="2000" dirty="0">
                <a:solidFill>
                  <a:schemeClr val="accent1"/>
                </a:solidFill>
              </a:rPr>
              <a:t>   Nikita </a:t>
            </a:r>
            <a:r>
              <a:rPr lang="en-IN" altLang="en-US" sz="2000" dirty="0" err="1">
                <a:solidFill>
                  <a:schemeClr val="accent1"/>
                </a:solidFill>
              </a:rPr>
              <a:t>sinha</a:t>
            </a:r>
            <a:endParaRPr lang="en-IN" altLang="en-US" sz="2000" dirty="0">
              <a:solidFill>
                <a:schemeClr val="accent1"/>
              </a:solidFill>
            </a:endParaRPr>
          </a:p>
          <a:p>
            <a:pPr lvl="0" algn="l"/>
            <a:r>
              <a:rPr lang="en-IN" altLang="en-US" sz="2000" dirty="0" err="1">
                <a:solidFill>
                  <a:schemeClr val="accent1"/>
                </a:solidFill>
              </a:rPr>
              <a:t>1CR19CS110</a:t>
            </a:r>
            <a:r>
              <a:rPr lang="en-IN" altLang="en-US" sz="2000" dirty="0">
                <a:solidFill>
                  <a:schemeClr val="accent1"/>
                </a:solidFill>
              </a:rPr>
              <a:t>   </a:t>
            </a:r>
            <a:r>
              <a:rPr lang="en-IN" altLang="en-US" sz="2000" dirty="0" err="1">
                <a:solidFill>
                  <a:schemeClr val="accent1"/>
                </a:solidFill>
              </a:rPr>
              <a:t>NIKKY</a:t>
            </a:r>
            <a:r>
              <a:rPr lang="en-IN" altLang="en-US" sz="2000" dirty="0">
                <a:solidFill>
                  <a:schemeClr val="accent1"/>
                </a:solidFill>
              </a:rPr>
              <a:t> NIKITA</a:t>
            </a:r>
          </a:p>
          <a:p>
            <a:pPr lvl="0" algn="l"/>
            <a:endParaRPr lang="en-IN" altLang="en-US" sz="2800" dirty="0">
              <a:solidFill>
                <a:schemeClr val="accent1"/>
              </a:solidFill>
            </a:endParaRPr>
          </a:p>
          <a:p>
            <a:pPr lvl="0" algn="l"/>
            <a:endParaRPr lang="en-IN" altLang="en-US" sz="2800" dirty="0">
              <a:solidFill>
                <a:schemeClr val="accent1"/>
              </a:solidFill>
            </a:endParaRPr>
          </a:p>
          <a:p>
            <a:pPr lvl="0" algn="l"/>
            <a:endParaRPr lang="en-IN" altLang="en-US" sz="1800" dirty="0">
              <a:solidFill>
                <a:schemeClr val="accent1"/>
              </a:solidFill>
            </a:endParaRPr>
          </a:p>
          <a:p>
            <a:pPr lvl="0" algn="l"/>
            <a:endParaRPr lang="en-IN" altLang="en-US" sz="1800" dirty="0">
              <a:solidFill>
                <a:schemeClr val="accent1"/>
              </a:solidFill>
            </a:endParaRPr>
          </a:p>
          <a:p>
            <a:pPr lvl="0" algn="r" eaLnBrk="1" hangingPunct="1"/>
            <a:r>
              <a:rPr lang="en-IN" altLang="en-US" sz="1800" dirty="0">
                <a:solidFill>
                  <a:schemeClr val="accent1"/>
                </a:solidFill>
              </a:rPr>
              <a:t> </a:t>
            </a:r>
          </a:p>
        </p:txBody>
      </p:sp>
      <p:pic>
        <p:nvPicPr>
          <p:cNvPr id="2097195" name="Picture 4" descr="C:\Users\Mahesh Kumar Jha\Downloads\CMRIT NEW LOGO-01.png"/>
          <p:cNvPicPr>
            <a:picLocks/>
          </p:cNvPicPr>
          <p:nvPr/>
        </p:nvPicPr>
        <p:blipFill>
          <a:blip r:embed="rId3">
            <a:clrChange>
              <a:clrFrom>
                <a:srgbClr val="000000"/>
              </a:clrFrom>
              <a:clrTo>
                <a:srgbClr val="000000">
                  <a:alpha val="0"/>
                </a:srgbClr>
              </a:clrTo>
            </a:clrChange>
          </a:blip>
          <a:srcRect l="8504" t="4688" r="7039"/>
          <a:stretch>
            <a:fillRect/>
          </a:stretch>
        </p:blipFill>
        <p:spPr>
          <a:xfrm>
            <a:off x="693737" y="1533525"/>
            <a:ext cx="2873375" cy="2178050"/>
          </a:xfrm>
          <a:prstGeom prst="rect">
            <a:avLst/>
          </a:prstGeom>
          <a:noFill/>
          <a:ln>
            <a:noFill/>
          </a:ln>
        </p:spPr>
      </p:pic>
      <p:sp>
        <p:nvSpPr>
          <p:cNvPr id="1048677" name="Subtitle 2"/>
          <p:cNvSpPr txBox="1"/>
          <p:nvPr/>
        </p:nvSpPr>
        <p:spPr>
          <a:xfrm>
            <a:off x="911225" y="4686300"/>
            <a:ext cx="5287962" cy="1550987"/>
          </a:xfrm>
          <a:prstGeom prst="rect">
            <a:avLst/>
          </a:prstGeom>
          <a:noFill/>
          <a:ln>
            <a:noFill/>
          </a:ln>
        </p:spPr>
        <p:txBody>
          <a:bodyPr vert="horz" lIns="91440" tIns="45720" rIns="91440" bIns="45720" anchor="t"/>
          <a:lstStyle>
            <a:lvl1pPr marL="0" indent="0" algn="l" rtl="0" eaLnBrk="0" fontAlgn="base" latinLnBrk="0" hangingPunct="0">
              <a:lnSpc>
                <a:spcPct val="100000"/>
              </a:lnSpc>
              <a:spcBef>
                <a:spcPct val="0"/>
              </a:spcBef>
              <a:spcAft>
                <a:spcPct val="0"/>
              </a:spcAft>
              <a:buFontTx/>
              <a:buNone/>
              <a:defRPr sz="1800" b="0" i="0" u="none" baseline="0">
                <a:solidFill>
                  <a:schemeClr val="dk1"/>
                </a:solidFill>
                <a:latin typeface="Arial" charset="0"/>
                <a:ea typeface="Arial" charset="0"/>
                <a:sym typeface="Arial" charset="0"/>
              </a:defRPr>
            </a:lvl1pPr>
            <a:lvl2pPr marL="457200" indent="0" algn="l" rtl="0" eaLnBrk="0" fontAlgn="base" latinLnBrk="0" hangingPunct="0">
              <a:lnSpc>
                <a:spcPct val="100000"/>
              </a:lnSpc>
              <a:spcBef>
                <a:spcPct val="0"/>
              </a:spcBef>
              <a:spcAft>
                <a:spcPct val="0"/>
              </a:spcAft>
              <a:buFontTx/>
              <a:buNone/>
              <a:defRPr sz="1800" b="0" i="0" u="none" baseline="0">
                <a:solidFill>
                  <a:schemeClr val="dk1"/>
                </a:solidFill>
                <a:latin typeface="Arial" charset="0"/>
                <a:ea typeface="Arial" charset="0"/>
                <a:sym typeface="Arial" charset="0"/>
              </a:defRPr>
            </a:lvl2pPr>
            <a:lvl3pPr marL="914400" indent="0" algn="l" rtl="0" eaLnBrk="0" fontAlgn="base" latinLnBrk="0" hangingPunct="0">
              <a:lnSpc>
                <a:spcPct val="100000"/>
              </a:lnSpc>
              <a:spcBef>
                <a:spcPct val="0"/>
              </a:spcBef>
              <a:spcAft>
                <a:spcPct val="0"/>
              </a:spcAft>
              <a:buFontTx/>
              <a:buNone/>
              <a:defRPr sz="1800" b="0" i="0" u="none" baseline="0">
                <a:solidFill>
                  <a:schemeClr val="dk1"/>
                </a:solidFill>
                <a:latin typeface="Arial" charset="0"/>
                <a:ea typeface="Arial" charset="0"/>
                <a:sym typeface="Arial" charset="0"/>
              </a:defRPr>
            </a:lvl3pPr>
            <a:lvl4pPr marL="1371600" indent="0" algn="l" rtl="0" eaLnBrk="0" fontAlgn="base" latinLnBrk="0" hangingPunct="0">
              <a:lnSpc>
                <a:spcPct val="100000"/>
              </a:lnSpc>
              <a:spcBef>
                <a:spcPct val="0"/>
              </a:spcBef>
              <a:spcAft>
                <a:spcPct val="0"/>
              </a:spcAft>
              <a:buFontTx/>
              <a:buNone/>
              <a:defRPr sz="1800" b="0" i="0" u="none" baseline="0">
                <a:solidFill>
                  <a:schemeClr val="dk1"/>
                </a:solidFill>
                <a:latin typeface="Arial" charset="0"/>
                <a:ea typeface="Arial" charset="0"/>
                <a:sym typeface="Arial" charset="0"/>
              </a:defRPr>
            </a:lvl4pPr>
            <a:lvl5pPr marL="1828800" indent="0" algn="l" rtl="0" eaLnBrk="0" fontAlgn="base" latinLnBrk="0" hangingPunct="0">
              <a:lnSpc>
                <a:spcPct val="100000"/>
              </a:lnSpc>
              <a:spcBef>
                <a:spcPct val="0"/>
              </a:spcBef>
              <a:spcAft>
                <a:spcPct val="0"/>
              </a:spcAft>
              <a:buFontTx/>
              <a:buNone/>
              <a:defRPr sz="1800" b="0" i="0" u="none" baseline="0">
                <a:solidFill>
                  <a:schemeClr val="dk1"/>
                </a:solidFill>
                <a:latin typeface="Arial" charset="0"/>
                <a:ea typeface="Arial" charset="0"/>
                <a:sym typeface="Arial" charset="0"/>
              </a:defRPr>
            </a:lvl5pPr>
          </a:lstStyle>
          <a:p>
            <a:pPr lvl="0" eaLnBrk="1" hangingPunct="1">
              <a:spcBef>
                <a:spcPts val="1000"/>
              </a:spcBef>
              <a:buClr>
                <a:schemeClr val="accent1"/>
              </a:buClr>
              <a:buSzPct val="80000"/>
              <a:buFont typeface="Wingdings 3" pitchFamily="18" charset="2"/>
              <a:buNone/>
            </a:pPr>
            <a:endParaRPr lang="en-IN" altLang="en-US" sz="2400">
              <a:solidFill>
                <a:schemeClr val="accent1"/>
              </a:solidFill>
              <a:latin typeface="Century Gothic" pitchFamily="34" charset="0"/>
            </a:endParaRPr>
          </a:p>
        </p:txBody>
      </p:sp>
      <p:sp>
        <p:nvSpPr>
          <p:cNvPr id="1048678" name="Rectangle 16"/>
          <p:cNvSpPr/>
          <p:nvPr/>
        </p:nvSpPr>
        <p:spPr>
          <a:xfrm>
            <a:off x="3513137" y="5973762"/>
            <a:ext cx="5014437" cy="358141"/>
          </a:xfrm>
          <a:prstGeom prst="rect">
            <a:avLst/>
          </a:prstGeom>
          <a:noFill/>
          <a:ln>
            <a:noFill/>
          </a:ln>
        </p:spPr>
        <p:txBody>
          <a:bodyPr vert="horz" wrap="none" lIns="91440" tIns="45720" rIns="91440" bIns="45720" anchor="t">
            <a:spAutoFit/>
          </a:bodyPr>
          <a:lstStyle>
            <a:lvl1pPr marL="0" indent="0" algn="l" rtl="0" eaLnBrk="0" fontAlgn="base" latinLnBrk="0" hangingPunct="0">
              <a:lnSpc>
                <a:spcPct val="100000"/>
              </a:lnSpc>
              <a:spcBef>
                <a:spcPct val="0"/>
              </a:spcBef>
              <a:spcAft>
                <a:spcPct val="0"/>
              </a:spcAft>
              <a:buFontTx/>
              <a:buNone/>
              <a:defRPr sz="1800" b="0" i="0" u="none" baseline="0">
                <a:solidFill>
                  <a:schemeClr val="dk1"/>
                </a:solidFill>
                <a:latin typeface="Arial" charset="0"/>
                <a:ea typeface="Arial" charset="0"/>
                <a:sym typeface="Arial" charset="0"/>
              </a:defRPr>
            </a:lvl1pPr>
            <a:lvl2pPr marL="457200" indent="0" algn="l" rtl="0" eaLnBrk="0" fontAlgn="base" latinLnBrk="0" hangingPunct="0">
              <a:lnSpc>
                <a:spcPct val="100000"/>
              </a:lnSpc>
              <a:spcBef>
                <a:spcPct val="0"/>
              </a:spcBef>
              <a:spcAft>
                <a:spcPct val="0"/>
              </a:spcAft>
              <a:buFontTx/>
              <a:buNone/>
              <a:defRPr sz="1800" b="0" i="0" u="none" baseline="0">
                <a:solidFill>
                  <a:schemeClr val="dk1"/>
                </a:solidFill>
                <a:latin typeface="Arial" charset="0"/>
                <a:ea typeface="Arial" charset="0"/>
                <a:sym typeface="Arial" charset="0"/>
              </a:defRPr>
            </a:lvl2pPr>
            <a:lvl3pPr marL="914400" indent="0" algn="l" rtl="0" eaLnBrk="0" fontAlgn="base" latinLnBrk="0" hangingPunct="0">
              <a:lnSpc>
                <a:spcPct val="100000"/>
              </a:lnSpc>
              <a:spcBef>
                <a:spcPct val="0"/>
              </a:spcBef>
              <a:spcAft>
                <a:spcPct val="0"/>
              </a:spcAft>
              <a:buFontTx/>
              <a:buNone/>
              <a:defRPr sz="1800" b="0" i="0" u="none" baseline="0">
                <a:solidFill>
                  <a:schemeClr val="dk1"/>
                </a:solidFill>
                <a:latin typeface="Arial" charset="0"/>
                <a:ea typeface="Arial" charset="0"/>
                <a:sym typeface="Arial" charset="0"/>
              </a:defRPr>
            </a:lvl3pPr>
            <a:lvl4pPr marL="1371600" indent="0" algn="l" rtl="0" eaLnBrk="0" fontAlgn="base" latinLnBrk="0" hangingPunct="0">
              <a:lnSpc>
                <a:spcPct val="100000"/>
              </a:lnSpc>
              <a:spcBef>
                <a:spcPct val="0"/>
              </a:spcBef>
              <a:spcAft>
                <a:spcPct val="0"/>
              </a:spcAft>
              <a:buFontTx/>
              <a:buNone/>
              <a:defRPr sz="1800" b="0" i="0" u="none" baseline="0">
                <a:solidFill>
                  <a:schemeClr val="dk1"/>
                </a:solidFill>
                <a:latin typeface="Arial" charset="0"/>
                <a:ea typeface="Arial" charset="0"/>
                <a:sym typeface="Arial" charset="0"/>
              </a:defRPr>
            </a:lvl4pPr>
            <a:lvl5pPr marL="1828800" indent="0" algn="l" rtl="0" eaLnBrk="0" fontAlgn="base" latinLnBrk="0" hangingPunct="0">
              <a:lnSpc>
                <a:spcPct val="100000"/>
              </a:lnSpc>
              <a:spcBef>
                <a:spcPct val="0"/>
              </a:spcBef>
              <a:spcAft>
                <a:spcPct val="0"/>
              </a:spcAft>
              <a:buFontTx/>
              <a:buNone/>
              <a:defRPr sz="1800" b="0" i="0" u="none" baseline="0">
                <a:solidFill>
                  <a:schemeClr val="dk1"/>
                </a:solidFill>
                <a:latin typeface="Arial" charset="0"/>
                <a:ea typeface="Arial" charset="0"/>
                <a:sym typeface="Arial" charset="0"/>
              </a:defRPr>
            </a:lvl5pPr>
          </a:lstStyle>
          <a:p>
            <a:pPr lvl="0"/>
            <a:r>
              <a:rPr lang="en-IN" altLang="en-US">
                <a:solidFill>
                  <a:srgbClr val="CDE585"/>
                </a:solidFill>
              </a:rPr>
              <a:t>Department of Computer Science &amp; Engineering</a:t>
            </a:r>
          </a:p>
        </p:txBody>
      </p:sp>
      <p:sp>
        <p:nvSpPr>
          <p:cNvPr id="1048679" name="Title 1"/>
          <p:cNvSpPr txBox="1"/>
          <p:nvPr/>
        </p:nvSpPr>
        <p:spPr bwMode="gray">
          <a:xfrm>
            <a:off x="468312" y="463550"/>
            <a:ext cx="3148012" cy="881062"/>
          </a:xfrm>
          <a:prstGeom prst="rect">
            <a:avLst/>
          </a:prstGeom>
          <a:noFill/>
          <a:ln>
            <a:noFill/>
          </a:ln>
        </p:spPr>
        <p:txBody>
          <a:bodyPr vert="horz" lIns="91440" tIns="45720" rIns="91440" bIns="45720" anchor="b"/>
          <a:lstStyle>
            <a:lvl1pPr marL="0" indent="0" algn="l" rtl="0" eaLnBrk="0" fontAlgn="base" latinLnBrk="0" hangingPunct="0">
              <a:lnSpc>
                <a:spcPct val="100000"/>
              </a:lnSpc>
              <a:spcBef>
                <a:spcPct val="0"/>
              </a:spcBef>
              <a:spcAft>
                <a:spcPct val="0"/>
              </a:spcAft>
              <a:buFontTx/>
              <a:buNone/>
              <a:defRPr sz="1800" b="0" i="0" u="none" baseline="0">
                <a:solidFill>
                  <a:schemeClr val="dk1"/>
                </a:solidFill>
                <a:latin typeface="Arial" charset="0"/>
                <a:ea typeface="Arial" charset="0"/>
                <a:sym typeface="Arial" charset="0"/>
              </a:defRPr>
            </a:lvl1pPr>
            <a:lvl2pPr marL="457200" indent="0" algn="l" rtl="0" eaLnBrk="0" fontAlgn="base" latinLnBrk="0" hangingPunct="0">
              <a:lnSpc>
                <a:spcPct val="100000"/>
              </a:lnSpc>
              <a:spcBef>
                <a:spcPct val="0"/>
              </a:spcBef>
              <a:spcAft>
                <a:spcPct val="0"/>
              </a:spcAft>
              <a:buFontTx/>
              <a:buNone/>
              <a:defRPr sz="1800" b="0" i="0" u="none" baseline="0">
                <a:solidFill>
                  <a:schemeClr val="dk1"/>
                </a:solidFill>
                <a:latin typeface="Arial" charset="0"/>
                <a:ea typeface="Arial" charset="0"/>
                <a:sym typeface="Arial" charset="0"/>
              </a:defRPr>
            </a:lvl2pPr>
            <a:lvl3pPr marL="914400" indent="0" algn="l" rtl="0" eaLnBrk="0" fontAlgn="base" latinLnBrk="0" hangingPunct="0">
              <a:lnSpc>
                <a:spcPct val="100000"/>
              </a:lnSpc>
              <a:spcBef>
                <a:spcPct val="0"/>
              </a:spcBef>
              <a:spcAft>
                <a:spcPct val="0"/>
              </a:spcAft>
              <a:buFontTx/>
              <a:buNone/>
              <a:defRPr sz="1800" b="0" i="0" u="none" baseline="0">
                <a:solidFill>
                  <a:schemeClr val="dk1"/>
                </a:solidFill>
                <a:latin typeface="Arial" charset="0"/>
                <a:ea typeface="Arial" charset="0"/>
                <a:sym typeface="Arial" charset="0"/>
              </a:defRPr>
            </a:lvl3pPr>
            <a:lvl4pPr marL="1371600" indent="0" algn="l" rtl="0" eaLnBrk="0" fontAlgn="base" latinLnBrk="0" hangingPunct="0">
              <a:lnSpc>
                <a:spcPct val="100000"/>
              </a:lnSpc>
              <a:spcBef>
                <a:spcPct val="0"/>
              </a:spcBef>
              <a:spcAft>
                <a:spcPct val="0"/>
              </a:spcAft>
              <a:buFontTx/>
              <a:buNone/>
              <a:defRPr sz="1800" b="0" i="0" u="none" baseline="0">
                <a:solidFill>
                  <a:schemeClr val="dk1"/>
                </a:solidFill>
                <a:latin typeface="Arial" charset="0"/>
                <a:ea typeface="Arial" charset="0"/>
                <a:sym typeface="Arial" charset="0"/>
              </a:defRPr>
            </a:lvl4pPr>
            <a:lvl5pPr marL="1828800" indent="0" algn="l" rtl="0" eaLnBrk="0" fontAlgn="base" latinLnBrk="0" hangingPunct="0">
              <a:lnSpc>
                <a:spcPct val="100000"/>
              </a:lnSpc>
              <a:spcBef>
                <a:spcPct val="0"/>
              </a:spcBef>
              <a:spcAft>
                <a:spcPct val="0"/>
              </a:spcAft>
              <a:buFontTx/>
              <a:buNone/>
              <a:defRPr sz="1800" b="0" i="0" u="none" baseline="0">
                <a:solidFill>
                  <a:schemeClr val="dk1"/>
                </a:solidFill>
                <a:latin typeface="Arial" charset="0"/>
                <a:ea typeface="Arial" charset="0"/>
                <a:sym typeface="Arial" charset="0"/>
              </a:defRPr>
            </a:lvl5pPr>
          </a:lstStyle>
          <a:p>
            <a:pPr lvl="0" algn="ctr" eaLnBrk="1" hangingPunct="1">
              <a:buClr>
                <a:srgbClr val="000000"/>
              </a:buClr>
              <a:buSzPct val="25000"/>
              <a:buFontTx/>
              <a:buNone/>
            </a:pPr>
            <a:r>
              <a:rPr lang="en-US" altLang="en-US" sz="3600">
                <a:solidFill>
                  <a:schemeClr val="dk2"/>
                </a:solidFill>
                <a:latin typeface="Century Gothic" pitchFamily="34" charset="0"/>
              </a:rPr>
              <a:t>18CSP83</a:t>
            </a:r>
          </a:p>
        </p:txBody>
      </p:sp>
      <p:sp>
        <p:nvSpPr>
          <p:cNvPr id="1048680" name="Title 1"/>
          <p:cNvSpPr txBox="1"/>
          <p:nvPr/>
        </p:nvSpPr>
        <p:spPr bwMode="gray">
          <a:xfrm>
            <a:off x="4264025" y="465137"/>
            <a:ext cx="3149600" cy="881062"/>
          </a:xfrm>
          <a:prstGeom prst="rect">
            <a:avLst/>
          </a:prstGeom>
          <a:noFill/>
          <a:ln>
            <a:noFill/>
          </a:ln>
        </p:spPr>
        <p:txBody>
          <a:bodyPr vert="horz" lIns="91440" tIns="45720" rIns="91440" bIns="45720" anchor="b"/>
          <a:lstStyle>
            <a:lvl1pPr marL="0" indent="0" algn="l" rtl="0" eaLnBrk="0" fontAlgn="base" latinLnBrk="0" hangingPunct="0">
              <a:lnSpc>
                <a:spcPct val="100000"/>
              </a:lnSpc>
              <a:spcBef>
                <a:spcPct val="0"/>
              </a:spcBef>
              <a:spcAft>
                <a:spcPct val="0"/>
              </a:spcAft>
              <a:buFontTx/>
              <a:buNone/>
              <a:defRPr sz="1800" b="0" i="0" u="none" baseline="0">
                <a:solidFill>
                  <a:schemeClr val="dk1"/>
                </a:solidFill>
                <a:latin typeface="Arial" charset="0"/>
                <a:ea typeface="Arial" charset="0"/>
                <a:sym typeface="Arial" charset="0"/>
              </a:defRPr>
            </a:lvl1pPr>
            <a:lvl2pPr marL="457200" indent="0" algn="l" rtl="0" eaLnBrk="0" fontAlgn="base" latinLnBrk="0" hangingPunct="0">
              <a:lnSpc>
                <a:spcPct val="100000"/>
              </a:lnSpc>
              <a:spcBef>
                <a:spcPct val="0"/>
              </a:spcBef>
              <a:spcAft>
                <a:spcPct val="0"/>
              </a:spcAft>
              <a:buFontTx/>
              <a:buNone/>
              <a:defRPr sz="1800" b="0" i="0" u="none" baseline="0">
                <a:solidFill>
                  <a:schemeClr val="dk1"/>
                </a:solidFill>
                <a:latin typeface="Arial" charset="0"/>
                <a:ea typeface="Arial" charset="0"/>
                <a:sym typeface="Arial" charset="0"/>
              </a:defRPr>
            </a:lvl2pPr>
            <a:lvl3pPr marL="914400" indent="0" algn="l" rtl="0" eaLnBrk="0" fontAlgn="base" latinLnBrk="0" hangingPunct="0">
              <a:lnSpc>
                <a:spcPct val="100000"/>
              </a:lnSpc>
              <a:spcBef>
                <a:spcPct val="0"/>
              </a:spcBef>
              <a:spcAft>
                <a:spcPct val="0"/>
              </a:spcAft>
              <a:buFontTx/>
              <a:buNone/>
              <a:defRPr sz="1800" b="0" i="0" u="none" baseline="0">
                <a:solidFill>
                  <a:schemeClr val="dk1"/>
                </a:solidFill>
                <a:latin typeface="Arial" charset="0"/>
                <a:ea typeface="Arial" charset="0"/>
                <a:sym typeface="Arial" charset="0"/>
              </a:defRPr>
            </a:lvl3pPr>
            <a:lvl4pPr marL="1371600" indent="0" algn="l" rtl="0" eaLnBrk="0" fontAlgn="base" latinLnBrk="0" hangingPunct="0">
              <a:lnSpc>
                <a:spcPct val="100000"/>
              </a:lnSpc>
              <a:spcBef>
                <a:spcPct val="0"/>
              </a:spcBef>
              <a:spcAft>
                <a:spcPct val="0"/>
              </a:spcAft>
              <a:buFontTx/>
              <a:buNone/>
              <a:defRPr sz="1800" b="0" i="0" u="none" baseline="0">
                <a:solidFill>
                  <a:schemeClr val="dk1"/>
                </a:solidFill>
                <a:latin typeface="Arial" charset="0"/>
                <a:ea typeface="Arial" charset="0"/>
                <a:sym typeface="Arial" charset="0"/>
              </a:defRPr>
            </a:lvl4pPr>
            <a:lvl5pPr marL="1828800" indent="0" algn="l" rtl="0" eaLnBrk="0" fontAlgn="base" latinLnBrk="0" hangingPunct="0">
              <a:lnSpc>
                <a:spcPct val="100000"/>
              </a:lnSpc>
              <a:spcBef>
                <a:spcPct val="0"/>
              </a:spcBef>
              <a:spcAft>
                <a:spcPct val="0"/>
              </a:spcAft>
              <a:buFontTx/>
              <a:buNone/>
              <a:defRPr sz="1800" b="0" i="0" u="none" baseline="0">
                <a:solidFill>
                  <a:schemeClr val="dk1"/>
                </a:solidFill>
                <a:latin typeface="Arial" charset="0"/>
                <a:ea typeface="Arial" charset="0"/>
                <a:sym typeface="Arial" charset="0"/>
              </a:defRPr>
            </a:lvl5pPr>
          </a:lstStyle>
          <a:p>
            <a:pPr lvl="0" algn="ctr" eaLnBrk="1" hangingPunct="1">
              <a:buClr>
                <a:srgbClr val="000000"/>
              </a:buClr>
              <a:buSzPct val="25000"/>
              <a:buFontTx/>
              <a:buNone/>
            </a:pPr>
            <a:r>
              <a:rPr lang="en-US" altLang="en-US" sz="3600" dirty="0">
                <a:solidFill>
                  <a:schemeClr val="dk2"/>
                </a:solidFill>
                <a:latin typeface="Century Gothic" pitchFamily="34" charset="0"/>
              </a:rPr>
              <a:t>Review 2</a:t>
            </a:r>
          </a:p>
        </p:txBody>
      </p:sp>
      <p:sp>
        <p:nvSpPr>
          <p:cNvPr id="1048681" name="Title 1"/>
          <p:cNvSpPr txBox="1"/>
          <p:nvPr/>
        </p:nvSpPr>
        <p:spPr bwMode="gray">
          <a:xfrm>
            <a:off x="8493125" y="1309687"/>
            <a:ext cx="2998787" cy="477837"/>
          </a:xfrm>
          <a:prstGeom prst="rect">
            <a:avLst/>
          </a:prstGeom>
          <a:noFill/>
          <a:ln>
            <a:noFill/>
          </a:ln>
        </p:spPr>
        <p:txBody>
          <a:bodyPr vert="horz" lIns="91440" tIns="45720" rIns="91440" bIns="45720" anchor="b"/>
          <a:lstStyle>
            <a:lvl1pPr marL="0" indent="0" algn="l" rtl="0" eaLnBrk="0" fontAlgn="base" latinLnBrk="0" hangingPunct="0">
              <a:lnSpc>
                <a:spcPct val="100000"/>
              </a:lnSpc>
              <a:spcBef>
                <a:spcPct val="0"/>
              </a:spcBef>
              <a:spcAft>
                <a:spcPct val="0"/>
              </a:spcAft>
              <a:buFontTx/>
              <a:buNone/>
              <a:defRPr sz="1800" b="0" i="0" u="none" baseline="0">
                <a:solidFill>
                  <a:schemeClr val="dk1"/>
                </a:solidFill>
                <a:latin typeface="Arial" charset="0"/>
                <a:ea typeface="Arial" charset="0"/>
                <a:sym typeface="Arial" charset="0"/>
              </a:defRPr>
            </a:lvl1pPr>
            <a:lvl2pPr marL="457200" indent="0" algn="l" rtl="0" eaLnBrk="0" fontAlgn="base" latinLnBrk="0" hangingPunct="0">
              <a:lnSpc>
                <a:spcPct val="100000"/>
              </a:lnSpc>
              <a:spcBef>
                <a:spcPct val="0"/>
              </a:spcBef>
              <a:spcAft>
                <a:spcPct val="0"/>
              </a:spcAft>
              <a:buFontTx/>
              <a:buNone/>
              <a:defRPr sz="1800" b="0" i="0" u="none" baseline="0">
                <a:solidFill>
                  <a:schemeClr val="dk1"/>
                </a:solidFill>
                <a:latin typeface="Arial" charset="0"/>
                <a:ea typeface="Arial" charset="0"/>
                <a:sym typeface="Arial" charset="0"/>
              </a:defRPr>
            </a:lvl2pPr>
            <a:lvl3pPr marL="914400" indent="0" algn="l" rtl="0" eaLnBrk="0" fontAlgn="base" latinLnBrk="0" hangingPunct="0">
              <a:lnSpc>
                <a:spcPct val="100000"/>
              </a:lnSpc>
              <a:spcBef>
                <a:spcPct val="0"/>
              </a:spcBef>
              <a:spcAft>
                <a:spcPct val="0"/>
              </a:spcAft>
              <a:buFontTx/>
              <a:buNone/>
              <a:defRPr sz="1800" b="0" i="0" u="none" baseline="0">
                <a:solidFill>
                  <a:schemeClr val="dk1"/>
                </a:solidFill>
                <a:latin typeface="Arial" charset="0"/>
                <a:ea typeface="Arial" charset="0"/>
                <a:sym typeface="Arial" charset="0"/>
              </a:defRPr>
            </a:lvl3pPr>
            <a:lvl4pPr marL="1371600" indent="0" algn="l" rtl="0" eaLnBrk="0" fontAlgn="base" latinLnBrk="0" hangingPunct="0">
              <a:lnSpc>
                <a:spcPct val="100000"/>
              </a:lnSpc>
              <a:spcBef>
                <a:spcPct val="0"/>
              </a:spcBef>
              <a:spcAft>
                <a:spcPct val="0"/>
              </a:spcAft>
              <a:buFontTx/>
              <a:buNone/>
              <a:defRPr sz="1800" b="0" i="0" u="none" baseline="0">
                <a:solidFill>
                  <a:schemeClr val="dk1"/>
                </a:solidFill>
                <a:latin typeface="Arial" charset="0"/>
                <a:ea typeface="Arial" charset="0"/>
                <a:sym typeface="Arial" charset="0"/>
              </a:defRPr>
            </a:lvl4pPr>
            <a:lvl5pPr marL="1828800" indent="0" algn="l" rtl="0" eaLnBrk="0" fontAlgn="base" latinLnBrk="0" hangingPunct="0">
              <a:lnSpc>
                <a:spcPct val="100000"/>
              </a:lnSpc>
              <a:spcBef>
                <a:spcPct val="0"/>
              </a:spcBef>
              <a:spcAft>
                <a:spcPct val="0"/>
              </a:spcAft>
              <a:buFontTx/>
              <a:buNone/>
              <a:defRPr sz="1800" b="0" i="0" u="none" baseline="0">
                <a:solidFill>
                  <a:schemeClr val="dk1"/>
                </a:solidFill>
                <a:latin typeface="Arial" charset="0"/>
                <a:ea typeface="Arial" charset="0"/>
                <a:sym typeface="Arial" charset="0"/>
              </a:defRPr>
            </a:lvl5pPr>
          </a:lstStyle>
          <a:p>
            <a:pPr lvl="0" algn="ctr" eaLnBrk="1" hangingPunct="1">
              <a:buClr>
                <a:srgbClr val="000000"/>
              </a:buClr>
              <a:buSzPct val="25000"/>
              <a:buFontTx/>
              <a:buNone/>
            </a:pPr>
            <a:r>
              <a:rPr lang="en-US" altLang="en-US" sz="2400" dirty="0">
                <a:solidFill>
                  <a:schemeClr val="dk2"/>
                </a:solidFill>
                <a:latin typeface="Century Gothic" pitchFamily="34" charset="0"/>
              </a:rPr>
              <a:t>Date : 15/04/23</a:t>
            </a:r>
          </a:p>
        </p:txBody>
      </p:sp>
      <p:sp>
        <p:nvSpPr>
          <p:cNvPr id="1048682" name="Rectangle 20"/>
          <p:cNvSpPr/>
          <p:nvPr/>
        </p:nvSpPr>
        <p:spPr>
          <a:xfrm>
            <a:off x="6032500" y="4908550"/>
            <a:ext cx="4845050" cy="923330"/>
          </a:xfrm>
          <a:prstGeom prst="rect">
            <a:avLst/>
          </a:prstGeom>
          <a:noFill/>
          <a:ln>
            <a:noFill/>
          </a:ln>
        </p:spPr>
        <p:txBody>
          <a:bodyPr vert="horz" lIns="91440" tIns="45720" rIns="91440" bIns="45720" anchor="t">
            <a:spAutoFit/>
          </a:bodyPr>
          <a:lstStyle>
            <a:lvl1pPr marL="0" indent="0" algn="l" rtl="0" eaLnBrk="0" fontAlgn="base" latinLnBrk="0" hangingPunct="0">
              <a:lnSpc>
                <a:spcPct val="100000"/>
              </a:lnSpc>
              <a:spcBef>
                <a:spcPct val="0"/>
              </a:spcBef>
              <a:spcAft>
                <a:spcPct val="0"/>
              </a:spcAft>
              <a:buFontTx/>
              <a:buNone/>
              <a:defRPr sz="1800" b="0" i="0" u="none" baseline="0">
                <a:solidFill>
                  <a:schemeClr val="dk1"/>
                </a:solidFill>
                <a:latin typeface="Arial" charset="0"/>
                <a:ea typeface="Arial" charset="0"/>
                <a:sym typeface="Arial" charset="0"/>
              </a:defRPr>
            </a:lvl1pPr>
            <a:lvl2pPr marL="457200" indent="0" algn="l" rtl="0" eaLnBrk="0" fontAlgn="base" latinLnBrk="0" hangingPunct="0">
              <a:lnSpc>
                <a:spcPct val="100000"/>
              </a:lnSpc>
              <a:spcBef>
                <a:spcPct val="0"/>
              </a:spcBef>
              <a:spcAft>
                <a:spcPct val="0"/>
              </a:spcAft>
              <a:buFontTx/>
              <a:buNone/>
              <a:defRPr sz="1800" b="0" i="0" u="none" baseline="0">
                <a:solidFill>
                  <a:schemeClr val="dk1"/>
                </a:solidFill>
                <a:latin typeface="Arial" charset="0"/>
                <a:ea typeface="Arial" charset="0"/>
                <a:sym typeface="Arial" charset="0"/>
              </a:defRPr>
            </a:lvl2pPr>
            <a:lvl3pPr marL="914400" indent="0" algn="l" rtl="0" eaLnBrk="0" fontAlgn="base" latinLnBrk="0" hangingPunct="0">
              <a:lnSpc>
                <a:spcPct val="100000"/>
              </a:lnSpc>
              <a:spcBef>
                <a:spcPct val="0"/>
              </a:spcBef>
              <a:spcAft>
                <a:spcPct val="0"/>
              </a:spcAft>
              <a:buFontTx/>
              <a:buNone/>
              <a:defRPr sz="1800" b="0" i="0" u="none" baseline="0">
                <a:solidFill>
                  <a:schemeClr val="dk1"/>
                </a:solidFill>
                <a:latin typeface="Arial" charset="0"/>
                <a:ea typeface="Arial" charset="0"/>
                <a:sym typeface="Arial" charset="0"/>
              </a:defRPr>
            </a:lvl3pPr>
            <a:lvl4pPr marL="1371600" indent="0" algn="l" rtl="0" eaLnBrk="0" fontAlgn="base" latinLnBrk="0" hangingPunct="0">
              <a:lnSpc>
                <a:spcPct val="100000"/>
              </a:lnSpc>
              <a:spcBef>
                <a:spcPct val="0"/>
              </a:spcBef>
              <a:spcAft>
                <a:spcPct val="0"/>
              </a:spcAft>
              <a:buFontTx/>
              <a:buNone/>
              <a:defRPr sz="1800" b="0" i="0" u="none" baseline="0">
                <a:solidFill>
                  <a:schemeClr val="dk1"/>
                </a:solidFill>
                <a:latin typeface="Arial" charset="0"/>
                <a:ea typeface="Arial" charset="0"/>
                <a:sym typeface="Arial" charset="0"/>
              </a:defRPr>
            </a:lvl4pPr>
            <a:lvl5pPr marL="1828800" indent="0" algn="l" rtl="0" eaLnBrk="0" fontAlgn="base" latinLnBrk="0" hangingPunct="0">
              <a:lnSpc>
                <a:spcPct val="100000"/>
              </a:lnSpc>
              <a:spcBef>
                <a:spcPct val="0"/>
              </a:spcBef>
              <a:spcAft>
                <a:spcPct val="0"/>
              </a:spcAft>
              <a:buFontTx/>
              <a:buNone/>
              <a:defRPr sz="1800" b="0" i="0" u="none" baseline="0">
                <a:solidFill>
                  <a:schemeClr val="dk1"/>
                </a:solidFill>
                <a:latin typeface="Arial" charset="0"/>
                <a:ea typeface="Arial" charset="0"/>
                <a:sym typeface="Arial" charset="0"/>
              </a:defRPr>
            </a:lvl5pPr>
          </a:lstStyle>
          <a:p>
            <a:pPr lvl="0" algn="ctr"/>
            <a:r>
              <a:rPr lang="en-IN" altLang="en-US" b="1" i="1" dirty="0">
                <a:solidFill>
                  <a:srgbClr val="CDE585"/>
                </a:solidFill>
              </a:rPr>
              <a:t>Under the guidance of:</a:t>
            </a:r>
          </a:p>
          <a:p>
            <a:pPr lvl="0" algn="ctr"/>
            <a:r>
              <a:rPr lang="en-IN" altLang="en-US" i="1" dirty="0">
                <a:solidFill>
                  <a:srgbClr val="CDE585"/>
                </a:solidFill>
              </a:rPr>
              <a:t>       Mrs </a:t>
            </a:r>
            <a:r>
              <a:rPr lang="en-IN" altLang="en-US" i="1" dirty="0" err="1">
                <a:solidFill>
                  <a:srgbClr val="CDE585"/>
                </a:solidFill>
              </a:rPr>
              <a:t>Poonam</a:t>
            </a:r>
            <a:r>
              <a:rPr lang="en-IN" altLang="en-US" i="1" dirty="0">
                <a:solidFill>
                  <a:srgbClr val="CDE585"/>
                </a:solidFill>
              </a:rPr>
              <a:t> </a:t>
            </a:r>
            <a:r>
              <a:rPr lang="en-IN" altLang="en-US" i="1" dirty="0" err="1">
                <a:solidFill>
                  <a:srgbClr val="CDE585"/>
                </a:solidFill>
              </a:rPr>
              <a:t>V.Tijare</a:t>
            </a:r>
            <a:endParaRPr lang="en-IN" altLang="en-US" i="1" dirty="0">
              <a:solidFill>
                <a:srgbClr val="CDE585"/>
              </a:solidFill>
            </a:endParaRPr>
          </a:p>
          <a:p>
            <a:pPr lvl="0" algn="ctr"/>
            <a:r>
              <a:rPr lang="en-IN" altLang="en-US" i="1" dirty="0">
                <a:solidFill>
                  <a:srgbClr val="CDE585"/>
                </a:solidFill>
              </a:rPr>
              <a:t>      Assistant Professor</a:t>
            </a:r>
          </a:p>
        </p:txBody>
      </p:sp>
      <p:sp>
        <p:nvSpPr>
          <p:cNvPr id="1048683" name="Title 1"/>
          <p:cNvSpPr txBox="1"/>
          <p:nvPr/>
        </p:nvSpPr>
        <p:spPr bwMode="gray">
          <a:xfrm>
            <a:off x="6964362" y="3013075"/>
            <a:ext cx="3517900" cy="649287"/>
          </a:xfrm>
          <a:prstGeom prst="rect">
            <a:avLst/>
          </a:prstGeom>
          <a:noFill/>
          <a:ln>
            <a:noFill/>
          </a:ln>
        </p:spPr>
        <p:txBody>
          <a:bodyPr vert="horz" lIns="91440" tIns="45720" rIns="91440" bIns="45720" anchor="b"/>
          <a:lstStyle>
            <a:lvl1pPr marL="0" indent="0" algn="l" rtl="0" eaLnBrk="0" fontAlgn="base" latinLnBrk="0" hangingPunct="0">
              <a:lnSpc>
                <a:spcPct val="100000"/>
              </a:lnSpc>
              <a:spcBef>
                <a:spcPct val="0"/>
              </a:spcBef>
              <a:spcAft>
                <a:spcPct val="0"/>
              </a:spcAft>
              <a:buFontTx/>
              <a:buNone/>
              <a:defRPr sz="1800" b="0" i="0" u="none" baseline="0">
                <a:solidFill>
                  <a:schemeClr val="dk1"/>
                </a:solidFill>
                <a:latin typeface="Arial" charset="0"/>
                <a:ea typeface="Arial" charset="0"/>
                <a:sym typeface="Arial" charset="0"/>
              </a:defRPr>
            </a:lvl1pPr>
            <a:lvl2pPr marL="457200" indent="0" algn="l" rtl="0" eaLnBrk="0" fontAlgn="base" latinLnBrk="0" hangingPunct="0">
              <a:lnSpc>
                <a:spcPct val="100000"/>
              </a:lnSpc>
              <a:spcBef>
                <a:spcPct val="0"/>
              </a:spcBef>
              <a:spcAft>
                <a:spcPct val="0"/>
              </a:spcAft>
              <a:buFontTx/>
              <a:buNone/>
              <a:defRPr sz="1800" b="0" i="0" u="none" baseline="0">
                <a:solidFill>
                  <a:schemeClr val="dk1"/>
                </a:solidFill>
                <a:latin typeface="Arial" charset="0"/>
                <a:ea typeface="Arial" charset="0"/>
                <a:sym typeface="Arial" charset="0"/>
              </a:defRPr>
            </a:lvl2pPr>
            <a:lvl3pPr marL="914400" indent="0" algn="l" rtl="0" eaLnBrk="0" fontAlgn="base" latinLnBrk="0" hangingPunct="0">
              <a:lnSpc>
                <a:spcPct val="100000"/>
              </a:lnSpc>
              <a:spcBef>
                <a:spcPct val="0"/>
              </a:spcBef>
              <a:spcAft>
                <a:spcPct val="0"/>
              </a:spcAft>
              <a:buFontTx/>
              <a:buNone/>
              <a:defRPr sz="1800" b="0" i="0" u="none" baseline="0">
                <a:solidFill>
                  <a:schemeClr val="dk1"/>
                </a:solidFill>
                <a:latin typeface="Arial" charset="0"/>
                <a:ea typeface="Arial" charset="0"/>
                <a:sym typeface="Arial" charset="0"/>
              </a:defRPr>
            </a:lvl3pPr>
            <a:lvl4pPr marL="1371600" indent="0" algn="l" rtl="0" eaLnBrk="0" fontAlgn="base" latinLnBrk="0" hangingPunct="0">
              <a:lnSpc>
                <a:spcPct val="100000"/>
              </a:lnSpc>
              <a:spcBef>
                <a:spcPct val="0"/>
              </a:spcBef>
              <a:spcAft>
                <a:spcPct val="0"/>
              </a:spcAft>
              <a:buFontTx/>
              <a:buNone/>
              <a:defRPr sz="1800" b="0" i="0" u="none" baseline="0">
                <a:solidFill>
                  <a:schemeClr val="dk1"/>
                </a:solidFill>
                <a:latin typeface="Arial" charset="0"/>
                <a:ea typeface="Arial" charset="0"/>
                <a:sym typeface="Arial" charset="0"/>
              </a:defRPr>
            </a:lvl4pPr>
            <a:lvl5pPr marL="1828800" indent="0" algn="l" rtl="0" eaLnBrk="0" fontAlgn="base" latinLnBrk="0" hangingPunct="0">
              <a:lnSpc>
                <a:spcPct val="100000"/>
              </a:lnSpc>
              <a:spcBef>
                <a:spcPct val="0"/>
              </a:spcBef>
              <a:spcAft>
                <a:spcPct val="0"/>
              </a:spcAft>
              <a:buFontTx/>
              <a:buNone/>
              <a:defRPr sz="1800" b="0" i="0" u="none" baseline="0">
                <a:solidFill>
                  <a:schemeClr val="dk1"/>
                </a:solidFill>
                <a:latin typeface="Arial" charset="0"/>
                <a:ea typeface="Arial" charset="0"/>
                <a:sym typeface="Arial" charset="0"/>
              </a:defRPr>
            </a:lvl5pPr>
          </a:lstStyle>
          <a:p>
            <a:pPr lvl="0" algn="ctr" eaLnBrk="1" hangingPunct="1">
              <a:buClr>
                <a:srgbClr val="000000"/>
              </a:buClr>
              <a:buSzPct val="25000"/>
              <a:buFontTx/>
              <a:buNone/>
            </a:pPr>
            <a:r>
              <a:rPr lang="en-US" altLang="en-US" sz="2800" dirty="0">
                <a:solidFill>
                  <a:schemeClr val="dk2"/>
                </a:solidFill>
                <a:latin typeface="Century Gothic" pitchFamily="34" charset="0"/>
              </a:rPr>
              <a:t>Team No : </a:t>
            </a:r>
            <a:r>
              <a:rPr lang="en-US" altLang="en-US" sz="2800" dirty="0" err="1">
                <a:solidFill>
                  <a:schemeClr val="dk2"/>
                </a:solidFill>
                <a:latin typeface="Century Gothic" pitchFamily="34" charset="0"/>
              </a:rPr>
              <a:t>SC58</a:t>
            </a:r>
            <a:endParaRPr lang="en-US" altLang="en-US" sz="2800" dirty="0">
              <a:solidFill>
                <a:schemeClr val="dk2"/>
              </a:solidFill>
              <a:latin typeface="Century Gothic"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19" name="Title 5"/>
          <p:cNvSpPr>
            <a:spLocks noGrp="1"/>
          </p:cNvSpPr>
          <p:nvPr>
            <p:ph type="title"/>
          </p:nvPr>
        </p:nvSpPr>
        <p:spPr>
          <a:xfrm>
            <a:off x="1155700" y="2678112"/>
            <a:ext cx="4349750" cy="2282825"/>
          </a:xfrm>
          <a:prstGeom prst="rect">
            <a:avLst/>
          </a:prstGeom>
          <a:noFill/>
          <a:ln>
            <a:noFill/>
          </a:ln>
        </p:spPr>
        <p:txBody>
          <a:bodyPr vert="horz" lIns="91440" tIns="45720" rIns="91440" bIns="45720" anchor="ctr"/>
          <a:lstStyle>
            <a:lvl1pPr marL="0" indent="0" algn="l" rtl="0" eaLnBrk="0" fontAlgn="base" latinLnBrk="0" hangingPunct="0">
              <a:lnSpc>
                <a:spcPct val="100000"/>
              </a:lnSpc>
              <a:spcBef>
                <a:spcPct val="0"/>
              </a:spcBef>
              <a:spcAft>
                <a:spcPct val="0"/>
              </a:spcAft>
              <a:buFontTx/>
              <a:buNone/>
              <a:defRPr sz="3600" b="0" i="0" u="none" baseline="0">
                <a:solidFill>
                  <a:schemeClr val="dk2"/>
                </a:solidFill>
                <a:latin typeface="Century Gothic" pitchFamily="34" charset="0"/>
                <a:sym typeface="Arial" charset="0"/>
              </a:defRPr>
            </a:lvl1pPr>
          </a:lstStyle>
          <a:p>
            <a:pPr lvl="0"/>
            <a:r>
              <a:rPr lang="en-IN" altLang="en-US" sz="4000"/>
              <a:t>Architecture of Proposed System</a:t>
            </a:r>
          </a:p>
        </p:txBody>
      </p:sp>
      <p:sp>
        <p:nvSpPr>
          <p:cNvPr id="1048720" name="Text Placeholder 6"/>
          <p:cNvSpPr>
            <a:spLocks noGrp="1"/>
          </p:cNvSpPr>
          <p:nvPr>
            <p:ph type="body" idx="1"/>
          </p:nvPr>
        </p:nvSpPr>
        <p:spPr>
          <a:xfrm>
            <a:off x="12306300" y="3422650"/>
            <a:ext cx="147637" cy="65087"/>
          </a:xfrm>
          <a:prstGeom prst="rect">
            <a:avLst/>
          </a:prstGeom>
          <a:noFill/>
          <a:ln>
            <a:noFill/>
          </a:ln>
        </p:spPr>
        <p:txBody>
          <a:bodyPr vert="horz" lIns="91440" tIns="45720" rIns="91440" bIns="45720" anchor="ctr"/>
          <a:lstStyle>
            <a:lvl1pPr marL="342900" indent="-342900" algn="l" rtl="0" eaLnBrk="0" fontAlgn="base" latinLnBrk="0" hangingPunct="0">
              <a:lnSpc>
                <a:spcPct val="100000"/>
              </a:lnSpc>
              <a:spcBef>
                <a:spcPts val="1000"/>
              </a:spcBef>
              <a:spcAft>
                <a:spcPct val="0"/>
              </a:spcAft>
              <a:buClr>
                <a:schemeClr val="accent1"/>
              </a:buClr>
              <a:buSzPct val="80000"/>
              <a:buFont typeface="Wingdings 3" pitchFamily="18" charset="2"/>
              <a:buChar char=""/>
              <a:defRPr sz="3200" b="0" i="0" u="none" baseline="0">
                <a:solidFill>
                  <a:srgbClr val="404040"/>
                </a:solidFill>
                <a:latin typeface="Century Gothic" pitchFamily="34" charset="0"/>
                <a:sym typeface="Arial" charset="0"/>
              </a:defRPr>
            </a:lvl1pPr>
            <a:lvl2pPr marL="742950" indent="-285750" algn="l" rtl="0" eaLnBrk="0" fontAlgn="base" latinLnBrk="0" hangingPunct="0">
              <a:lnSpc>
                <a:spcPct val="100000"/>
              </a:lnSpc>
              <a:spcBef>
                <a:spcPts val="1000"/>
              </a:spcBef>
              <a:spcAft>
                <a:spcPct val="0"/>
              </a:spcAft>
              <a:buClr>
                <a:schemeClr val="accent1"/>
              </a:buClr>
              <a:buSzPct val="80000"/>
              <a:buFont typeface="Wingdings 3" pitchFamily="18" charset="2"/>
              <a:buChar char=""/>
              <a:defRPr sz="1600" b="0" i="0" u="none" baseline="0">
                <a:solidFill>
                  <a:srgbClr val="404040"/>
                </a:solidFill>
                <a:latin typeface="Century Gothic" pitchFamily="34" charset="0"/>
                <a:sym typeface="Arial" charset="0"/>
              </a:defRPr>
            </a:lvl2pPr>
            <a:lvl3pPr marL="1143000" indent="-228600" algn="l" rtl="0" eaLnBrk="0" fontAlgn="base" latinLnBrk="0" hangingPunct="0">
              <a:lnSpc>
                <a:spcPct val="100000"/>
              </a:lnSpc>
              <a:spcBef>
                <a:spcPts val="1000"/>
              </a:spcBef>
              <a:spcAft>
                <a:spcPct val="0"/>
              </a:spcAft>
              <a:buClr>
                <a:schemeClr val="accent1"/>
              </a:buClr>
              <a:buSzPct val="80000"/>
              <a:buFont typeface="Wingdings 3" pitchFamily="18" charset="2"/>
              <a:buChar char=""/>
              <a:defRPr sz="1400" b="0" i="0" u="none" baseline="0">
                <a:solidFill>
                  <a:srgbClr val="404040"/>
                </a:solidFill>
                <a:latin typeface="Century Gothic" pitchFamily="34" charset="0"/>
                <a:sym typeface="Arial" charset="0"/>
              </a:defRPr>
            </a:lvl3pPr>
            <a:lvl4pPr marL="1600200" indent="-228600" algn="l" rtl="0" eaLnBrk="0" fontAlgn="base" latinLnBrk="0" hangingPunct="0">
              <a:lnSpc>
                <a:spcPct val="100000"/>
              </a:lnSpc>
              <a:spcBef>
                <a:spcPts val="1000"/>
              </a:spcBef>
              <a:spcAft>
                <a:spcPct val="0"/>
              </a:spcAft>
              <a:buClr>
                <a:schemeClr val="accent1"/>
              </a:buClr>
              <a:buSzPct val="80000"/>
              <a:buFont typeface="Wingdings 3" pitchFamily="18" charset="2"/>
              <a:buChar char=""/>
              <a:defRPr sz="1200" b="0" i="0" u="none" baseline="0">
                <a:solidFill>
                  <a:srgbClr val="404040"/>
                </a:solidFill>
                <a:latin typeface="Century Gothic" pitchFamily="34" charset="0"/>
                <a:sym typeface="Arial" charset="0"/>
              </a:defRPr>
            </a:lvl4pPr>
            <a:lvl5pPr marL="2057400" indent="-228600" algn="l" rtl="0" eaLnBrk="0" fontAlgn="base" latinLnBrk="0" hangingPunct="0">
              <a:lnSpc>
                <a:spcPct val="100000"/>
              </a:lnSpc>
              <a:spcBef>
                <a:spcPts val="1000"/>
              </a:spcBef>
              <a:spcAft>
                <a:spcPct val="0"/>
              </a:spcAft>
              <a:buClr>
                <a:schemeClr val="accent1"/>
              </a:buClr>
              <a:buSzPct val="80000"/>
              <a:buFont typeface="Wingdings 3" pitchFamily="18" charset="2"/>
              <a:buChar char=""/>
              <a:defRPr sz="1200" b="0" i="0" u="none" baseline="0">
                <a:solidFill>
                  <a:srgbClr val="404040"/>
                </a:solidFill>
                <a:latin typeface="Century Gothic" pitchFamily="34" charset="0"/>
                <a:sym typeface="Arial" charset="0"/>
              </a:defRPr>
            </a:lvl5pPr>
          </a:lstStyle>
          <a:p>
            <a:pPr lvl="1">
              <a:buFont typeface="Arial" charset="0"/>
              <a:buChar char="•"/>
            </a:pPr>
            <a:endParaRPr lang="en-IN" altLang="en-US" sz="1800">
              <a:solidFill>
                <a:srgbClr val="898989"/>
              </a:solidFill>
            </a:endParaRPr>
          </a:p>
        </p:txBody>
      </p:sp>
      <p:sp>
        <p:nvSpPr>
          <p:cNvPr id="1048721" name="Slide Number Placeholder 4"/>
          <p:cNvSpPr txBox="1"/>
          <p:nvPr/>
        </p:nvSpPr>
        <p:spPr>
          <a:xfrm>
            <a:off x="10352088" y="295275"/>
            <a:ext cx="838200" cy="768350"/>
          </a:xfrm>
          <a:prstGeom prst="rect">
            <a:avLst/>
          </a:prstGeom>
          <a:noFill/>
          <a:ln>
            <a:noFill/>
          </a:ln>
        </p:spPr>
        <p:txBody>
          <a:bodyPr vert="horz" lIns="91440" tIns="45720" rIns="91440" bIns="45720" anchor="b"/>
          <a:lstStyle>
            <a:lvl1pPr marL="0" indent="0" algn="l" rtl="0" eaLnBrk="0" fontAlgn="base" latinLnBrk="0" hangingPunct="0">
              <a:lnSpc>
                <a:spcPct val="100000"/>
              </a:lnSpc>
              <a:spcBef>
                <a:spcPct val="0"/>
              </a:spcBef>
              <a:spcAft>
                <a:spcPct val="0"/>
              </a:spcAft>
              <a:buFontTx/>
              <a:buNone/>
              <a:defRPr sz="1800" b="0" i="0" u="none" baseline="0">
                <a:solidFill>
                  <a:schemeClr val="dk1"/>
                </a:solidFill>
                <a:latin typeface="Arial" charset="0"/>
                <a:ea typeface="Arial" charset="0"/>
                <a:sym typeface="Arial" charset="0"/>
              </a:defRPr>
            </a:lvl1pPr>
            <a:lvl2pPr marL="457200" indent="0" algn="l" rtl="0" eaLnBrk="0" fontAlgn="base" latinLnBrk="0" hangingPunct="0">
              <a:lnSpc>
                <a:spcPct val="100000"/>
              </a:lnSpc>
              <a:spcBef>
                <a:spcPct val="0"/>
              </a:spcBef>
              <a:spcAft>
                <a:spcPct val="0"/>
              </a:spcAft>
              <a:buFontTx/>
              <a:buNone/>
              <a:defRPr sz="1800" b="0" i="0" u="none" baseline="0">
                <a:solidFill>
                  <a:schemeClr val="dk1"/>
                </a:solidFill>
                <a:latin typeface="Arial" charset="0"/>
                <a:ea typeface="Arial" charset="0"/>
                <a:sym typeface="Arial" charset="0"/>
              </a:defRPr>
            </a:lvl2pPr>
            <a:lvl3pPr marL="914400" indent="0" algn="l" rtl="0" eaLnBrk="0" fontAlgn="base" latinLnBrk="0" hangingPunct="0">
              <a:lnSpc>
                <a:spcPct val="100000"/>
              </a:lnSpc>
              <a:spcBef>
                <a:spcPct val="0"/>
              </a:spcBef>
              <a:spcAft>
                <a:spcPct val="0"/>
              </a:spcAft>
              <a:buFontTx/>
              <a:buNone/>
              <a:defRPr sz="1800" b="0" i="0" u="none" baseline="0">
                <a:solidFill>
                  <a:schemeClr val="dk1"/>
                </a:solidFill>
                <a:latin typeface="Arial" charset="0"/>
                <a:ea typeface="Arial" charset="0"/>
                <a:sym typeface="Arial" charset="0"/>
              </a:defRPr>
            </a:lvl3pPr>
            <a:lvl4pPr marL="1371600" indent="0" algn="l" rtl="0" eaLnBrk="0" fontAlgn="base" latinLnBrk="0" hangingPunct="0">
              <a:lnSpc>
                <a:spcPct val="100000"/>
              </a:lnSpc>
              <a:spcBef>
                <a:spcPct val="0"/>
              </a:spcBef>
              <a:spcAft>
                <a:spcPct val="0"/>
              </a:spcAft>
              <a:buFontTx/>
              <a:buNone/>
              <a:defRPr sz="1800" b="0" i="0" u="none" baseline="0">
                <a:solidFill>
                  <a:schemeClr val="dk1"/>
                </a:solidFill>
                <a:latin typeface="Arial" charset="0"/>
                <a:ea typeface="Arial" charset="0"/>
                <a:sym typeface="Arial" charset="0"/>
              </a:defRPr>
            </a:lvl4pPr>
            <a:lvl5pPr marL="1828800" indent="0" algn="l" rtl="0" eaLnBrk="0" fontAlgn="base" latinLnBrk="0" hangingPunct="0">
              <a:lnSpc>
                <a:spcPct val="100000"/>
              </a:lnSpc>
              <a:spcBef>
                <a:spcPct val="0"/>
              </a:spcBef>
              <a:spcAft>
                <a:spcPct val="0"/>
              </a:spcAft>
              <a:buFontTx/>
              <a:buNone/>
              <a:defRPr sz="1800" b="0" i="0" u="none" baseline="0">
                <a:solidFill>
                  <a:schemeClr val="dk1"/>
                </a:solidFill>
                <a:latin typeface="Arial" charset="0"/>
                <a:ea typeface="Arial" charset="0"/>
                <a:sym typeface="Arial" charset="0"/>
              </a:defRPr>
            </a:lvl5pPr>
          </a:lstStyle>
          <a:p>
            <a:pPr lvl="0" algn="ctr" eaLnBrk="1" hangingPunct="1"/>
            <a:fld id="{566ABCEB-ACFC-4714-9973-3DA970169C29}" type="slidenum">
              <a:rPr lang="en-US" altLang="en-US" sz="2800">
                <a:solidFill>
                  <a:schemeClr val="lt1"/>
                </a:solidFill>
                <a:latin typeface="Century Gothic" pitchFamily="34" charset="0"/>
              </a:rPr>
              <a:pPr lvl="0" algn="ctr" eaLnBrk="1" hangingPunct="1"/>
              <a:t>10</a:t>
            </a:fld>
            <a:endParaRPr lang="en-US" altLang="en-US" sz="2800">
              <a:solidFill>
                <a:schemeClr val="lt1"/>
              </a:solidFill>
              <a:latin typeface="Century Gothic" pitchFamily="34"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22" name="Title 7"/>
          <p:cNvSpPr>
            <a:spLocks noGrp="1"/>
          </p:cNvSpPr>
          <p:nvPr>
            <p:ph type="title"/>
          </p:nvPr>
        </p:nvSpPr>
        <p:spPr>
          <a:xfrm>
            <a:off x="2695575" y="904875"/>
            <a:ext cx="6110287" cy="708025"/>
          </a:xfrm>
          <a:prstGeom prst="rect">
            <a:avLst/>
          </a:prstGeom>
          <a:noFill/>
          <a:ln>
            <a:noFill/>
          </a:ln>
        </p:spPr>
        <p:txBody>
          <a:bodyPr vert="horz" lIns="91440" tIns="45720" rIns="91440" bIns="45720" anchor="ctr"/>
          <a:lstStyle>
            <a:lvl1pPr marL="0" indent="0" algn="l" rtl="0" eaLnBrk="0" fontAlgn="base" latinLnBrk="0" hangingPunct="0">
              <a:lnSpc>
                <a:spcPct val="100000"/>
              </a:lnSpc>
              <a:spcBef>
                <a:spcPct val="0"/>
              </a:spcBef>
              <a:spcAft>
                <a:spcPct val="0"/>
              </a:spcAft>
              <a:buFontTx/>
              <a:buNone/>
              <a:defRPr sz="3600" b="0" i="0" u="none" baseline="0">
                <a:solidFill>
                  <a:schemeClr val="dk2"/>
                </a:solidFill>
                <a:latin typeface="Century Gothic" pitchFamily="34" charset="0"/>
                <a:sym typeface="Arial" charset="0"/>
              </a:defRPr>
            </a:lvl1pPr>
          </a:lstStyle>
          <a:p>
            <a:r>
              <a:rPr lang="en-IN" altLang="en-US"/>
              <a:t>Architecture</a:t>
            </a:r>
          </a:p>
        </p:txBody>
      </p:sp>
      <p:sp>
        <p:nvSpPr>
          <p:cNvPr id="1048723" name="Slide Number Placeholder 4"/>
          <p:cNvSpPr txBox="1"/>
          <p:nvPr/>
        </p:nvSpPr>
        <p:spPr>
          <a:xfrm>
            <a:off x="10352088" y="295275"/>
            <a:ext cx="838200" cy="768350"/>
          </a:xfrm>
          <a:prstGeom prst="rect">
            <a:avLst/>
          </a:prstGeom>
          <a:noFill/>
          <a:ln>
            <a:noFill/>
          </a:ln>
        </p:spPr>
        <p:txBody>
          <a:bodyPr vert="horz" lIns="91440" tIns="45720" rIns="91440" bIns="45720" anchor="b"/>
          <a:lstStyle>
            <a:lvl1pPr marL="0" indent="0" algn="l" rtl="0" eaLnBrk="0" fontAlgn="base" latinLnBrk="0" hangingPunct="0">
              <a:lnSpc>
                <a:spcPct val="100000"/>
              </a:lnSpc>
              <a:spcBef>
                <a:spcPct val="0"/>
              </a:spcBef>
              <a:spcAft>
                <a:spcPct val="0"/>
              </a:spcAft>
              <a:buFontTx/>
              <a:buNone/>
              <a:defRPr sz="1800" b="0" i="0" u="none" baseline="0">
                <a:solidFill>
                  <a:schemeClr val="dk1"/>
                </a:solidFill>
                <a:latin typeface="Arial" charset="0"/>
                <a:ea typeface="Arial" charset="0"/>
                <a:sym typeface="Arial" charset="0"/>
              </a:defRPr>
            </a:lvl1pPr>
            <a:lvl2pPr marL="457200" indent="0" algn="l" rtl="0" eaLnBrk="0" fontAlgn="base" latinLnBrk="0" hangingPunct="0">
              <a:lnSpc>
                <a:spcPct val="100000"/>
              </a:lnSpc>
              <a:spcBef>
                <a:spcPct val="0"/>
              </a:spcBef>
              <a:spcAft>
                <a:spcPct val="0"/>
              </a:spcAft>
              <a:buFontTx/>
              <a:buNone/>
              <a:defRPr sz="1800" b="0" i="0" u="none" baseline="0">
                <a:solidFill>
                  <a:schemeClr val="dk1"/>
                </a:solidFill>
                <a:latin typeface="Arial" charset="0"/>
                <a:ea typeface="Arial" charset="0"/>
                <a:sym typeface="Arial" charset="0"/>
              </a:defRPr>
            </a:lvl2pPr>
            <a:lvl3pPr marL="914400" indent="0" algn="l" rtl="0" eaLnBrk="0" fontAlgn="base" latinLnBrk="0" hangingPunct="0">
              <a:lnSpc>
                <a:spcPct val="100000"/>
              </a:lnSpc>
              <a:spcBef>
                <a:spcPct val="0"/>
              </a:spcBef>
              <a:spcAft>
                <a:spcPct val="0"/>
              </a:spcAft>
              <a:buFontTx/>
              <a:buNone/>
              <a:defRPr sz="1800" b="0" i="0" u="none" baseline="0">
                <a:solidFill>
                  <a:schemeClr val="dk1"/>
                </a:solidFill>
                <a:latin typeface="Arial" charset="0"/>
                <a:ea typeface="Arial" charset="0"/>
                <a:sym typeface="Arial" charset="0"/>
              </a:defRPr>
            </a:lvl3pPr>
            <a:lvl4pPr marL="1371600" indent="0" algn="l" rtl="0" eaLnBrk="0" fontAlgn="base" latinLnBrk="0" hangingPunct="0">
              <a:lnSpc>
                <a:spcPct val="100000"/>
              </a:lnSpc>
              <a:spcBef>
                <a:spcPct val="0"/>
              </a:spcBef>
              <a:spcAft>
                <a:spcPct val="0"/>
              </a:spcAft>
              <a:buFontTx/>
              <a:buNone/>
              <a:defRPr sz="1800" b="0" i="0" u="none" baseline="0">
                <a:solidFill>
                  <a:schemeClr val="dk1"/>
                </a:solidFill>
                <a:latin typeface="Arial" charset="0"/>
                <a:ea typeface="Arial" charset="0"/>
                <a:sym typeface="Arial" charset="0"/>
              </a:defRPr>
            </a:lvl4pPr>
            <a:lvl5pPr marL="1828800" indent="0" algn="l" rtl="0" eaLnBrk="0" fontAlgn="base" latinLnBrk="0" hangingPunct="0">
              <a:lnSpc>
                <a:spcPct val="100000"/>
              </a:lnSpc>
              <a:spcBef>
                <a:spcPct val="0"/>
              </a:spcBef>
              <a:spcAft>
                <a:spcPct val="0"/>
              </a:spcAft>
              <a:buFontTx/>
              <a:buNone/>
              <a:defRPr sz="1800" b="0" i="0" u="none" baseline="0">
                <a:solidFill>
                  <a:schemeClr val="dk1"/>
                </a:solidFill>
                <a:latin typeface="Arial" charset="0"/>
                <a:ea typeface="Arial" charset="0"/>
                <a:sym typeface="Arial" charset="0"/>
              </a:defRPr>
            </a:lvl5pPr>
          </a:lstStyle>
          <a:p>
            <a:pPr lvl="0" algn="ctr" eaLnBrk="1" hangingPunct="1"/>
            <a:fld id="{566ABCEB-ACFC-4714-9973-3DA970169C29}" type="slidenum">
              <a:rPr lang="en-US" altLang="en-US" sz="2800">
                <a:solidFill>
                  <a:schemeClr val="lt1"/>
                </a:solidFill>
                <a:latin typeface="Century Gothic" pitchFamily="34" charset="0"/>
              </a:rPr>
              <a:pPr lvl="0" algn="ctr" eaLnBrk="1" hangingPunct="1"/>
              <a:t>11</a:t>
            </a:fld>
            <a:endParaRPr lang="en-US" altLang="en-US" sz="2800">
              <a:solidFill>
                <a:schemeClr val="lt1"/>
              </a:solidFill>
              <a:latin typeface="Century Gothic" pitchFamily="34" charset="0"/>
            </a:endParaRPr>
          </a:p>
        </p:txBody>
      </p:sp>
      <p:sp>
        <p:nvSpPr>
          <p:cNvPr id="8196" name="AutoShape 4" descr="data:image/png;base64,iVBORw0KGgoAAAANSUhEUgAAB9AAAARlCAYAAADh11wiAAAAAXNSR0IArs4c6QAAIABJREFUeF7s3QmQZdlZJ/b/We69b38vt6qsqt67pZZaLXWrpUaSR4yHYYhxBOEVJrA9YwgF1hgGBDICxMjs27hnQJZZhsHEGIyHwdhgbAjGCCENZgYPoBaoW0tXq7tr6dqrcs98y13OOY7v3JfV1aKlruzO7Myq+t+IJK9evnfuvb/7XgRd//d9n3ri2ZUAbhSgAAUoQAEKUIACFKAABShAAQpQgAIUoAAFKEABClCAAhSgwIEWSHwFjTraczAAVPzxSsfHPDScsnFfnhV/Qrj6u764EF+ltYZSsof4u1GtwPpJXK8MfXgkgDLI0YjrBg1Upl4TyiPYIr5Wo4DFMO5b75F6H/eN19C+Pq/cGpS63lcvSibr86+XlL/X+1oOVj8KFeQ6t7fpc69ZJ6gSQVXXPIe7FHh1AooB+qsD5KspQAEKUIACFKAABShAAQpQgAIUoAAFKEABClCAAhSgAAUo8FoI7ChADwESZX9xJa1k5jG2nobn8bwV0CxXYcMEIShU6COoFNAGhcoQoOEVUGrAByAoDzBAfy1uOY+xDwIM0PcBnYekAAUoQAEKUIACFKAABShAAQpQgAIUoAAFKEABClCAAhSgwE4FkuCgQh2Je5hpLbkE2lKXruLPdgW6lwA9SISuYlgeg3P5HcPzaawu1enT3cxtwPi8XgNdQKfQxqDSNj4mAbrUnDsvoXwAbF31rVHCYBz3bfCxCj0+7hV0qCvGi7jOF1egv1B9Hs9xWq0eX8sK9J2+Nfj8XRRggL6LmFyKAhSgAAUoQAEKUIACFKAABShAAQpQgAIUoAAFKEABClCAAnslIPG3mobSUhVet1NXscW6bCHub7c5D9D1rtSPx1g8RtbBQQcXW7vLb8SQPaBCBw5pfFypKobsknlbM4SSinMJ0aX63AcEL23iW/GxWJ2Oadt4VUFaqsvmdQmv6zbvyqdQ0hI+nuR2o/b4l/pHHpsG+XXEv729cL3XvurFvhWg3F6Rc91bUEA98dwNPgOdE9xvwbctL5kCFKAABShAAQpQgAIUoAAFKEABClCAAhSgAAUoQAEK3IoC23PPJXOehubXzEAXke3oTMJzMx0lrkMF+alD8wom7gNGQnUJ0QFM9AJKtOoAHRKaVzF0T8wqdNxXMNN55MGnCFWvDtWRoEIzruF0hcrUobkzk/gjm3EZjK8D9C81A11/icxPXa1G/1L32924Afq13xW4Fd/OB/Sa1ZPPrd7QEbR8iLlRgAIUoAAFKEABClCAAhSgAAUoQAEKUIACFKAABShAAQpQ4OYX2FmAbg1iUK4kQPdFHZpPA3SpXJcA3cikdKUwUXMo0YS0flcYIYQSwZcwaiUG6EYZWG1htAF8iqrovESAXqIydQX6tQG6dRn0Swbo04Q/tm1/6bt3MwfoL5pDf/O/eW+YK2SAfsPcKp4oBShAAQpQgAIUoAAFKEABClCAAhSgAAUoQAEKUIACFKDArSsQ68EBJbPPX6g0v9YjNlSPLdklNC+hXQ6lFVKUSEMeH09CjsRPYqW58QW0r2JoPkwPo7QdaKVj63f5e/AO3ud1m3cJ3I2FMXJ8g6Kqw2+vDCpVV5c7JTPYJeSv92VuumzWS/X6l7tz0hu+bgg/Pflrnrxdpv2lrloer6/5RtsYoB/MO8YA/WDeF54VBShAAQpQgAIUoAAFKEABClCAAhSgAAUoQAEKUIACFKAABa4RUKhUFsNr2bbDadm/GprDw0xbsitfwFQjaK2QoUATdTv1xA1hqiHKsoQqRkCZo3IVRu3b4JszsNYiMY0YpEuk7XyAl7nnUr6uDbQE6Fqh8HXrd680qu3QHAmcSuvHkcb27rLZWPX+UiH3tan6NX+PM9e/ePtyAfqN2bGaAfrB/IAzQD+Y94VnRQEKUIACFKAABShAAQpQgAIUoAAFKEABClCAAhSgAAUoQIFrBHYWoOtQxkpzCWklQG9gjOA9VL6BMFnDaDRCNVxHOd5Cnufwc/dBdxfQaDTQyjpI0wzGWoQgIbqPIbqTKnGlEBRQTQvDGaC/8jcpA/RXbreXr2SAvpe6XJsCFKAABShAAQpQgAIUoAAFKEABClCAAhSgAAUoQAEKUIACuyIg7dHTqxXo223LVaw6r+eOS/X5dqv2FAVaahwrx5NqC0mxhqIoEEYr8FtLGA6HKIerKEeb8fHG7Dyybg9Z1oRpHUPW6CNptDFJjiDoNLZmH+oWvFSlq4DC1lXfAQFe1fsqGOhg632fQk3nnkNawr/I4Itbtcsq248BQdXV7fW2/cqAMD3OtY+/6KFdcX7tFmGA/tpZ7+RIDNB3osXnUoACFKAABShAAQpQgAIUoAAFKEABClCAAhSgAAUoQAEKUGBfBLYD9Hr2uA5OcmlIgG6DtGcPMKFC04/i3xuqQM8MUVUOarwCPbyM8XgMv3kZbnMJo9EQfrwKN9lCVVVo9zI0WylsksG3Xo+0NY+sPYNh+wGotAefNLCWzKIKCpX2mCTbbdYdoKp4TOs1Elefn3UpjKtbuFfawMWW8LK90Io9XNOq/YVwPMDr7QD92rbtLx2g17PTt+ek78uNecUHZYD+iun29IXqMyfWbsyhAFMW719qBsKemnFxClCAAhSgAAUoQAEKUIACFKAABShAAQpQgAIUoAAFKEABCrzGAjsL0DPkaGOzbs++dQVh4wK2trZigI7RSqw6l1noxufxOrR10FI8riyq7B4krXk0unMoBw8hbc9BNzvYyOYhsX0Jj3GyHXIzQH+lbwStt79U8EpX4Ov2QuCGD9Cl7QQ3ClCAAhSgAAUoQAEKUIACFKAABShAAQpQgAIUoAAFKEABCtzsAkon8AHwroJ2BSR+tdqjpWTWeUASSjTLtTjrHPk69PACxpO66jxsXMRkPIbO12DLzdja3boxtC/rfa1hlEZQGpN0DiprwzQ6GPfvRdKeQdKZxbh7N0zWQrBNDM0AEtM5qUiHiTXgBgF2WlWuvYPMYZfZ6UG1AdW85vbU+Z6Hn9ajxzLyelOA327hHlu/v3QL9+3Hpfr8oLRx32luyQD9YH5ib/gA/WCy8qwoQAEKUIACFKAABShAAQpQgAIUoAAFKEABClCAAhSgAAUosLsCiTFwzqEqC5hyBKOAzAJ9PYJWdSDenFyOLdmrjUvIrzwT27aHrSWorUvx8cwP0VQ5tNKx+lz5Iq7ZQAsGCaAUtlKLymh4k2C9swDb7iLtLqCcfQiNzgC6cQhj+/oY5pchQRE68UK1KaF1DmlNrtQmgC1IN2kV5qBCNz6+vUks7oKHnxbLxhbuClBawU9D+NjA/epLXmjhfu3j8jJ9QOptJUDfSYjOAH13Px+7tRoD9N2S5DoUoAAFKEABClCAAhSgAAUoQAEKUIACFKAABShAAQpQgAIU2EMByZKlulwq0FM3gTUaqfaxVbsrC4TJBpLN8yiKHNXWFfi1UyjyCdRoFclkeRqUj9HEBBLeWl/EAF1C7sRlMMHGAH0zs6i0htMWK81ZqEYLujmLcf9NSJtdJK1FoP9WGGMB00Slu7EaPYQJfKhnsCfJGNZOYK1FmXfhyroCfTtEl6DZIcQAXfa3Q/MYvltJ0qfT0hmg7+E7iku/lAADdL4vKEABClCAAhSgAAUoQAEKUIACFKAABShAAQpQgAIUoAAFKHAjCHgXA3QVHJphgkQDCUo0iyuYjLZQbS7DrtehuR8tw26djVXnpthEKq3dAyCz0TNVQEkFeigBXyEED/gm1LQCPbcaXsnMdYXNpAXYFEg6mDTvgE2bMK0FqMGDyBoN6MYMXPNwDNNLpTCRkF9CceuhEsQA3ecJQmljl/Zri8XlGDF4Rx2mx2J0yc6tudrSXZ4j27VV59euoRCgD8jIZ1ag3wgfopc/RwboL2/EZ1CAAhSgAAUoQAEKUIACFKAABShAAQpQgAIUoAAFKEABClBgnwUCUFVSgg4Dj27YivPGjbRt3zyNrY1V5KsXkKx8IVagy6zzZn4xziBP/Ci2bpfqbqsqWLi6Ejy4OIlcgt8CbXiVxcp0macum1SHlzG8VoC2KHUfWqrOsz7K3t1odzowvSNwg9eh0WhgkvWxYQexon2iM0x0Ix4nc9JefnvueT29PB5fyRR3icCBCno6D12GqZt4fHncx+fU5+BV/fj23+S3Dg4ach37vzFA3/97sBtnwAB9NxS5BgUoQAEKUIACFKAABShAAQpQgAIUoAAFKEABClCAAhSgAAX2WMBI4B0CVKjQcZtQvgTyTdi1E9hcW44Berb+LLxzSKpNtMvL8YzSMEFj2lpdqs4NqvpMpwG67L44QK8LwD1CfKaPPwaF6gLKwNkOho2jSLMGVGcRrn8vOt0uQvcQ8s5haGMwURnGKo1t45tBIfF1ZbqsuR2gKwnEY5Au1e4SoEtFeoDX26E5A/Q9fktx+ZcQYIDOtwUFKEABClCAAhSgAAUoQAEKUIACFKAABShAAQpQgAIUoAAFbgABoyQ8D1C+QrtaA6ocfrwGu3Qc6ytLKNbOo73xbMykpeK8Uy3H/QQFkjCOVyjhO6QVfB1jI9T5NYqQwCsLrVWcha5ihC4F73WbdQ+FSqUx5HY2wzAbwBgDl81g0rkdnU4Hqn8bqv5daDQyVMkMciOz0QM0NKSoPc49l4B8u+W6tlCx4l3DKTutQJdzmobpsep8O0yXtvL1/nbVuuzpILXr0y8E7PM9ZAX6Pt+AXTo8A/RdguQyFKAABShAAQpQgAIUoAAFKEABClCAAhSgAAUoQAEKUIACFNhLATOdB65cgV65jFBOEEYrSC4/gfXlyyjXzqG38TSsMWhijI5bjum4RgmNIlavV0FBuqnHMFsnCNMQuwgTeOWglUZaNqGDgQoKaWmhY8ruAZXH0nSfKLi2iq3ax7qB9aSPLGsgdO+CGzyAXq8H074bkJnp1mKoNMbxmB5VAJyXeecBQVlAmxig+2k4D2nlrtNpSC7BehJJ6xbu2wG6BOz1vkZeX9sB2BigH4CbsAunwAB9FxC5BAUoQAEKUIACFKAABShAAQpQgAIUoAAFKEABClCAAhSgAAX2XEAqt6WiO1QYuFVoVyCMV5FefgKrly8iXz2D3sbxGKBLy/Z2rEB/IUCPoblUkAcVH48Buknifqly+PhXhUQCdC9V4wppJQG6hNUe0HmMsp0JyNMKSitMTBMbaV2NnmfHMG7dh3a7DdO5J4bozWYTZaOBytZBuBxBWsLLdThI1blUuks4nsT28BKJx/04G50B+p6/p3iAvyLAAJ1vCgpQgAIUoAAFKEABClCAAhSgAAUoQAEKUIACFKAABShAAQrcAAKuLh2HgcNsWIXxJdRkDdmlv8Ty5fPIl55Hd+OpqwF6SwJ0iaKlshxlXXUuM8yViUF5ZVJ4nUDHyvYyxtvSR906A+VV3E9ikB4Tb0C7qFTBY4gqhuZV0sYoHcQ28CM9g2GyiCxLYVpHYTtH0Wq1UA5uQ9Weg9EGMDL3XAJ5CfINvFxSDNDT+LjMRa/CdtW5BOhSjb79HAnYZV9ef20FugT7+7+xAn3/78FunAED9N1Q5BoUoAAFKEABClCAAhSgAAUoQAEKUIACFKAABShAAQpQgAIU2GOB0kvgrGBRYs4vw4YSerKK1qXHsXzxHPKl0+itfw7WaGRhjJarA/QQE3BfV5rrDNW0RXoR9+uwulM5JJJmx/rwCaAkLA/QStqjT+elQwJshbJS2BgbJEkCnbYRkl5cu5CG6krHNvAqM9BNizTNsH7kb2I0/zDSNEWSNmBtAi3z04ON1fBxxrpKobSNIXrhkhiq118V2A7QX6hGr6vT6xntGhMYMEDf47feLbU8A/Rb6nbzYilAAQpQgAIUoAAFKEABClCAAhSgAAUoQAEKUIACFKAABW5UAanGlgBdWrfP+iswvoAer8QAfeWSBOin0F//PBJr0VASoK9MLzUglpFfDdCz+PhEpSiljXoI6JYO6XQ2OfQwBuhSVa51DhUDeAm6JdgGXEhQuPa09XqKCs24ntMalVHQWiMkHkhC3L906KuxNfe22M692eqg0WjCJgk8kng9dQV6Bm0kQDfXBOgaDvW5XtvOnQH6jfoOvjHOmwH6jXGfeJYUoAAFKEABClCAAhSgAAUoQAEKUIACFKAABShAAQpQgAI3lIAE1nX0W//f+re0Tr+6BR3/d/23F/4igXYsy1Yyq3x7DQVnMqkjh3IF+mUdoJvxMroX/gzLF8+iWD6NmY3PI00sUl0iCxvx8EGqypX8aHiTwqkEIXiMQoYcUoEe0KkKJN7Fx6FGUFoq1gGtKujYB94AIYunFeQ1pgfnPEoHFE6uAQhGw1sTW7t7DXgdYjh/ZfA2DHv31wF6ZxaNVhdZowmfdBF0iqANnO4A2iJIgI4sBuZyrXKu24G5jzPSY0n9VUJpTa8hVfL7v7GF+/7fg904gxs+QK+nG3CjAAUoQAEKUIACFKAABShAAQpQgAIUoAAFKEABClCAAhSgwP4KxBBZbUflEoBXdYCuJMKWfYmCZaZ4HQRrJDAhhfOufhwmBs6+KgDvYptzm9TxceU9JmkGpw1McGhPVmDh0ciXsXDmE1g6exLllZM4PH4KRtdBdmkkSQvwQaaWl1BaI9VyJI+yLLGBLnLTQZamaKt1aDdCVRaAGk/PXcJ6C2ssrG7C+FlUpYf3Eq5vzyPPETCMwXv8ioCsrzQC2gihFa8HjQwqTeOs9So9Ct2cQ6PbQ5h9EKG9gNBox9npZUhQBo1h1oWXNRRQbmfl0zb0tWGAlnVlP/665ksJ+/gWYIC+j/i7eGgG6LuIyaUoQAEKUIACFKAABShAAQpQgAIUoAAFKEABClCAAhSgAAVubQFXJ7r1LHFdxj2Jz0MM07cDdFvvewsl875DgNEJjMwAB1AVEwRXxbniSSqF6HWAPpIA3dgYoLcma0hUQHOyhMPPfwxLZ06gvHICRybHobVCZSzGtp4fLgG6kwnlWiMzUj/uUBQF1tUAZdKPleFpdQmoNuBcBWPyWIEuCbYvLLQyMKqBxC+gKgO8c9BazktB6Qm03qiD8ukmjwffhXed6bWNYZUE+AqT5Db4bA5ps43x4CGo7iJMq49h916EpA1vU2ykdYDuVUCpX/BUcS47oIOPPzWufElgWpm+z289Buj7fAN26fAM0HcJkstQgAIUoAAFKEABClCAAhSgAAUoQAEKUIACFKAABShAAQpQQELfOvKVAH1agQ4Pvx2gB3O1Ah3OIFTSGh1IkwyJzWIoXRZjuKoO320SYoDuQsAoSb9MgP5crEDfDtBLbTGKM8Vj/XqsgI8BuvawqGIF+qaeRZXNoNNpw4+X4YthDNuTZAytXWwj7ybS1l1C6xSpm4OrgOA9rNaxol1mpGuzGc87bnL98jrXhnfTCnQ/gkIRW7uPk9vg7ADKJFhtvQGqdQiN7gyKQw8i7c7BNttYte3Yvt1LBfpLBuhSgX5tgH4welYzQL85Pv8M0G+O+8iroAAFKEABClCAAhSgAAUoQAEKUIACFKAABShAAQpQgAIUOAACV+uwZeY46hA8zh+XQF22oKGnLdxVSKF9GsNsaYkeq9BtjLclcoeRFuzGw4UKZVXF8FxKv6UFeyNff6EC/cwf4Mrzz6FcOonFydMwWqFQBlvKwmgDKIegyhigJ/CwoUJVVRjaefjWHHrdHorkLRhXMxiPNoHwGXi3DF+NkVWnYVSJFAm6rgVfeaBSSKtmPZ9dVVBmHAN0r0s4U8TA3UFLZF/X3/smgmrE1u5b5jAK1YYLwEp6H1RrHs3eLLD4ZrRnDiPrdLFhWvH10sK9igPYJZdX03bt0vpeAv3tmy1fWJja7vP9Z4C+zzdglw7PAH2XILkMBShAAQpQgAIUoAAFKEABClCAAhSgAAUoQAEKUIACFKAABV4Q8ICaBuhxDnod8qqgofz2DPQUOmSxnbq0IZcA3crsclXBKR8D72AcfHAoXYWgTV31HTyyQlq4A81cWrh/FFfOnEBx5YsCdNhY9R3bsUvQLS3hg4OZBujj9BDQXsBgMEA5859ggjsxXF+BK/4YZXEOVb6BRvlZGIyQwmBQZQiVh6oMslJmnMsVlQh6EteW8Lyyk7oCXQf4aWG4wyw8OvH6N9V8DNA9NDYa90G3D6HVm4E/9ACa/QWk7Q62TLuegQ6FSnrFXw3Q6zBdBwUj6XqM5+XLAXVr9/3eGKDv9x3YneMzQN8dR65CAQpQgAIUoAAFKEABClCAAhSgAAUoQAEKUIACFKAABShAgWsE6tA69mf/UgF6SKF8EqvBtVSfmzRWneehQBmqGEQrGxC0h/c+BuhSgW6CR3qdAbq19mqALidnfQXtS1SVQ95chOkexsxgBrjt76JK7kO+dgXF5I+Qj88gH63Cjp8A3CasV+iXKeA8dGWRVZ3Yyj2EAl7VFejXBugSnnujoI2GBOgutOGcx5aeR2W6MEmGSfcB2N4iWt0ZTAb3wTR70FkDo6Segc4AnR+o/RBggL4f6jwmBShAAQpQgAIUoAAFKEABClCAAhSgAAUoQAEKUIACFKDATSkgFeaAzB1/oQJdxXrrugJdew3rbNwfrucYrk6QJAnanR7a3Q4amcLQeYyqClVZwWUBQTq3KxVnoSvp6i5t2PM1WKlAL5awcPajuCwV6NMW7vLcOANdSUW7jcdWwUGanUuArlyFylXIm0ege4uYmZnFpdv/Djaar0M1GaIVnoL2q/D5FtK1z6EcriCMJuhv5fBFAe0cetKU3nkEjBH0RqyWdwYoTR32l2jAqUasgN9CF2NIy3eFMluEac6g1e7CD+5H2l1A1u5i1FyENxm8thjbVgzP5ccrqdaX9u0axtduUoGup1X8QRWxdfxB2FiBfhDuwqs/Bwbor96QK1CAAhSgAAUoQAEKUIACFKAABShAAQpQgAIUoAAFKEABClCgDnpj33JpLy4V43WwK1GwCXWbceMNkqoOgi8+fwXnTlxElmUYzM5jdn4Wg0EThbEoZI64K5GnIQbTsqLVTgrQYyBuJEDXQCNfwvy5j+Ly2RPIr2nhLgH6WKd1gB48tHexot14B+VKVM5hMg3QZ2dn8dwdX4cr7dehyMeYVafRMGMkKNFdfw7l1irc5hY6K6soRiOoYoReGMM7B48RlFmLQbkzBoVRsbq9DG1U6MbHN0wXY9NGmqZQnWNodBfQ7vYQ+vfEMN1mTWzaASpYOCiMtcxMrwP0gGlo7g2MT6Kbljny0wDd6xxeSwv8/d8YoO//PdiNM2CAvhuKXIMCFKAABShAAQpQgAIUoAAFKEABClCAAhSgAAUoQAEKUIACOwzQjz/5DJ785Odi9bYE6IcXj+K2229Da7aLtCPhd8BQAxNfoShyZBYw0hb9FQboUhkuAbr2VWwbP2kdjRXoszOzOHHX1+NC4x4MN9fQ8yfQSUv0mgkW/SXYcgQ/HMJeuoLR6iqqrTU08w04V8FjCGXWY1DvrUGuJUCvUPjtAN1i0pyFb82i3W4jnbkLjd6hWIE+aRyDMy04mYeu+6iUifsM0PlR2k8B9dkTazJ44Ybd5Ns23ChAAQpQgAIUoAAFKEABClCAAhSgAAUoQAEKUIACFKAABSiw/wIKIdQtx2XueVBl3NUhIPF1C/ekMmiUdVX18cefwl/88acwHo2RpS3M9OdjgD577DBmDs+g3++hbAGlDrGqG2kF6WguLeFRrcLogEaxhJkLH8WlMyeQL53E4cnTMLpu4T5RMlNdKrd9bLsuoaBUwkuI7pzDqHkUqruIwcwAJx5+N860Z3Dl0iWY4Xk0tUOv1cLtxqJlDBKn0FqpMNkYothah91aRZ7ncNU6gl+C1tJu3cIpE1u4K8xC27lYXZ8PDiP059BqtZD2jiBtDWCTFEPdR+4tKh8wMk04ZQFp825srD6vHaWiH1DewPo07ksbfD1t5+5NDneDVqAbaSfA7cAJqM+dXL+hA3SEG/v0D9w7gidEAQpQgAIUoAAFKEABClCAAhSgAAUoQAEKUIACFKAABSjwCgUUXGw5XgfokAA9thwHUldnWlll0M7rAP0Ln/w8/vITn8TKygpcDjSTNg4dPoS52xexcGwRi4uLSBcasJ0U2mjkSYlgZB0H71digJ4VS+hf/CgunT2BydJJHJoG6JWymCCJ1e0mBOjKxRnkVtq5h3pO+bBxBJAAvd/HF971BpzqJbh44Tzcykp8Xidr4ZiaRTdro2NbmB334QsHNx5BbaxiNBwiHy2hys/F9vD1lwfSeJzMHkajcRTNdhvF/CL8YDaG6bY5C500IcPcN32G3AGV98hNhqANlNaoZJnpVs+Ul9D82gDdXA3Qnc7hzI3Zwt2aay70Fb7j+LLdF1Cfv8EDdPkwcqMABShAAQpQgAIUoAAFKEABClCAAhSgAAUoQAEKUIACFKDA/gvsLEA/+cSz+Ny/+TSWlpYwXJ/A5QFpliHtt9BbmMGxY8ew+IbbcfiOBczOtbDpS1Tq+gP0cbAxQNfSut35GGwnMo8d4WqAHjqHMegP8ORb74wB+trqKtTGOlRVwgaN/jBFyzbQz7q4K7kd3WYHiXw/YGsDo/U1DNfPY7R5CmVZwjkNpVIkSYJO63Z0u3eiMRgg78+hbHXiuTgtLdvlLIAhmnHuudTmF7YBGAtIC3gV4t9lu5kD9IQB+v5/ZF/iDBigH8jbwpOiAAUoQAEKUIACFKAABShAAQpQgAIUoAAFKEABClCAAhS44QSUnobDkjB7BFXFSnQpGk99iEXpzdKgO7Zx//RfPIPjf/RpXL58GeVGAZVLB3MFnxqknSZmZ2cxuHMBc0fnsHB4gPS2AZJuE9YqeLMBKAebX0L38kdx5cJp5MsnMTP6HELwsRK+Mo06QHcSoLtYGS/h99UAvXkEvlNXoB9/+C6calssXbkMX14A/BjKA0nhkWqDhulgJtyBVqOLTtpDV80jlBXceBPV1jKGwyF8XsLUHhgtAAAgAElEQVRCodNuo98+hG5rAbbZxEZ2CKOkF29nhQwe0qI9IFcZfOxJr+GsgZJAWQVUoYx/l01NfxuvYaZt26UafbuFuzMVnK4r/fd7q6vwr7/4lwH6ft+xlz7+DR+gH0xWnhUFKEABClCAAhSgAAUoQAEKUIACFKAABShAAQpQgAIUoMCtJiBzu53OIFl5nIE+DXYlQM+mLdxbucFgaGMF+NlPPoOn//AvcfHiRZgtj7SQduUBudRkW4Usa0DNZGjPdDF3aB6Hv+Iu9I/OodnOoNsFlHHQ+SU0l34fy5eex2TlJHrDJ+ErB68tgm3XLdydjy3cZbNKXQ3Qt5pH4bt1BfrJh+/B6YbG+fNnUOoT8GpzOsc9h1IBKrQQhrcjsU30siNYbD6CRqOJDAbJ2GFzcxNqMkYzVOj3+xg0u2gnjRgoL6lj2NRzcb9CAi9zzZWK89IR27ZLqi8t72PJOVwY1y3wEaAhX0KQFu4K1tctz1W4toW7g9P1te33xgB9v+/A7hyfAfruOHIVClCAAhSgAAUoQAEKUIACFKAABShAAQpQgAIUoAAFKECBW1xgpwH6+b84gWc/8QTOnz8PrJewE8SQOZcZ5xqw1qJsAUmngU6/i+S+HgbH5rFweA6zR5todRtoYhXppd/DpXMnMF4+gbniOLI0gVcJcl+3cL+eAP3UW++NAfo5CdDVczFAl+DcYxqg+xb86DYkRkLzWTSKe9Bpd9HP2hiYRvxCQAMeXQ20Wi1kysI6hTzPsWrvwNAuxHeHtG+XqnOZde5NEqvPlZLK9CpWncsRoWWmOQP0W/zjtG+XzwB93+h5YApQgAIUoAAFKEABClCAAhSgAAUoQAEKUIACFKAABShAgZtJQAJ0r1KEoBCUh9PXtnCvr1Qq0Ge2kthm/eKnTuLkv/4Mzp09C6wUSEf1c0ol7d8DtDYYJxWQaaTNBoYLQGuhh0NH5jF/VxeHjy5grluivflxXDp/ApOl5zBbPoU0BugWuTMvtHCv6kpuqUDX0xnom62j8L1F9PsDnHvwTTibZrECfWy/AKc24zUU0ipeO4SQocjnYE0DJnQQtubRbrXRb3Qwm3SRpAl6pokZ00aj2UDmmzBFgrIosGGOYmTm4vFdSCBN5KVVPaYBuoTlLrgYwkuAro20ZJcAXWrVpxXoQUHauMsmc9GlCl02LxXrWqao7//GCvT9vwe7cQYM0HdDkWtQgAIUoAAFKEABClCAAhSgAAUoQAEKUIACFKAABShAAQpQIE7slnC8DnZLCYIVoAOQBOlPDrQnBrNbaQyLlz51Es9//LM4c+YM9FKB5lBBKw3pcC6vk5B5Czkq7aETgwvNLahuiv5sD4N72rj3/ntw9+1tzCZ/jpWLpzFZfhbdyZOxotvDoEQyrUB3MNMA3VwToG+0j6HqyQz0AZbufwcumg7OXTiDzfQ4Kr0BrypsZpfgTQkHgy2fwSQpVEhRjhpI0wxt28LA9NBsNjGbzGPeLMb9tp9HoxrAOY+RmsdE9eqA3CWxMbuCXKuFkusVr+ARvMwQdzCmrkBXMUCv55vH508NEVQM0WXzcq017b5vDND3/RbsygkwQN8VRi5CAQpQgAIUoAAFKEABClCAAhSgAAUoQAEKUIACFKAABShAgZ0F6FceP4nTf/gkzp49C7Ncoj2qK8aVUXEuuATom5igUh7KalxoDpEnDjpVSA8rvPHNb8CbHziMY7NPY+vKGRRLz6I1/jSqsoAL0iK9cd0B+vL978RF28G588/HAL3UG3CqxFZ2GU4XMUDf9BlsksLqJrTrw8uodqfRrDIkSYK+nsWcPoR2u40ZewR9s4gkSTE2C5igF9vT+0rmv6u4j2Blunl828gYdGkZL03eQ5gwQOeHad8EGKDvGz0PTAEKUIACFKAABShAAQpQgAIUoAAFKEABClCAAhSgAAUocHMJSJtxC6mQdsojT2Sudywml6bl8VLrFu7TCvTHpQL9Mzhz9izSpQrtkY5t2+vq87oCXQJ0p0MM0FcaE4xRoFIVwmyJB9/6Jrz1odtx2+Iz2Lz0PIrlZ9DOn4CryhigO51dE6DXldyxAl1mm3uP9WkFer/fx4pUoMcA/Qy27HMo1WYM0IfZcvztoDD0GiZJkFhZN0NVOajSwZYBxhi0MYteOBRbuM/YOzFI7ojz0F2yAGe6ddt2lyF4HavNfSXV+nU1ulEaRr48IOfm6gC9buHu6rdIkKi9DtvFF9MKdNmVav+DsLEC/SDchVd/DgzQX70hV6AABShAAQpQgAIUoAAFKEABClCAAhSgAAUoQAEKUIACFKBAbDHeqAwkz61UwDCt6qxXcmNTB+jN3KI/TBFiC/dTOPvxz8YZ6NlShc5WPddbwuXYBx7AlprAG8CmCQrrUKKKAXo5n+PBtz6Ihx4+hvmFz2Pp7LOYLD2NGfV5GCOxs0buVAzQrbu2hXtd6S0B+lrnKMppC/flNzyKi7aFc+fPYqTPo8IIDg4juwGvHTw8RmECk1gY6+HtZlwDoYDGOB4ncbNIy0VYa9BS96Gr70O7IzPRZ5FlHRhrkaALHWROPODzBnxlYjiehAxGS8t5hSDt5uP1b/+IhPht92qXtu9TK8i8eM5A58dv9wQYoO+eJVeiAAUoQAEKUIACFKAABShAAQpQgAIUoAAFKEABClCAAhS4hQWuBugeqPSXD9AlfF7eDtDPnUNjyaGzpes2507mgftYsT3SBUKikKTSCr1ABQevPYq5HG95+5vx0MO3YWbuM7h46jjGl5/CnDkeA2yZgZ77nQTob8dF28bZc2cw0hdigO6VBOibcRa6V3WAbhMLZSqUaj1WyWtVweo8nqupZmDzhfgOaPi70cI9aDQayBoDpFkHWZahaWeR2lZdaV+04CupRgeMT6BhoKVCfvrlAQbot/CHaR8vnQH6PuLz0BSgAAUoQAEKUIACFKAABShAAQpQgAIUoAAFKEABClCAAjePgATo7dJACqIr7bGVSeV2gNcK1bQCvVFY9IYJfAhYfnxagS4B+vJLB+hjUwGpRpqmKEIO5x288RjPjPDQow/h4UduR2/+s7h04nMYX3oKs/Z4rOL2yqCSQFprmC+uQNd1SL/aOYqqvwhp4b70hrfhfNLCuXNnMFFnYoAelMPErCNIBXoAJt7FKnJlAsowinPajfYwJq9vYtUEyk5dUe4XkeFInI2emFlkSQ9Zo4F2uoBm2kWaZjBVH8pLG3fAVFlsyy7t3K2SVu3b1ebb7dnlf2+3cNcIqCvQpc27nOdB2NjC/SDchVd/DgzQX70hV6AABShAAQpQgAIUoAAFKEABClCAAhSgAAUoQAEKUIACFKAAjAf6uYm/S+2x3nBxPrfTCuO0Dn+zwqA9ltA4YOnxUzgTW7ifQ7ZcoTOUUFiGevvYBl6qusfGIaQaWZLCTAqEUqq/C2x01/HwOx7GI19xNzpHjmP55OcxufQUBvYpuEoqxjWCkZbodYBuq3oGumTQSocYxEsL96p3BIN+Hxfe9DDOpg2cO/c8KvUMPDYQpNpdrQESUAeDMm/B2hRap6hcA0prBF3C6zG8d6ikwbwq4jG1yWBMA0YbJNUiEj8XvwTQSg6hmQ3QarTQlIBdt6GVhS07UF5as2tolcUg/YvbtoerbdvNNQF6BajqQLz7GKAfiNvwqk+CAfqrJuQCFKAABShAAQpQgAIUoAAFKEABClCAAhSgAAUoQAEKUIACFJA25MAgl8AaKE3AekOCbKlGfyFAT8s6QJcW7iufOo2zn/g8zp49i+RKOQ3QAeXD1QB9SxXwViG1CbLCQTuPUpVY66zi4Xc8hEcevRvdI09h6eRTyK8cx2z6hRhmu6DgdF2BXs9A3w7QAyAV6NMZ6NV0Bvq5Bx/C2STD+fNSff50DNABh6DXpLQcCAmqSRvWZtA6Q1lJG/Y6QK/0CM45VCqHT/L4uNIWQUL8EJCWx5D6+fh4qubQSPtoN9voJXeglQ6QJg2kTqrRZR66ggrZi+edT5P/FwfodvqWKxmg88O3qwIM0HeVk4tRgAIUoAAFKEABClCAAhSgAAUoQAEKUIACFKAABShAAQrcqgImKHQKBT2dgT5K6xbu11agp4VBa1K3cF/91Gmc/8TncebMGdilEs0tqcAGVJwBLvPLFYZuEqvYE2uRlQEWCt5I9fgyHnr0LXj40bvQOfwULp8+jsnyFzDXfAYh+BiQu+DqNusuwFQhVrR7k8BLuO0DNrq3w/eOYjAY4Oz99+BcanDp0nkU/jk4vwGPCuGaCvSqbMDaBEoq0Cv5LQG6g9PjGKA7VSLYEtpIJb2Obd8r55C5w0j8IIbpxg+Q2m6sQB80bkOnOYNmo40m5mBUChUSoOoAMCIQK99f2OoqfgnSQ5AAXQGKAfqt+nnbq+u+4QN0+aBzowAFKEABClCAAhSgAAUoQAEKUIACFKAABShAAQpQgAIUoMB+C0juHbPvGP0GJNKKXeq3FTCZFkwnpUGjyGKYvP7JU7j0h5/DmTNngZUS6UgC4jpwDxJ8GwMzHkM7V1d1lxpWJzCNgGH7PN786IN48O13wywcx6ULp7C1/gwa6WdigG78EKlbgZcUOzSgg1SPW4zNUYz1YgzTq/4bYAZ3Y2ZmBqePDnE52cTm1ia2JhcwzjeRlxNUeh1KvhGgAW+kulzVFezGxTUCPJxUqvsQvxQg11UH2y/MLE9UItPYY6ivqhlY1Y6z0VtpA41Mftro2GNoZl2kegZq+AZY3aoD9bJZv045JKaU7xfAVwahSmNQH7SE/Gzhvt/v/Zvp+AzQb6a7yWuhAAUoQAEKUIACFKDAlxF48olP4ad+8gfwkz/1C7jt9jtpRYEbQmAyGePf/NHH8K9+97fw7/7kj7C+too3vukhvONdX4mv/8+/Cffc+/r4DzbcKEABClCAAhSgAAUoQAEKHAQBCXeLGIEDNgCtqg7QnQYm0p08BCSVvRqgb0iA/rHPxRbuYaVEMq5bnldGIRgVA+90OIat6rAalYXRFip1GLbO4KFHH8SbH70HOPQMLl9+Hpsbz8LYT0vEDOs30XSXobVUcrcRfDcSjezdKBv3ot1uw/UegOrciSzLcOGOVSxn69ja2sTy5gUMRxvIizGcHULLxWgPZzfhvATWDt7mcb0Ymscrlti8rjyXTXJ07+UnILMKViNWqaMcQKMFI+3crUKSGGRJCx17G5pZDw27gCx/FJntIdFN6Kod19CqRGKL6BNcAl+mMFbaxEub/Gl7+n1+E3AG+j7fgF06PAP0XYLkMhSgAAUoQAEKUIACFDjIAkWR4yP/5Efxy7/0s/jxx34OX/cN33iQT5fndh0Ca6sr+J7v/Gb82z/++HU8+0s/5dd+8w/wyNvf+arW2KsXn3juC/jJH/kg/uRLXGO73cE3f8v78Z73vg+NRnOvToPrUoACFKAABShAAQpQgAIUuG6B7QA9Rskh7H6AHtLY2tybAlvpSTzyjjfj4Xe8DurICVy5fAab689A2yeA4GHDEA2/gixLoVQP3nVQVQ5Fdi9U937Mzc6hat2HiZ5HUZTYuK/ERmeCzc0NLG+dx3C8gUIq0NPNGJ5LpXeuV1G5AlUo4ey4rjqPTepDDMSNVMerutTeuQBXeVRVhSw1sEbBOY9Q9qB8M34hwGoPYxQSnaGljyJLO2glh9DHV6KZzSC1LVjXixXoWlUvCtDhGrFC36sKLn5tYf83Buj7fw924wzUU6c26q+EcKMABShAAQpQgAIUoAAFblqBZ7/wFN7/D74Rzz37NN717q/CYx/+RSwcWrxpr/dWuLCbPUCX9+qHvvtb8eSnH3/Z2/mBD/5IDNGl8oAbBShAAQpQgAIUoAAFKECB/RSQ0K2Mbc0B4798gC7nuf7nUoH+2euqQIfWGGYdFEpmi4/g9DN4xzvfgkfeeT/M4VPYuPw8hqsnUep6Brq0WVc6wHmHEAbQ9jC63R6y7uuQNO9CCoW1FY2lKzmuLC2hOrKAZH4GnV4Heq5ASCpM3Ajn3XGsj1cwLNcwbF+AThWU/M2uwQdp3V4BoQ6wrTdIfD2zXDsD7VSsHg8NDZ8oeOfgiy7gs9jhXaOAVhKOJ2jgEFLbRjM5hBnz76PTmkMz7SENM7HqXCsHKy3cvUdwGeBasUJfqs+rUFfD7/e20wA95X/H7vcte8njM0A/kLeFJ0UBClCAAhSgAAUoQIHdE5D/ePtf/vnP47Ef/9DVRX/mn/0LfM1/8B/t3kG40r4IlGWBUyeexcd+/3fwq7/8C7G9+U63g1iBLu0Cf/yHvhv/92/9+nVdjlSiP/aRX8JXf83XXtfz+SQKUIACFKAABShAAQpQgAJ7JfCiAD1WoIfY0DzOQDd1TauVFu65VJLvLEAPWmO93UeuDZwbQqvjeOc734K3vesNMPMnsXHxNIYrp5Drk3UTeWlvnjbicUxyCEnzTnT7fRh1BOWkh/XlZVx+fgtLFzaxsrqKcnAUrfkjOLx4CL37UrTnMugMuGCPY228hLViCcuN5+B1BW8L5OlyrDxXcFAhjyG3rRSSsm5Db72NP1JpXmQKpQ2xkjyUnasBukIOFVysqs/CPBLTrAN0/dfR6xxCpzlAQ83HEF6OY3URW8YjBuj1THcG6Hv1br5112WAfuvee145BShAAQpQgAIUoMAtInD2zGl84H3veVEl73/69X8XP/CjP41mq3WLKNz8l/mn/9//i+99/3tx5fLFHV3sQQzQ/+LxP8Xf/6b/DMPh1nVfC9/T103FJ1KAAhSgAAUoQAEKUIACeyjw4gAdaL/MDPSdVqCvdwYxQPd+BK2P453vqCvQ9exzWD17AhsrJ1HoUzBGQ6cZVLMVZ523u3ei2bsPIUmweUXj4skhnj7+NC6d2cLmahmD7a3GHJLBPA4dXsDcG9s4fOc85hYHyA9dxgRDbBTLOOM/g43RGsZ+E1VzHdpI23YPo8q6SrwETF4H5RKep0jjDPY89ci1j4+j6kKFRqxAlwAdoYqz0xM3FwN0mYHex7sx6C2i155FyxyKrd+BCkYV9RquAeXrAF3at9+oLdxZgb6HH8ZXsTQD9FeBx5dSgAIUoAAFKEABClDgRhD4rd/4VXz/B7/9Racq7dt/7pd+HW956G03wiXwHK9DQMLmH/2B78Lv/J//23U8+4WnHMQAXTom/Pc/9g93dB1vevPD+PDP/gruuOueHb2OT6YABShAAQpQgAIUoAAFKLCbAtcG6DbgZWeg7yRAlwr05e4AuU0QMIbWT+PRR9+ERx59HbL+SVy+cBpra5eAZBNplqLVOoRO/x4kjQY05lGOBrhw+RIunVrH5dMbWFpaghuWQOElyUaFOSjTia9NjgTMHpnBodvm0Xy9R3OQAk2HS40T2Mo3sVkuYwWnYwW60xNUdjMySpW4RhXDdCWBurRvR0BuPAotreSlerwNjQxaKWg1isE4gkYaBkh0A5mdRw9fidn+IvqdBbTM0TpA9xVUkLWlhXsTynXqGei6hL9BZ6AzQN/NT9/urcUAffcsuRIFKEABClCAAhSgAAUOnMDG+hr+u+/9NvzhR3/3r5ybzIx+//f8INI0O3DnzRN6ZQK/8DOP4Wc+/BM7evFBDNBfyXW84Y1vxod//ldw9z2v29H1X8+T5R94fvf/+t/xwf/2vTiIXtdzDbfyc3j/buW7z2unAAUoQAEKUIACr73AdoAu5dUmtnD3UJIZa2nhjhggJ9LCvcji/vonT+HSH1zfDHQJ0C/3BsiTFEpNoPTTePvbH8Ajb389mjPPY3npHLa21mEbQJplaDWPotV4HXLvsLWaYPWCxqlTp7B0Zh3DpQnKskQmleIh1DPTizkE10BQAWVvgvZsEzOHB2jdrzCz2Ed7oYnR4WUE4zBRG7iC55AXOcZ+HZu4XIfjpoSyBbTWsTV7CBW885iYCqWqA3TlWlASoGsFrbegYoCukPg+EpMhM/OxAn12cBSD7mG0zG1wlYN3FXRcM8QAHVUdoAcJ0FU9g32/N85A3+87sDvHZ4C+O45chQIUoAAFKEABClCAAgdSQGZjf8e3/L2XPLd777sfH/mnv4r7Xv/GA3nuPKmdC/zGv/yf8cMfev+OXngQA+GDVoF++tRzsT3+k59+nAH6jt5dB+PJvH8H4z7wLChAAQpQgAIUoMCtIiABeqW1TCCPAXq7ktndL8xAvzZAFxOpQL/4B5/B2bNnEVZKJON6fnhlFIJRsUV5OhzDVg4SoF/q9mOArrWE1Mfx6Fc8iEe+4n40D13EeGMJrhih0bbQWQqEPsrRHC5cvIjnT2zh+ecmseocI4sstJGmKRLngLJAPsmBYhYqtKCMwqS9BWQBuqFQHt5A/3AXc7cP0H6TxtziLLKBwrB1Aesb61geXsTl0SkURYGgC5i0QpKksbU7goNzErhXKNS0Mt23YgW6tHDXagigrAN014OdBugD9ZWYmzkWA/SmPoaqrBC8iwG6bDHoLzsxqJcAXX4OwsYA/SDchVd/DgzQX70hV6AABShAAQpQgAIUoMCBFBiPRvixH/wAfvs3f+1Lnt8Hv/8n8U3f/G1Q8l+t3G54AamS/t73/9c7uo6DGKD/uz/5I7zv7/+XB2IGelHk+Mg/+VH88i/9bHQ9iF47uuG32JN5/26xG87LpQAFKEABClCAAgdA4EsF6E5NK9BRV6BnRSbl6DsK0KE11hstVEkKGTY+Sp/H29/xFrzt33sI7TtyjIZrKEYjGAUUZYmtyxVWnyuwtLyMjQsO48sGZVVB+TT+SFt0B6ne9vHfBYxUeMt8caVQ2ipWogcN+I5Dp99B71APzbsz9Of66C220X5dgslkjOXqEi6o5zCZ5BiaFWxlK7G63CUTVMkk3hXtS8DVc9Ih7ddDEp+j9DoQimkFeg9Wp3UFugTo0wr0ptoO0D20tImXf8Oo2ghlN64djATorEA/AG//m+YUGKDfNLeSF0IBClCAAhSgAAUoQIEXCzz5xKfw7e/9L3Dl8sUvSfOud38VHvvwL0JmonO78QVulgBdRg/80Ie+E7//e799XTel3e7gsY/8Er76a772up6/kyd9/GO/hw++/71Xw3wG6DvR2//n8v7t/z3gGVCAAhSgAAUoQIFbTeDaAP16Z6BfbwW6BOiTJIM3Ft44LDcu4m3veive/u63oXNvgs3hOjbXNlBuTrC6uoqVE2tYeXIdo9EIaiNFttWNFe1BpXDBxIrxkSlR2RAfz8IyLOrA2wcLydIl7w4mQdZoIOs0YBZSNDst9I/1cfhtCzDWYNzawNLgTGwJv2TO40JyKu6Ps3Xkja1YJd4sS6RVCS+LusY0QAeUXgOQI3hp4d79Ky3c+51DqAN0h+ADDHRs2y4Bui969bnqnAH6rfZB2+PrZYC+x8BcngIUoAAFKEABClCAAvshIFWXP/WPfgD/6y//s5c9/I8/9nP4um/4xpd9Hp9w8AVulgBdpJ979ml86Lu/NbZNf7ntAx/8Ebznve+Dsfblnrqjv7/UOTBA3xHhvj6Z929f+XlwClCAAhSgAAUocMsK7GmArjTGMUA3cKbCUnoBb3vXw3g0BugplteWcPn8RVw5eynOOh+eGyO51IgV2+m4jcawFwNsCdC1bcTQfGwqjFHEML2l15CZEtoYaC0z2hV8CCi2g3QL5O0KJrVozGVov7GNw4cPoXt3A+b1RQy2r+hzOOmOY21tDevqCsbpRjxOq6quBujK1xXosYW7XkOQ0D5opBKg28aLZqD323WAXpaVpPqw2sbjKNeJAbpUtHuVxxD9IGxs4X4Q7sKrPwcG6K/ekCtQgAIUoAAFKEABClDgwAk8+4Wn8P5/8I0xhHy57W/97f8QP/GPfx69/uDlnsq/H3CBmylAF+rPf/YJ/MQPfw/+4vE/fUl5qTz/5m95fwzPG43mrt4dGYHwj37s+/B//PqvvGhdBui7yrxni/H+7RktF6YABShAAQpQgAIUeBmBLw7Qm5WHCgFOA7lBnI0uLdwb0sI9zkA/iQsffWEGuh2p+BwnzzX6RTPQldYorIa0g/faYzLj8fo33Y97H3gdsGBx4fIFXDx7HsvnLmJtfR16w6G3VR8nzVNkoyzOIw8qgzIZkiTBxACT4GPFeKpWkNgSaZJA6QzeK1SuQu5j33R4EzBuSsv3gND28EcK3H7nHTj0xhl03mrR6XSwll3GGfUMVlZWsOIvYtNIO3cdA/Ssqq6pQLdQWpatK9BjgI66Ar1hFmIL95neIrqtBTRxDFXlIl6ibVwPrg2UUoGu4CRAVwzQ+eHcPQEG6LtnyZUoQAEKUIACFKAABShwIATkP4b/+S9+BP/DP/6R6zofCSF/9n/6l3jXX/sb1/V8PungCtxsAbpISxD6rz/+/+Bjv/87kNno62ureOObHsLf+Jt/G1/7H/8d3HPv6+v5d7u4uaqKM89/+rEf+iurMkDfReg9Wor3b49guSwFKEABClCAAhSgwHUJvGgGug9oSYAugbiuZ6DLlrgEzWmAvvZnJ7Hdwt0vF4gBegioZJC5fXGALsGxtx6Vr+C0gj4yh8O3HUN/YR5bmcK5Cxdw5cJFbC0tx+C94zUGhULwHkkOZBMp4vYIyOoqdAnkTYJSmRhsKyzDmBzWSnW4zEgPcN6jUDKrXCMkCqOsgAsOZVZgsrCFO+64HYcemEX3bSkGgwG22iu4kJyIFehL7gLW1VK8no4E6M5NA3SZ/25iBbpS6zFAV9BIQxfWpGjYBQz0X8egexid5jwa/hi8D1BBSGz8b8BQtYCqF6/BqwJOQvgDsLEC/QDchF04BQbou4DIJShAAQpQgAIUoAAFKHCQBM6eOY0PvO8919X6evu8/6v3fAu++x/+GNK0/mY6txtT4GYM0F/rOyH/2PF7v/Ob+OEPfefVuefXngMD9Nf6juzseLx/O/PisylAAQpQgAIUoAAFdl9grwP0kIQYoBfBY9JvotnvIuu0sdQxq8UAACAASURBVJlqbGxtYrS5iTCaxOryVgV0hlUMnBuVQausE3yPNAbo8niubQzQ5f+XztJNhDDEZJLDe4MkyeLs85CmqLxH7nJsJhNoq9FdbOPIVyxgZnYGyVGF8q6tGNqvJBdwVj+Lra0trIRLsQJdtj6ApvcvEaCvIYS6Aj0JHSTTAH3OfhUGvcPoSoAebosBurRwN2r6LQQnAXqfAfruv4W5ovQ1eOrUhnyWuVGAAhSgAAUoQAEKUIACN4nAb/3Gr+L7P/jtO7qao8dux//4C/8CD77lrTt6HZ98sAQYoL/6+/HJP/u3+L7v+m9w/tyZl1yMAfqrN97LFXj/9lKXa1OAAhSgAAUoQAEKXI/AXgbosYV74lDBwQWgTDLoROaZJyh0grKq4KoSypUxWLbeISkncT+DRhak4bn0f7fxJ84PR4IQ6lBap9JTPaCqKhSmkkwbklcPs5EUjEM3FXDYoTfTxdwdAxx6pI8kTVC0RtjsXUZZlFgLl7GEs5hMJhhjA4UZ1gG+ASw8QvCAawBBKsmlAn0DCAUQFKyvK9Cb9hBigN5fRK81H1u4O+djgK6nNyFUzWsq0KWtfHE9t2fPn8MK9D0nfk0OwAD9NWHmQShAAQpQgAIUoAAFKPDaCCwvX8EPft/78ImP/asdH/Bbv+OD+Lbv/D4YM/02945X4Av2W4AB+qu7Ay8XvsrqDNBfnfFevpr3by91uTYFKEABClCAAhSgwPUK7G2ArrBuC1RGKrEtbNVC8ArBKVjXgpa0Wwd4XcZKb6dzuGQIow2M8TCmipdhSg1dqDgPPalSJEFatisUeh4q7SLLUgybGxhWW9iYrONSdhpZP8HsbX3MvjXFsbuOYOa2DtSxIfIix1a1ijV3DsPhEKNiHZNqrW4Jrxy09jHAd4mcj4uhvfJNKEgFPKDVECEG6BrWdWF1Flu4z5qvwkz/CPrtBTT1EXjnEbyDCvUawTWBshv/DSNeL8rrvUV7+jwG6HvK+5otzgD9NaPmgShAAQpQgAIUoAAFKLD3AjIn+ju+5e+9ogO95eG346d/9pdx2+13vqLX80X7L8AA/ZXfg8f//E/wg9/3HTh54pkvuwgD9FduvJev5P3bS12uTQEKUIACFKAABSiwE4G9DNChFdZNDp+o2Oo88R0Eh6sButE2BugVcpRlCa9zBBl8LtXlWlq5lzEolwBdfpx3SKssBuh1yH0IwXQgZd5rZhmTMII3FfztYyzedQhH7zuM9gMe7UELvpnjknkOk3yCrWoFa+488jxHKa/Ro7iehOfGhHrWuipQqqoO1kNLJp5Pn7MFhLJu4e57MUDPzDx64SsxOzgaA/SWPlJXoAd57TRAr5pQrlcH6KqEAyvQd/I+5XO/vAADdL5DKEABClCAAhSgAAUocJMIjEcj/NgPfgC//Zu/9oqv6Mcf+zl83Td84yt+PV+4vwIM0HfuL9UBUrn8wx96/8uG57I6A/SdG+/lK3j/9lKXa1OAAhSgAAUoQAEKvBKBvQzQpYX7ZuLhrYbVFonLEJxUYwPWZbHSXEJ2p6SVu4PTJVxSwEvbdFSArlu7G6+gXYDzHonTMMHUIXdjDqVpwPkKw+Ya0q5Fb76D9gMKh+9cwMyxLvIjS/C6wpZfxbnyaRRljnG1iWFYihXtQAltXAy2rUL8kVLzXBUxRPexAr0tDeVhJGRXo/rcYoA+iAF6qufQ9X+trkDv1AG6BO/wDhrV1Qp05bow1sDHpvYM0F/J+5WveWkBBuh8Z1CAAhSgAAUoQAEKUOAmEZAKzO/69vfgyuWLr/iK3vXur8JjH/5FLBxafMVr8IX7J8AAfWf2/z975wEfRbWF8W/K1vSEXkWQogIiKEpT7F1sPHtBsVBFuiAoooCCUlVUwN67giiiKM2CIgpSVKSXECA92d0p73fu7IYYUmY2hYDnvpcfm82t/zszZvPd7xwSX7/64lNMfHRkiTnPi/bIArozxpVZm/evMuly30yACTABJsAEmAATYALREqhUAV1REPT4oMkyTN2AEtRgkrCsm3AZEhRJhqQokBRVCOIhyUSuqQlhm0R1U9Whqi7IFMpdCsEgwdsIQQaFWpeR7o9BDrXTg3DV09CgWV00O+l4JJ0iw50gI1/Kxhb8ivScg8gOHkCmvBOGocMwgzCQT9nV4YICt6lCligHO4Vll4Xgne8KISiHrBDuehwk0wtZpozsAUigeShwGclQZS88cgpihYBeG/ExNeBX64gQ7uRUVyK5zg0vJCNWCPUiKzy52KtB4RDu1WATKmAK0oYtmXQvH7XlqJ78UUudJ84EmAATYAJMgAkwASZQ3QgEgwFMnvAQXp33XLmnNv2513D+RVeUux/uoOoJsIBunzndM++88RKmPvkIcnKybTdkAd02qkqtyPtXqXi5cybABJgAE2ACTIAJMIFyEKhsAT3g9ols34amQQlRTnATMiS4dAmgwSmxuKJCVVVoMpAHPSyg60JAd7lckChnuBmApmmQDBKlKdS6grzkZKhJSUhISkBSCw9qN66BlLqJyKm5C9laBg4G9mGHshb5ei4CZjZy3XthDUru9oAID0+iuctQBEFFk8QXlaBHh6bqlpNciwMMyoEuQUYApkkOdAXusIBOOdATpa5IiKuNOH8yfEptIaBL0ISATu1geAE95qgX0D2qWo6rjZtWFgFpw9ajXEBnBb2yrg3ulwkwASbABJgAE2ACTOAoIvDXpvW4v8+t+PuvjWLWF192DciRHo0b/aprb8JD46bA5/cfRQRKn2p+fh5++3WVcBuv+nEl1q9bg4TEJJzZ+Wxcf/OdOK1jF3HavryFTprvT0vFb2t+xi8/rcQf637D1n/++pe7udVJbVGvfkO0O/V0tOtwBlqd2KbCWFe0gK5rmrimFn/5GX5Z9T1+/+0XZKQfRExMLFqe1AbtO5yJs865EG1P6QDlKPrQT2uYNmU83nz1BcdbXpUCOv1haeuWv/Hj90vx48pl2LljK9as/qlgzm3bnYYTTz4FZ3W/AO3ad0R8QqLj9ZS3Ac1xz+6d4vqgr81/bcSG9b+L6yRSaJ71GzQWc6Sv5i1PhMvljnroo2X/ol7gMdKwqp679JzauGGd+G/ej98vE89besZTKfys6tztHLRu077CnrfHyDbxMpgAE2ACTIAJMIFKIFCpArqsICT7oZkSDINE5yDoo6wQok3DCtVukqtbFcIyJBU6VCGgGzBgqqYlOCv5CMl5Isw7XCEoHhMejwdm40TENayJuvXqILmZH7HJXkhuE7uljTiYk4aD+fuQ5t4MDUFocj6CnoMg27kk6aSWCwe6bMqQDUvMl3X6kmASFI8Bg8LP6zrMkCWgU5Ep9LpI5E7O9RpwKT741FpIVs9CfGwtxHgT4ZVSRA50EtBdchAUyp4EdFP3Cae7QYcESMSvBsWpA93jYgG9GmzbYVNgAb067grPiQkwASbABJgAE2ACTIAJOCBAH4RnTZuIZ6dPEq3anNIB4yZOx8svzooqHzqFb5/5wpto07a9g1lEV5XmPP2px6JrHG71xNQXcXmPnsX2QQLOl59/gudmPFFifmsSWO4bMBy339k3ahGY8s8vXjQfb70+Bz//uMLRekjIv/Lq63Frr76o36CRo7ZFK1eUgE7u3pXLluCF5562tZ7WbU/FoKFj0bHTWY4PIpDoetO1F5Rr3dS4tOugcOcb/vgNkyeOxfLvFpd7zNI6KI/QTtfTRx+8gbdem4NNG9bZmiddxz2uvQl39O5f7uvIzoDpBw9g/ifv4Z0359meY6RfOkDS88Y7cN0NtyM5uYad4QrqHIn9+2fzn3ig7+3iYEC0pWWr1nhq1ktocvwJh3URzX1btJP/3dQLIx6aAK/XV+YUj5Xn7oEDaXj3zZfwzhvzbKdgoOftbXf2BfFyeu2VCZYrMAEmwASYABNgAkwgTKAyBXRZUmAG4iEZLpiKgaA/C6ZqiNcBVy4MU4dEOc0DHhEq3W3EIE6vAU2nvOESTIlyjsvI8mYg25MFWZKg1wxBrSEjMTEB3tNMxDX1ITEpAUqMgUAoFxnZ6dgf2I6QkQ9dCiLgOoCQHoBGDnZ3nnCgm7IJQw47XiUax3Kdk4huClkd8CgaVMlyw5vBBJi6R5jlKae5BHLRq/CgLtyKHz5XLaSo3REXUwM+TxxcRrxoJyEEtyviQHfD1LxkuYch0fEAyvN+5AsL6Ed+DypiBiygVwRF7oMJMAEmwASYABNgAkyACRxBAju2b8Xg/ncIhzUVEoP7DhyBrxfNx4B7b45qZrfccS+GjHwUbrcnqvZ2G1WmkONEaCPxcdLUF3Du+ZfanbqoR0LzooWf4vlnpjgWEYsORMLOff2HCWHHjghW3ESjEeKKCr3bt23BE4+NEm59p+WevkNAX06iF1SVgE579dnH74q1FXZHO12j3frRCOg0Rzrw8cy0iSUe+Chr/Iq4jkobg8R9Es1fmfuMbdGypP5ITO57/0hcdEmPMg+vHMn9YwH98B0s6cBKVTx3I9fgszOeiPpednLtlXXP8c+ZABNgAkyACTABJlCUQGUL6HIgEbLpgeQykedPhyaFoCGEPHcOJAVQTRdcQZ8QnN1aDOK1mpYDnczpUIRbPcufibyYHPh8PniOdyGhSSzq1q0H/eR06DVyRV7zPD0DuYEc5OZnI9vYB80IwJBCCLnSYZJgLWvQ1DySz4V4rcthAZvyswsBnWRxK8A7icoeWYOLcpULB3oCJMMn5qJIOhQZUCQ3fFI9uNUY+N21kSR3Q4wvBV5XDBQ9FpqmQ5b+LaAbIeuggCGZMKXqEbKaBfRj45nAAvqxsY+8CibABJgAE2ACTIAJMIH/MIH3334Fo4f3EwSaNmuBKTPnoUXLk7F//z6MGdEfXy9a4JgO9TP1mVfQrHkrx22dNKAPllmZGcLZ+earL2Lh/A+dNBd1iwo51OdPPyzDww/e70iEdBq6Pm3fXkx9chzef+fVw+ZMgvy9/Yaix7U3IqVGLZFjm1ySJIyWlW/7iquvx/DRj0fljiyPgE7cln23GBMeGe6IW9HF33BLbwwd+agjET0UCmJ/2j589cVneOOV56MavzQHem5ODp58fLSIEFBVxamAXtr1RHMm1+xNt91T4C7fvu0fzHjqMeECL67QdUT7UKNm7Qpb8ua/NwmOSxYvPKxPcpX3GTgC5194uQglT+kjXnpxJuY+P73M8cs6eFEd9o+iWVA4/XfffBkfvfd6mfdx0UWX5kAv/Byk50RJe1oaSCcO9KP5uVvaNVj0uUuhQSmNxrQpj5YYcaL3fQ/gnn5DRKh3LkyACTABJsAEmAATqCgCJOPqYRe2YpjwiNDj9B4QsFKDw2Wo8IasEOZZa3Zg33cbsX37doT25gIZIZGbnJzbFG5dVV3w5AagUr5zSYYSTIICrxDQ8z2ZCBoBhIwggu48KC4FLtkNRXOLPlTdC7+ZLF6HTEPMi3KjB5NCMFNMJCcnI755HFKapaB+/XrIbLgVB9Vd2L8/DRl5qcgP5kI3QwgqB6EZQct1rmZAUWVIqomQkgeDBGz6n2QIQZzEc/oiDZ1YGORCJwHdNOCiMPOGYQnoph+KIsMlu+BSVbhUL/xyQ3jcsfCpKYiTTofHHQ+X7IWs+0UOdCAIVQlYkc8MFwzdJfoW/wub3itqH6PthwX0aMlVr3ZHvYBevXDybJgAE2ACTIAJMAEmwASYQNUSIJFq+KB7sGLZN2Jgco4PffCQc/w9EteHWeK600Ii7u139RUfgKuikKtwwrgReOfNlxwN9+S0QyHc6YPq0m+/EuI55cF1Uk5qfQqenvkSGh13fJnNyJE6amhfkfO5aImJjcUjj0/DpVdc+y92lKd37gszMGXi2DL7P/eCSzFuwjQhvjspJKAPHXiXkyZ44/0vRQ7zt16fi6eeeBg52dmO2hdXefCIR9Crd/8yXcXFtaWc64P798KGP5yFyy58HRTtl8KNDxl4J5Z9W7lh2wuPS1xP7XCGLZZ/rF2D8WOHFns9UQcl8aR75skJD+GNV4rP5U7X0ZhHp6B2nXq25lFapVU/LMdDIwYUe7iBxPNJT83GaWd0+VcXZc2vcOUbby354EV12j96xpDAPfbBgY7ulZYntsbTJYRwL8yBnPazpk7E7FlTHO0ZCegjx9gL4V6446PluSsO+Hy7GI+XcMCnpOcurXV/WirGjByIxV/OL5bpDbfchSEjx7GI7uiK48pMgAkwASbABJhAmQTCZmjxT/gjNaUFJxGd3lNMCaoui270tBzkbt2Pbdu24cDGncj8Zy/S09MRl6cg1nTB7XbDnwcoQR26ZkLWEyDBCn9uIgTT1IWALKmGlfdcIZlZAx1UNt0KpDgvcnNzkSnlI9erIzEpEfFNayLphDpo0KABvHVj4U7yiQh0GfG/YF9gE3bv3oWAfhAGuc7JNa4cFGMZJgnxWVBVGbIiQTNDoIzrNBnKS05LJTc4ier0Oxwo7zo5w03AH4qBh0KuU9j4QCwk0xrT66oHnycRfl88Yj1NhQNdlf1wSXVh6DIorbsEtyXOmxp0g8LGQ4jv9EVFpH6vHhHcLUFfrN1e4Rzo9jhVdS0W0KuaOI/HBJgAE2ACTIAJMAEmwAQqkMCihZ+g/z1WmHYSEGY+/wbO7Hx2wQiR8O5rVlvh3Z2UTl26Y9LTs0E50auqkCDd+7arHQlThYXTn75fhuEP3ONYPI/wm/vax2jb7rRSl0sC74ND7kNJTO+4uz8GDR1TbPh7J/tRmqBY0gSjEdBffXsBfl39ky1h3+51QNfM0zPnoUPHznabFNSjcH7Tp4x3LCCWJqBXJC8nwridxf/6y494eNSgEg8M9LjmBoweNxmxsXHFdrf1n78xbFDvEq/HaA9jFB6srPvqwbGTxOGd4g7b/Pbrz+jb+wbhSC+rOD14Ec31XhH7l7p3N4YMvAs/rlxa1pIKfm5XQKcG637/Fff26mmLWWSAaAV0al/dn7v0x0dKKTFh3MgSn+3kIh8w6MESD+3QGocMuLPE9tE8b21vPldkAkyACTABJsAE/pMEItHEhRvd0niFcB55TenCFVLUSQjO1WGmB5CWloasv/cic/Me7N27F+rePKiZlhs9LiDDpVlh0fVADCTTbbnT6S0h2BpCXKZiKCY0F+U8NxF0Gcj16cKxrScoQC0vateujbimtRHXpCZq1qwJKcED06sIoT/d9yNSc//Arl07ETJINA/ChA5DPgBToj41aHo2VJcCWZagGZr4HED9SxQ/3sqIDp1EfRKRBQhTiP2+/Hh4tRhR19TioUgx8Hp88LuPh8+bLAR0ek3iuQQXJDMRWsiAoVN7l1gvzUU38kXfMp0VUCAc7WQ/l8ww6CN8xbGAfoQ3oIKGZwG9gkByN0yACTABJsAEmAATYAJMoKoJZGdnYfyYIfjo/TfF0MUJbSRGkpvxmemTopre+Cdm4tr/3RpV22gakWuc3Merf/7BdvOIcFqWsG2nw7LEtbKcjBT6ftqzJYe+z8/LxWMPD8e7b71c5nToQMQTT78AEkDtlmgExXbtO/6L96VXXosbb+mNNqe0F6ECSSx87aXZeOPVFxwdbCgaDcHuGqjegk/fxwP97nDSBEejgF7WNUsHEWa98KbYi5IK/XHmpRdnYdL4B0usU9qhjrIglzXHsg7aHNifJoTLSJSM0sYjJ/v0517DyW3alTUt8fNorvey7nE7A1M4dxJz3359rp3qoo4TAT0agb48Anp1f+6WdYCjbbsOmDJjHho0bFzifpCz/8nHH8Kr854rsU5pB0FsbzRXZAJMgAkwASbABJhAmEBhAd2Qw3nASxDQPSEJ7nwJgfx8GHtzkL/zAHbt2oXcP1ORszMN6ekZwoHu0cn1rULL8QqBWVVUuFVFZBonETmkBaDrGgzZhOk14XK5kK9oOCjnISUlGfGNayC+WU3Uq1sPrvrxkGr64fF4EPSYCLmsiWcIAX09du7aCc04UERAJ7e7Bs3IhqpaArpuUFh5cp/TPCwB3aD5kHguBHRhOBd1vPlxQkCnz5mqlAy3Ggev1w+/uwl8niR4PbFwSQ2Eu940FECPh67T2kzIknVgQKLc6yTqmySq00i6WDONrUhqtbj+WECvFttQ7kmwgF5uhNwBE2ACTIAJMAEmwASYABM4MgRWLl+CfnffWCBqzpj9Gs6/6IrDJuPEAVq08fkXXY7HnpglchpXRYkmVDMJp526nF1qiF47cyex8rm574BCuRdX7ISjtiMa02GG6VMeszMlXHhJD9Ahhri4eFv1oxEUIx0nJCZh5EMTcHmPnoe5OCn8/PPPPoVpk8fbmgdVciIYFu2U3KI3XnOB7bGo4tEmoJd1GIPWdNV1N2HMuCll5pPfuH4tBtx3C8iNXlyJ5jAG9WNnjmWlenAqNlPaCHKiu1xWPsjSSjTXe0UI6PQHMTqYNHPqhLKmWPBzJ/dDNM/B8gjo0YxXVc/dsg5wEOA+A4aj7/0jrHClpZQVS79Br5uvLLGG0wMctjefKzIBJsAEmAATYAL/SQKSCDsujNEIG83Fa2EiD0d1Jxc6FY+hwGuoQgRXs8iNno8DBw4iZ+s+HNyeij279yA/NR15mdkI5geRYKZA0hThTCeRmnKaqy4VikohzinQuoaAHBJ9q/Fe+OsloFbt2kg+rjYSj6+J5JREGAkuBLyWeztf1aGppnCGZ3p+xb7sjdi5awc0cx8M5APQYCh7AYmEaxLQM4UDXZHVcHh1WpQLMPxW+HKD8pK7RWh3SVIhS6rI3e4LJcJnxsPr9SLGVws+XwK8Xh88Sl24FHKmu2EE46BpEgwdUOU4mCatiVjKVoh4AZac9nRsgBzxlkNfJoe6FD4FcISvOBbQj/AGVNDwLKBXEEjuhgkwASbABJgAE2ACTIAJVCWBom660lygJPyOGzMYH777uuMpFhcW3nEnDhpEI+RQrvBNG/7Aay/PFiORUDV4+CM4o3M3aCENc2ZPsyV0kRN7yoy5IBGlaKEPwCTWDbu/d6mreebFt3DO+ZeUWodcq2MfvN8WlbJE/aKdRCMoUh+l5Q+OjPHXpvUYeN+tIEHLbqGQ+J26drdbvaDemtU/CaHLST72o0lAp/v36SfHYd7zM0plU9KhmKKNMjPSxbW55OsvSuyPrstHJ81ASkpNW/th59CEnevTaUj+0u7DirjeK0JAp3k4OQgTeS7ZyYFOdZ1EqogwqWoBvSqeu3RdU+7yhfM/LPGatROlIdJ425bNGNTvdhEiv6RSHo62biyuxASYABNgAkyACfxnCMiF8nGTA50KvRUJ4S6CsYcFdLepwAtViM9eCtWeZyI/P4DQvmxk7T2Avbv3Yv/WXdi/JxUZBzMQkx8HBIBgMGiJ7mEBXaZ47vR/lwz4FCFUJ9ZNQa3mDZCUlISYOgnw1ouD3+9FvtdErhJCKBQSLnVNsQT0bM/v2JfzJ3bt2oGQuRemENBDMJTdhwR0M6NAQJfIKS4W54Gpx4QFdI8Q06k/RfZCkT3isGOsWQMxchJ8Ph/iYmvD542DoqhQzBTIkpeC2UPL90KcCzBIfvdBJme7RACtwwGADkiW651ei7zshgEJKmQS8atBYQG9GmxCBUyBBfQKgMhdMAEmwASYABNgAkyACTCBqiZAjlMKcR0RM8dNnI7rrr+t2BzENLfFX84XeZKdCJKRNdlxVVfU+qMR0Cln+V9/rhdr69ztXIwZNxmNmzQtmJId5zhVLm2d/2z+E4P63l5inmpq37zlSZj6zMs4vmnzUnF8vWgB+tx1vW1kdkT5SGfRCuh2ck/bEWmLLuqRx6eCBCmnxQ7von0eTQL68u++xoD7bi71frR7PREHuy5vu4I89bnqh+UY1O+OUvNw08GdydPnIDmlRqlbTCHmJz460tZlYEeUL8/1flQI6FGEiC+P8Fsdn7v0R0dKdTFmxIBSrxu71yB1YmedTgR5Wxc0V2ICTIAJMAEmwAT+swTKFNCt6OaiuEwZbkMWQrA/qMKvuaCoMtz5gJ4ZQPr+g9jz11bs3rYDe3bvRXBXCKHsEOiwqiUqk2puQjM1KIoMX1wMkurVQN26dVGvaUPUbdUYLpcKPUZGKMaqnqsGkaMERQj2gKIjRAK6JCHHtxZpOX/ZEtBVWYVkWsK/abhhajEwDQrd7oVkxkJRFbhUP9yqX4j8iWodJLhqCmE/NqYmVMWLkKZDD8RBgls41bUg5T9XAVNGKKiIyFQUip6c6CT2kwNekg0rbHzYjS5yqtMphYiYf4SvOhbQj/AGVNDwLKBXEEjuhgkwASbABJgAE2ACTIAJVBWBonnN7eR/JfFz1LC+WLTwU8fTrEpBwY7AUdICyDlOYt6pHc44rEpZoahpjU/PnIcOHTsf1pacuNOffhyzZ04ulV2Xs87F5GlzkJiUXGo9cj/e26tnqcJk4Q6cCMPRCOg9b7gdI8dMLDNMuF2RtvDc+90/UoRWttwB9suxLKDbcdUSqbPPuRBPTH3BdvoEO45ouyHhs7OzMH7MEHz0/pulbppd0dbpoRG7Inc017vdvsu6Wu3wLtyHkxDu0dxrdveiuHVVx+fuzh3bMHTgXaB0DqWVG2/tjeGjH4PHQ46l0otdrnZDwpc1Hv+cCTABJsAEmAAT+G8TkCO2cxHG3bKa0796wUcjs0BAl00JiikLIdplKCBHunBvaxLMgI783HzkHMxAdkYWstKzcGDtLqTvOoDMzAxk5mRbodxlCarXjfiEeNSoXQt1mzZEw4b1kVQ7GWpijMhDHlQNBF2Wezuo6gipGmhmIUmHLllifJ53PdJy/hYCumbugYk84UA3hQM9UBDC3SVyoLtghsKpl/QYSHqKUOcVMx6qVANutxtedyI87kS4XW4kuGvDryYJod7l8iMQ0JB+MB25OSTeq/B4fMKxTnnRyZmekZ6NmJhYxMbECDGeIszpRiEBnWYvWSHsKU6+cQjuEb34hOO/GgAAIABJREFUWEA/ovgrbHAW0CsMJXfEBJgAE2ACTIAJMAEmwASqhsCO7VsxuP8dWLN6lRjQ7h/733v7FYwe1i+qSdodI6rOCzUqj5DzwLCxuPPe+0vMg0ui7KihfQ8TZCh8Oa3v9jv7Hpb7m6ZmN3S5XQHr4IH9IhrA0iVf2cJV2Q701975vNiDA0UnZ1d8KtzOLpOiYx3LAvrK5UvQ7+4by4wG4UQYJH7Pz5qCp554pNRriiIzTH/2VbRodXKp9ezOccDgUeLeKas42U92oNuPKFAR9xr1UR2fu3b/e0XP/bv7Di7rEhQ/DwTyMWn8KLzxygul1j/9zK6YPO1F1Kpd11a/XIkJMAEmwASYABNgAsURkAvc0OYhAZ0inUcSnwvp2hLWJUqOTlqwZAnpCihsuQQhwutWnnIjqMHQdITyg8hauxtpW3dj9+492JOWimAoBNXlQlxKosh1XqteHdRqXBe1aqXAHetFQDZhUG50SUdA1kTfmqpDVy0nN4nnhmRYArp7PdKyIwL67gIBHcquQyHc9Uy4XApkuKEF3NZczXgoel3xedwlpcAt1RVOc5+nBnyeFCGmxyg14JZirZDrkoqsrGzs2rULmRk5AGRRn3KZx8TECNd5enomkpOTkZySDJ/XIw4KGIYOSaHDBxTSnYLim0Kcp5DvlDe9OhQW0KvDLpR/Diygl58h98AEmAATYAJMgAkwASbABKqMQNGwtk2btcBTM+eVKYjRBIsK704mbcfl7qS/kupGK+QQh2nPvoJmzVuVOo0D+9NAwgzlgydR78zOZ6N3n0E4o9NZ4oR/0VLU7V9a5/f0HYwBg0eXKOBH2tIeUkjrSeMfLBOZ3XVFOqpMR65d8anwolhA//cWU+7zJx9/CK/Oe67MvbcrTjvd+7LC6lPKg3FjBot7pKxSVl+R9k7WTSG5Jz09GySkl1Uq83ova2x2oAN2n09On7tOIqY4idBBe2p33+a+9jE6de1e1mXAP2cCTIAJMAEmwASYQIkEnAjoQkc3Dgnosml9NlUMEqllIVBThm9FCNUm/PsM7N+Wis3/bMGW7duh6RroYHidRg1Qt15dJNVMhjvBDUWREISJHHJtk2iuGAipVnL2kMh7brnRTcWk9OPCGZ6lrMW+LCuEu2aWLqBLcCGU5xKfgVUpEW40EEK5R6kJr9IAPp8loHvdyeJ9VY+DHPJA02lcFekZmdi6ZSsO7M8Q76mKimBAg9vtEfVDIR3169cXoejj42NFyHoCReHt6XO1rluCOtWFQWHcnUU+q6zLlwX0yiJbtf2ygF61vHk0JsAEmAATYAJMgAkwASZQLgL7Uvdg+KB7sGLZN6IfJ/nJnYjBxU1y/BMzce3/bi3X/MtqHK2Abjc0dVnjF/15Ud6ltXcieNoNT3xPvyEYMOjBYp3xxc2lsgVFu+JTZG52w9oXXYsTx3KkrVMhjdpVNq/yrGviU7PR45obbF+ydtdSlrPdbsQFmpgT5mt/W40B996MXTu3l7qmcROn47rrb7MV9t/umgsPyCHcD8df3Z67FLa9921XlxmlgVZiN4JGZNV2n2FOnO22b1KuyASYABNgAkyACfynCJikSItCOcEtpzmFG5fCrnPLfR5+X+QQD4d5J281CeWyLNzYkkRiOrmtTeHchm4gOc8NLSMPB9LTcSAzQ7yvut3wJcUjLi4Onhgf4FNFiHgNBgKmRuo8DNmALutiLB2a+CInt0TiuSpBkRVkqauxL2sTdu7cAd1Mg2kGAIna7wekEEzDgK7lQ3WpUOCFEYyBqrrhUZPhkxvB5/XC66oJj1IXHhLC1QS41TioigIz5IMeUoUQ7naryM7OxvbtO3Dw4AGR39wwDVDENvo5Oer9Pj8aH9cY9evVF+sKhWgeJlyqCyZM6JoOTTPgdrvEWiMMj/SFxgL6kd6BihmfBfSK4ci9MAEmwASYABNgAkyACTCBKiGwaOEn6H/PzWIsOmE+8/k3hIvabvnt15/Rt/cNtvNvF+7XiTPU7nyK1otWyLHrhHU6rxVLv0Gvm6+01cyJgE4d/rF2DcaPHVpijt8rr74ew0c/juSUGrbGp0qVLSjaFZ8iE2YB/d9bt+DT9/FAvzts7acTcdrJ3tN9PHn6nBKvq7dfn4uxD95f4XOkPyIt+3YxHn9kuIj+UFyhAyP39h0Cn99va/zKvt5Lm4TTe+FYzIFeWc9dO+kIInvj9ECE3X2jQxyjHp4Er8/etWjrguVKTIAJMAEmwASYwH+KgE6qtCgmpLCATuK5TFZz8fYhMZ1+V7beohzpFPJdsiKbySogK+J9zTCES9vUDdQIeeDWJfF9kMK7k7guAbpLFoevJcoXrlrjGzCgkVBOSdAlqmflOjcNDWY45rksUw5yCZIsIce9GvuyN2LXrp3QjYMwzSAojrwpZQo5nkRqQ9OEiK3KfkhaCjweD3yuGoh1HQefz2cJ6HJtkcdclX1Q4LNCxYc80DUZmqbD53chLy8Xu3btQWbWAWh6EIauY9fu7eJ9EvMTkxLRpEkT1KtXHzH+WAQCAbEmcqhTIfFcC5GA7oYECkFfPWK4s4B+bNzqLKAfG/vIq2ACTIAJMAEmwASYABP4DxCgsLZjRg7EwvkfitWSO3X0uMmIjY2zvfpo8lgX7nzG7Ndw/kVX2B7PacVoBHQ6SEDhdtu2O83pcKXWpw+9z818EtMmj7fVr1MBnTql9c7/5D0sXPARfvp+mTgUcWqHM4QD9+xzLyr4w4CtCbCAjst79LSLStSrSgGWXBTTp4zH7FlTbM2xsgT05i1PwtRnXsbxTZsfNg+nzwenc6QBd+/agY/efwOLPv8Uf6xbg4TEJHEI6IZb7sRpHbsUm0qhJGBVuX9F52BXiI20O9YE9Mp67ubkZGPc6Afw8Qdv2bpPKktAL+ugia3JcSUmwASYABNgAkzgP03AiYBO4rIIPk4ucQniS4jpJsnClvsclHJMhHCXEJcDIaDT9xqJ5KIuhWeXIJPwrsgIypKVO53+J1u5zkH510ksl2XhhLdEZxOGHoJuUDh0A/n+33Eg909bAjo5y91SbZG7PMZTC3HuJvD7/fAoKVBR0xpTp/DqbivvuemHabgQCATh87tBacJSU1ORH8gRy5NlSQjoubk5oi3lQm/cuDFq1aoNl+pGbm6umK/H4xVr0HVyoZsiXzodFaBDAdWhsIBeHXah/HNgAb38DLkHJsAEmAATYAJMgAkwASZQJQRWLl+CfnffWBDWNloxu2g/TiZfWaHSI3OIRkBv174jpsyYi3r1GzpZSpl1nQo50QjoZU7CYYXKFhSdiobsQD+0gVlZmRg9rB++WPCRrV11Kk472fuSRMfUvbsxZOBd+HHl0kqZo61OHVRysuZIt04F15Km4/ReONYE9Mp67lKI/8H9e2H1zz/YuhKc7qfdfXOyX7YmypWYABNgAkyACTCB/xQBkqZDsiwkauE6Ny3XOeUvVyKvhTPdep/EcyE2kwu9QEAn3zd9ieDkMIWAThnRAW+eCZHKnFzdJJSTCE6ObJlEclk42Ok1vU8/MSh0vKW3QxKvJdDsxLxEhHnLjU4id7Z3FQ7kbcLevXsRCmXDMELWvCiUu0lOdQUuyQ+P2wu/NwnxvsbCje5WEuCRagsxW5ViIJux1p5TPnfKT06HACQvTNMK4a66JGhaCDk5OdCNAC3NysGelY5QiFzvElxuNxLi4xETEwtZciNI75sSVMUr1kAR7Q0j7NanowSmNdcjXVhAP9I7UDHjSxu3ZYWTLFRMh1XdSyS0RVWPy+MxASbABJgAE2ACTIAJMIGqJBAMBvDk4w/h1XnPiWHLE06dnOyjhvXFooWfOl5CzVp1MOuFN9HmlPaO29ppEI2AfuElPUD52ePi4u0MYbuOUyGHBfTD0bKAfoiJ0+vJ9oUaRcWnZs7DJZdfc1jLdb//int79bSd4sGpyB/FVEttwgL6ITz/u6kXRo6ZAK/X5xhzdXruOr0GHS/WZoPKctjbHJ6rMQEmwASYABNgAkc5AXKNByjnNznLTRNqOLQ4CeguUn2FmG4UiOn0vSWfh93n4ddCHA8L6/QvCfJUXJohxHgS9wwh1ItA8UK0F33AEtapUC1TsmRA+seqDTF2gZhfKJz8QXUZ9udvwP79+5GXl2c5x6mVTq51GS7Fi1hPXfh9MYjzpyA5rpkQsyXDA1mzouNJpgLJVMOrOBSq3pBcMCOh7SU6HmA54EWOddMQc6X3CnLDi+MCghZgksucfqQAprvQ+5FQ+UFI0tEpoHvd4bUd5df9sTZ9FtCPtR3l9TABJsAEmAATYAJMgAkckwTW/rYaA+69GSTCUSHB+Nr/3Rr1Wt97+xXhho2m3HLHvRj64KOOw4vbGSsaIefGW3tj+OjHRBi3iixOhZzb7+qLwSMegcsV+TBfkbOx11dlC4p23ZuR2bKAfmjfNq5fiwH33YKt//xtbzMrsVZJwvfXixagz13X2x55xEMTQNf9kSqVfb2Xti6n94ITR7PTUPo0z6oW0Cvrubti6TfodfOVR+qS+te4Tt3t1WLSPAkmwASYABNgAkygWhA4qgV013Lsz1uPtLS0gpDpIpc5POKzrtcdg3hfPXg9fvjcifC76gn5nwX0Q5eeUwc6C+jV4rY9bBIsoFfPfeFZMQEmwASYABNgAkyACTCBAgIU3mzW1IkgwYZK23YdMGXGPDRo2DhqSju2b8Xg/ndgzepVjvto2qwFpj37Cpo1b+W4bVkNohHQK8v5/cuq73HjNReUNeWCn1Pe8lEPT4LX57fdpqIrVrag6FQ0ZAH90A47vZ4q+too3N8Dw8bi7r6DDxvC6fXT7/6R6Hv/iIJwk5U55+L6djpf6qOiRFGn98KxJqBX1nM3mj2trOuupEgNlTUe98sEmAATYAJMgAkcOwTIc00OdBLSyTdevAP9UDh3qhMpETc5fU+u8+Ic6IpB7m2rjUGxz8MOdC3ymkK7h53rwoNejAO9sAOeXPKROWS4fhIh3PftS0N+fkC4zt1uDzxqPDxuH3zeOMR56sHt8kKV/VCMFEtAN12Q9UOfhcNDQhJOc/oitzy58iOucmsNlgO9kBtdONCpkIOeHejHzl1x9K2EBfSjb894xkyACTABJsAEmAATYAL/MQJFxe4+A4YL0UpRIqHKnAMpKso77WH46MeF8zSSp81p+5LqVycB3amQE61YXFHsqB+nc6Y2TgRFp6JhtEz+2fwnBvW9HRv++N02nmjCiVc2r8KTdyqgV5ZAWRpQp/tbHtez7Y0tpWJV7l/RaThlxQK6vR13uqfR3Pf2ZsK1mAATYAJMgAkwASYQPQEhoAux2BLQlUIh3NVC+dBVIxxaXeRDt15bYdqt8OuFw7b/+7VWIKCbYZGZ2hUW0yPh3oXQXoKALoXFamtsa/xs9TcczPtHhHAPBkwoigs+Xwz87hrwemLg9cTBr9aFIrsBww0jaKVSk0xZiOhW0Q6FU5eCQDi0ukGR2COaeDjwfIGALkK4Fy5SuHJYSOcQ7tFfkNwyKgIsoEeFjRsxASbABJgAE2ACTIAJMIGqIUAfJl96cRYmjX+waga0OUrHM7vhianPo3YdCtdWcSUaAX3iU7PR45obKm4S4Z6cCjnNW56Eqc+8jOObNq/wudjt0OmcqV8W0O+yi1fUc8KrcMdO9+ZIiNNOReFOXbpj8vQ5SE6p4YhhRVV2yrQ8+1d0zk5ZHWsCemU9d51yPRIHTSrq+uV+mAATYAJMgAkwgWOXwNEsoOe4fkdmcBsyMjJh6OQ+98Lvi4VXTYaLXOeKDy6zphC3Td0FaAlhBzoL6JErmkO4Hxv3Ngvox8Y+8iqYABNgAkyACTABJsAEjlEC+1L3YPige7Bi2TfVboXlzcNe3IKiEdAry4EYjTg397WP0alr9yO2V9HM2Ykg7FTcYgf6oUvB6d5ceEkP0D0WF2c5OqqiON3fxk2aYvqzr6JFq5OrYnqHjeGUKXXg5HovbVFOWR1rAnplPXedcqVIKINHPCLycXJhAkyACTABJsAEmEB1IUACuiaRA90yf0vQw75ycqOHXefmodfCdx5xoIvQ62EHunCXR15LwtEuwp6LkOgU6pz87dbPrdcRe3fh9w+5y613I653CjAf8XxHwqYD+co/yNNSkZOTC0lS4PF44fP6ocqxkCUFsuSGbCSAosibugrJsAR0EtQlUw3PRYckkUuefhQCwq8N2fi3A92ktdAcaHwK5150B8PrEbZ1isAXdqUXjFM4zDsxDo95hC8EFtCP8AZU0PAsoFcQSO6GCTABJsAEmAATYAJMgAlUBoFFCz9B/3turoyuy93n+RddjseemIX4hMRy9xXp4GgX0Ec8NEGEtj9SpbIFRafiFgvoh66EFUu/Qa+br7R9aZx+ZldMnvYiatWua7tNeSs63V8a75kX38I5519S3qGjal/Z13tpk3LKigV0e1v89utzMfbB++1VBnDl1ddjzPinEBMTa7sNV2QCTIAJMAEmwASYQJUQMAulXJMOCdSRUOnWv4cpxpbEHclfLoRjSyA/FNqdJOdDIdwlUulFCHUJcqExIznIC6/VpHmE52KSaB2uJGTsyGszB5qWh2AwCEWV4PG4RA50ijxvCcMklPtgGAZMQ4VkxoWHoPjsEQE9IorTxLRwjnPS2DWY8r9ZFIjmQkwvpRyK/V7A5F+1xUGF6lFYQK8e+1DeWbCAXl6C3J4JMAEmwASYABNgAkyACVQSgcyMdIwa1heLFn5aSSOUr9uY2FjMfP4NnNn57PJ1VKh1dRLQnQqetIwjLeZUtqDoVDRkAf3Qxe00B3rNWnXw3Nx3cFLrUyrs/iqrI6fiJfV3T9/BGDB4NBSl0B8Iyxqogn5e2dd7adN0ei+wgG5v053uabv2HTFlxlzUq9/Q3gBciwkwASbABJgAE2ACVUWgQMw+lIPcGjoiE0croFMPoYJ+nAjoJJ4LEV20Ll5Al6R8GEYAoVAIqipBdSlQVRWhoA5T5GyXocgxYTe4CkPzh4lGI6BbonwES6kSOgvoVXXl8jhhAiyg86XABJgAE2ACTIAJMAEmwASqKYGVy5eg3903Iic7W8xwxuzXcP5FV1T4bN97+xWMHtYvqn5vueNeDH3wUXEivSJKdRLQ16z+STiGI/ztrK9psxaY9uwraNa8lZ3qFV7HqfhEE3AS0tqpaMgC+qEtXvf7r7i3V09QWga7pbLCZJc0/oJP38cD/e6wOz1Rj/KgT3p6Nkjwr+pS2dd7aetxei+wgG7v6vh60QL0uet6e5UB0EGuF17+AKd2OMN2G67IBJgAE2ACTIAJMIGqICAbkQOmh9zdNG6B07uQ61u8H56UKcmFwrKTKF04RHvEbU4OdEsIl8XPJWEml4U7nN61vj9UrG9obFOm8O/h1+E+DHo/3ECl9wwdmqZDdQGKKkOSJASDecJ1LkkyXKpfhHM3TQVaiFLpREKrR9LqFB5cP+R6P8yBXkhApzkdFsO9JE964fcjr2nt1cODzg70qrjDKn8MFtArnzGPwASYABNgAkyACTABJsAEHBMIBgN48vGH8Oq850RbCpH86KQZSEmp6bivshrs2L4Vg/vfgTWrV5VV9bCfk2g264U30eaU9o7bFtcgGgF94lOz0eOaGypk/MKd/LP5Twzqezs2/PG7o74rIze83QlUtqDoVDRkAf3QzkVzPVX0AZWyriOnLnnqrzIiUZQ1z8jPK/t6L20eTu+FY01Ar6znbjTX4PDRj4vUGfSHXS5MgAkwASbABJgAE6gOBEiLdumKJWJLJoRALURrQJctwZfeK3gNCUb4dxn691AucxLQD+U1t4KUm1ANHZJpWGHbDcnKr24CauS1+D7S7pDT3ZAMUB5yKrpsQCuYi14goHuCfkghF3TdhMtjiDDukmQiEDoA09QgyRJUtyJ+96Jw7noofFDAdME0vRZ+GruwAz+8KaZyyAEfrlgo73nRHOjk3I+Ee6fXkfzm5Jwv/DosoItw8q7qsP3hUPelBqT/1zy97uox72oBrxpNggX0arQZPBUmwASYABNgAkyACTABJhAh8NuvP6Nv7xsK3KqVKcrquo45z03FU088EtUG9BkwHH3vH1EhIZyjEdAHDB4FmkNFFwqhP+z+3ljy9ReOuq6M3PB2J1DZgqJT0ZAF9EM7F8213bZdB0yZMQ8NGja2ewmUq962LZsxqN/tILe8k1LVQn9kbpV9vZfGwOm9cKwJ6JX13I3moMmRfOY6uU+4LhNgAkyACTABJvDfIUBitjssoJN0bhQI1f8W0A8J2IUEdMhFcqAXFdABVdcgm6blOjfkQgK6JbGTpG4506n8W0An4ZyKJhuHBHzZAInrVNx5sZCCblC0drfXgIsEdNlASD8I3QiJARSV3OIGDBLKjbDrXAjovvCQhQX0Q/tO+c//nQO9NAd6YQG9sGhOjvaIgF6ojuFiAf2/c4tVyUpZQK8SzDwIE2ACTIAJMAEmwASYABOwT4AE7VlTJ4IEGipVIaL9tWk9Bt53K/7+a6P9iYZrVuT8ohEZK0vIoX2YPmU8Zs+a4ojJsezIdSoasoB+6NIJhYKYMnEsXnpxlqPradzE6bju+tuqxF2bk5ONcaMfwMcfvOVojkcqdcGRFNCfnzXF0aEjFtDtXVJZWZkipcgXCz6y1yAcBWH6s6+hc7dzbLfhikyACTABJsAEmAATiJaALFNIc8AwTNBnRnJii0g4wm0e7tUw4TJIRLZcyJJKYdkB3TQQMnRQH6YigapY2cglEUzdIFFcVgD6uUmObHJ5Q+QeVxQ17Po2oegGwpo8FIq4bhhiLI9kie2WgC7DMC1RXMwx4nqXaDTJEtDpNbnioRUI6Gp+DCTNLeqQA11VAVkxoRnZMAxN9Cm+1zQYhgRFpnRutH417ECnCVvOeeFSF0uMOPBJQLfmEwlaXzhsu/U6AtKEQY53mrsMyJIu+JigEPQaZOqDnP00H5mEfAUEtFBKdYu/ZM3DMvj/ez6Ra6Ci4xhxCPdo767q1e6oF9A5RFf1uqB4NkyACTABJsAEmAATYALlJ/DnpvUYcO/N+PtPS8wePPxh3HXfoApxeJc0OwoZ/8Rjo/HK3GejWsD4STNw3Q23l1vkIwF9cP9eWPrtV7bnMXDIaPQdOMJ2fScVFy+aj/t6/c9JE1G3x7U3YsyjUxAbG+e4bXkafPLh2xgy4E5HXbz1wVc49TR7+YNnTZuIaZPH2+6/61nnYcqMuUhMSrbdhir+8/efGNjnVkfh8ydPn4MrrnK2V5XNq+ii33ptDsaMHOiIxRmduoFyodeuU89Ru+Iqb1y/Fou++BQ33tIbySk1iu1v3gszMWGc8/vp3v5DMfCBUVDoL2xVVKp6/wovy+nYJKBPe+YVNGl6Qpl08vPz8PgjI0DXi91y/c134sGxE+H1hl0/dhsCqE7PXfoj9NTJj2L2zMkOVlCxz9wVS7/Bxg3rcP1Nd8Dnj3E0D67MBJgAE2ACTIAJHLsESKQmodbn80KWJQQCARw8mAGv1wtFJrHahKqqQlTXQiG4VQV0iJZKbFy8EMTz8wPIzMqGz+uD2+OBqrphGJYwTP0HgkHRv8fjRn4gIH6maSEEggHEx8eJ/rWQBujughDtkqQhLy8XmhZEQrw/nEecBGMFwQCNL8Otxlgat0kiPaz5QoMpnNwSdCMgxGoqkumGqrjhcrnE2CRS03op57oQ6inAvCyL+dFaXarb+jsACdWQxXu0VlmSxWcDek3vUVuDXPGyKvo+JDKTyB3O0S7qaqJ/6jI3NxuqywWP2w2XW0UwFISuhWCauuAHcsEbOrw+L8yQDj0QtMYRhxWsgwWy6oKiuiDLivgi1rpuFPjyLcd+pJCrP3zo4ZDcHq5rX2ZnAf3YeA6wgH5s7COvggkwASbABJgAE2ACTOAYIUAfLF989mlMmfSwWFHTE1pg+nOv4YTmrSp9hSuXLUGf3jcgJzvL8VidunbHk1NfAOVEL0+pTkIOrWPH9i0Y1Jfyw//kaFkxsXGYPO0FnHvBZY7albeyU1GPxmMBvfIOHBTdz7W/r8Y9t19XkJrB7n4PGzUed/TuX65DNNnZWRj30GAsWvgpnnnhTZzZ5exih//t11W4787rHc+xfoNGmDH7NZzc5lS7yyp3vcq+3kuboNOxWUC3v93RHFyiZy4d5Lr0imvtD1RMzb17dmHowLuwb9/eKvtvb7kmzI2ZABNgAkyACTCBKiNAjmsSRkncFkK2FkJ6eib8fr/4ngqJxjoJ4roORTGFyE5tEhKShGM7GAwhGNBEfVVxCVc5ucstcZsE9ny4XCpcbgWaRk51y59ObX0+EoxN5JNIHPJAllQoCjnbSTTWRD1FsRzl1CG5wy3nuQoJVJ/EberLcqWTi1xRTVGHBHTKb07CuiS7ISvUt4Ls7GwhftNrt9sK1S7EcVkWc6IvKvRzWpNLJZE7JERw0qHpvcJism6SgG0J0ZYYb7W1jPPkJqcvazyqlR/IE68tJi7Bk7iT65zep3FCWhCx/lgoMCGFxXso4jsxvxCZ8yEJMV+RXdANA6FQCIrLVWAAiATJFzVZQK+ye6q6D8QCenXfIZ4fE2ACTIAJMAEmwASYwH+KQFHn7a297gOJZ243hUWr3JKRkY4Hh/TBooWfRDVQNA7gogNVNwGd/lgw8+kJIOe109K23WmYOOU5cQgi2nJgfxr++nMDOpzeyQpLV0ZxKupRd/9lAX3Bp+/j/j63lYX1Xz93wqtoxxSeetTQPlg43354auqDxOlJTz+P08/o4miukcq6pmHO89MxecIYXN3zZox9dEqJztq83Bw88tBgfPDOa47HOu+CyzBu0nTUqFHLcdtIg+3b/kFmRgZOPLltmREtqnr/Ci/K6dhOBHRyED02dhjeefMl2xyPFQc6LXjXjm14oH8v/LLqe9vrp4rlfebStU+RWF5/5QUR1aTfoJHlOrSio8faAAAgAElEQVTiaPJcmQkwASbABJgAE6j2BILBoCW8FhKTSfD2ejxwud3i8xrVIWFYuJolXTjQKQx7XFw8QuJnJlwurxClScw2NMsJTX1G2gsRNxzmXHXJUBQrjDsJ48KNnh+AHnJDkd1wu1UYZkCI+vRxMSMzLSxCU10TMTExUBUPdE0WTm4aLxjUoOk63G4Zbo8i6mt6Pnm2hUguhwV02pCDBw+KNZMQHhsTY7m3STSXpILfk2jN5Cgnl7jb40Zebp7gQEK1x+MpCB9P6zOgIqQb4qCA4CRJom8h+kskc1O/EmTiIdEhAAoTT4xMyIos5kKOcxEx36C1BBEMBRAbEwuPqoCOMdB6FLdbuM7pIENWbj6CmiXKK6pbcKd2HhFJQBHXHQvo1f72OyITZAH9iGDnQZkAE2ACTIAJMAEmwASYwOEEihNr573xCTp3rbq8rtEIsJGVnHv+pRj/xEyk1KgZ9fZWNwGdFhKtI5fa9rjmBox4aEKJ4bJLA5WWlopHHxqMzz/7EDNmv44LL7myTK7R7J8TQfhYC+H+y0/f4/qrzyuTa+EKTngV1/G7b72MUUP7OhqTKkcrDtIfkD77+F0ROt7vj8HUZ17GaR07lzr+l59/gn533+h4jtSAQrnf129IVKGv6QDRyKH3ifQVc179EG1O6VDqHI7E/kUm5HTs45o0Ew79Fq1OLnVNhffLSTSQY0lAL8/BpWgPcRQ+ZOLksENUNwk3YgJMgAkwASbABI5KAvR7Gom59LsKCc2WA/pQDnT62d69e4Vrm0KLx8X6EBPjh9/nh8fjFeHbSUD3ea0UMdk5OdifdkC4pClEOoUkT0pMEuHIyVlO72dkHERubpYQvD1ul+iPwsEH8mTIkksI6KYUEIJ9Tm42/t68EVlZWQgEKNS5ibi4OMTFJiAuNhk1a9UUoeNJtA6FDCgqtdJBB+kzMw9A0wPw+XxQFC98vhjEx8UhNzdXCOHkTCcBO/1gOtIzMsT8k5OTERsbK15bh71JXNeRlpYmhG6P14s6derA7bJc34H8fCgutwj1TocJ6D0SsunwKP1LPP1+n5izEMhNwOv1ICMjAxmZGQiFAuE6fiQlJQrxWzjMQ0ERBSCQl4vMgweRnn4Qbq8P8YmJSElJQW4ghJBm7ZPL7RX90vwkmrNl12cB/ai8Iyt/0iygVz5jHoEJMAEmwASYABNgAkyACdgisPa3X9D/npuxc8c2Uf/UDmfgqRlzUa9BI1vtK6LSvtQ9GHp/b1AO2GhKeXOhV0cBnfLDPzXpEcx9fno0SNDzxjswdOQ4JCQm2W6/+a9NGD92KJZ9txgXX3YVxk2cgYSExDLbs4DuLAe6UxGUNuD1974oUYAmEe7N1+agabMWOKPzWcU6qCMhor9f8V2Z+1m0Qpdu52LM+KdwXJOmttrSH/mWLlmEsQ/eL54rve4egAeGjy0zogX9EW3MiP7i8EY0pf8Do9D7vvtt5+Omea5e9QMeHj1I5L23O88jsX8RHnSPDrzvFpEr226xc/jix++XYfiguwv+O2C372NJQKc1b1y/Fvf3vU0cpnBanB5covv2g/deF3nn6dDCqIefAEV/Ebk8uTABJsAEmAATYAJMIEyARGL6vZXCiJPjOhK2XbitdV2IwGvXrsXOnTuRm5OD5MRYHH98EzRq1BixsXGWk5rCmise8Zrq/f77WmRmZor+atasiZYtWwphmkKWkxC/fsM6bN++FXl5eUhOTkTjxo3RokVLGDqFZKe83hI0IxcHDqRh+/ZtWPfHb0hN3YvcnFxIkpVrPC4uEbVr1cdJJ5+EhvUbIiEhAaEQ+d515ORm4s8//8SOnVuEUE8Cfb16jdGgfiPUrVtXCNQip7umISsrG3///Re2bN0qXOjHHXec+Kpdu7YQ0EmUprVs2rRJCO8khJ944olITEwUv1fRexRGnYRr6pPWtGfPHmzevFm0i4mNQcMGDQUzOqAQCR3/999/Y8vWLTh48ABiY2NQv359tGjRQrjrqRB3ykOflroXWzb/JcZ3eb1o0LAR2rVrBygukfed9o4EdEmSxUEGEvDJ2U6FHeh8mxdHQNq4LdO6Qo7SQhc7FybABJgAE2ACTIAJMAEmcLQToNCxjz0yAu+8Ma9gKSQCjB3/NGLCp7qrYo30ofKlF2diwriRUQ136mlnYMr0OajfoHFU7aujgE4LIRFnUL/bhbgXTel+3sUY8MCoMsNSk1j/xYKPMXPqBJAbl0J3T5k+F8TVTqlMAT0QyMfEcSNFeGO7petZ52HKjLlITEq220TU+/WXH3HHTVcKMctuiSaFQDQ5ycdNmAYSK4sWundWLlsiDqDQoYeSUi9QvXfffAmjh/e3u7R/1WvS9ASMfGgCunW/oNSw/vRMeePVFzFz6kTBkRzsT0570bb4/v3ybzF4wJ2Oc6FHJtvj2hsxcPCoMp8FNM+3Xp+HZ6ZPQkb6QUfzPBL7F1lf6t7dGNy/F35YudT2PpZ07UQ62LTxDxGdYM3qn2z3GanY84bbMeqRJ+Dz+R23rY7PXfqj7LSnHsNzM550vB5qQM/M0Q8/gZNatytVCKc0GS88+zTmzJ4mxjn/oivw6MTpUUUNiWqi3IgJMAEmwASYABM4agiQQ5p+lyfh18phTmKwJIRuEtVzcnKwePFi/Pbbb9i9exeSEmLQtUsXnHlmJ9StW0+IvBJIaKYQ5nlYvfpXzJ+/ADt27BBiM4nnZ599Nho2bCAE5NTUVHz55ef4ZfXPSE9PR+PGjdCx4+k4//wL4PelCAFd04LIzc/A77+vwapVP2H9ht+xY8d2ZGfnwuvxC9GaHO8NGzbBueeeh/btT8PxTZqJdQRDJGDvxJIlS7Bu3RrsP5AqHOXdu5+PDu1PR7NmzcTekEBNrvZt27ZhxYoVWL16tQjB3rp1a3Ts2BGdO3cWPGgsEsSXL1+Offv2IT4+Hl27dkXDhg2F2E0OdJH1PHxIkda3Zs0awYyc++RWp/V17doN8fFxwqWem5cn+qO1bdu+VRwyaNOmDbp37y6Eexo3ElZ/y+a/8cuqH8V6yOl+UuvWuOaaa5CQlCK+J0FeVa3Q7kLw1zQRkp7KkRfQKfg8l+pGQNq0/egW0Atf2tUNLs+HCTABJsAEmAATYAJMgAnYIVBSyN7yOArtjFtSHXL+kRN+yz9/RdXN/UMfwj19BovT5U5LdRRyaA20RyRODx14l9MlFdSPiY3D+Rddjmt63oIWLU9CfAKFnZPF6f19+/bihxXf4e035mHVjysK2jh1Qn703hsYNuhuR3O044qlDumPPOTQfOu1Obb7P7l1Ozz9zMtofNzxtttQxWicxQOHjBZ5i52UaHItFxcimq4P2r+RQ+4TIQOfeeFNnNnl7BKnUl6HN3VMhxNIpKZw7DVr1hb3W+Fr6ZV5z+H3NT+LOdC1R9EhLr3iWtt4qK/Zz0zB1Ccftd2maEWKukAHgS7v0RNNmjYXzhsrZGQQ5MRf/OUCvPfWywUubprn5Gkv4NwLLrM15pHav2jvhzM6dROHGGrXqXfY+ugwwCOjHohKPI9cD9EcVqG21fW5u3PHVnGIg54H0RY6zHLVtTeJdAB0kMdyR1nX36KFn+Gt1+eIw0pUnB5YinZO3I4JMAEmwASYABM4OgnQ77FCeA6HG6ffK+iLxGRyaNO/X3zxBZYtW4YN6/9ArE9F165dhCh+4oknid+FZUlBMKBhy5YtWL5iBRYu/AL7UlNxQvPmOKf7OejUuRNq1aoJ0zSwa9cufPLJR/j+h5U4eOAAjm/aBN26dsXlV1wBv68GDFNGdnYmtm3/C0uXfocffliJvam7hKhPhyoT4pJEOPVAQEOMPwEXX3wxOnfuihNbnWTlE9cC2L59Cz755BOs+tlqSwL6tVf9D106d8Pxxx8vQrLTuihs+z+bN+ObJd/gh+9/EO+179Ae3bp1w1lnnSUEchG+fX8aFsxfgHV/rBMHDU4/7XS0bNWywKlO+ct1w8pHvnv3bqxcuRIffvghUlP3oVGjRoLVRRddjMSEBARDQQQDQSz84gt8/fXX2LRxE+rWq4szzjgDV155pRUe3u1GKBgCxbAn5kuXLsFnn30GyApOOfVU3HXXXahRq44I6U4CugnaM0WMr4mIANVDQPd5nP/t5Oi8i46uWbOAfnTtF8+WCTABJsAEmAATYAJM4BgkQO7mEYPvPUw4uejSHnjsyWcQFxdfpauORkwpPEESISY9/TxOP6OL43mTkDGwz62OnN7RCKeOJwaAnLJPPDbakQM7mnEibW66tbdwMfv8Vmg6O8VpjnLqk3JiX3L5NWV2n5WViVFD+2Dh/I/KrBupYDfvc9EOF3z6Pu7vc5vtcajiHb37YcjIcXBRXj2bhRz/tKevzH3WZgur2mVXXofBIx5GvfqNsD8tFR+8+zqenfGkcHrbPfhSNGWDowk4rExc7rx7gONDLWlpqRgzfAC++vIzhyNGV93pPI/k/tEKo8kVT9Eo+t0/Aiee1FaEr0zbt1cczpk9a4pw4FOhZyf9MdZJmP+OZ3YV0R5q1a7rGH51fu4u/vIzDBnY21E0CscAwodMKEIA3dscuj0agtyGCTABJsAEmMCxT0CCJEJ+F857Tr+zkXhORddD+OabJVi8+Gv8vOonQM9Du1PaCkd1585drNDsqgvBoC5E9u++W4qVK78Xgjw5uS+//HK0bdsWcXGxoOhfFOL9gw/fw/Lly7B//36ccEJTITBfddXV8MekwDBkEdb8l9XfY/HiRVj1808IaXlC+D6ucRPUqFFbOMHT9h1ATnZQuLY7djwDLVueKARkwwhh2/YteOedd/D9j0uxe/d2IYTfdP1tOLtbd0tA18MCenq6CI3+5ZdfCkc4Oe7PPPNMnHPOOWJOJLzT71DkVH///feFU3379u1o3rw5TjrpJOFWp7W5XIoQuym0PK1v6dKlePvtt8X6mjRpIuZ46SWXi7DvxJUE7o8//hiff/45/vhjgwjfTq72nj17Cgc69SPqwcQf69bimyWLxYEAAxJObd8effr2Rc069eDx+qyw7bopHPC0b+Q+j4TnPtIOdBbQq+fzgwX06rkvPCsmwASYABNgAkyACTCB/wiBLf/8jXGjHxC5rouWmrXqiHDolEu5Kkt5BXSa69nnXoTHn5yFGjVrO5o6OQ3vvPUqR2KJXcHS0URKqFxVgmI04nleXi4eGzsM77z5kqOlUsSA+/oPK1M0ikZko4k8O/dtnHv+pbbnRH8keXbGE46dz93OPl+4e5OSU2yPRRV/+mG5EOv3pe5x1K64yk1PaIGps15Gi1Ynl9lXSZEnymzosEI011LhIUo64ONwGmVWdyqeRzo8UvtH4+9P24fRw/ph8aL5Za7PbgUKtT/2safwzhsvOYr2QP+9mP3Su6CoD05LdX7uUiSEOc9Px+QJY5wuy1H9aK8/R4NwZSbABJgAE2ACTOCoJkACuvh/2IlOCc3pQCR9T8KwLJtYs2Ydliz5FsuWfYf0tN2oVbMG2rZpi0svuxz16tWDz+sXIu7rr72GpcuWY8eOnSIsOYnQl1xyCerXbwBZBujwMjm0P/74Q6xYaYVEJwGd3N5XXHElYmJrihznBw7sx5eLPsW33y7Bxk0bEBPrxYUXXoAzz+iEOnXqi7DyW7fswMYNf+Pkk0/GCSc0R/36DcU+KAqwe89OIWD/8OMy7N6zHT6fDz2vvgHdup4tQrhHcptTCPl169ZhwYIFQvwn0ZqE7PPOO0+40D0ej6hLB1w//PAjfPXVVyI8OwnhTZs2xSmnnCLE8Ro1UuDze4XwTetbtnw53n3nHREGnxzonc7shAsuuBAJCYkiTzw5zC0BfSE2btwkBPQuXbrguuuuEwcSVFWBpuliDzZuXI/lK5aKKAAkoJMD/e6770ZSSk14fH5RJxjShZBOr1lAP6pvxyqZPAvoVYKZB2ECTIAJMAEmwASYABNgAv8mQB8GVy5fgknjR5XqtiYxZcyjk3Fym1PLFDgrinF5cx9H5kEi+sPjn0K9Bo1sTS3anLfkeJ8w+Vl07NStShiRiP7oQ4Px+Wcf2lqX00r39B2Me/sNRUxsrO2mhUOI79yxzXY7qkjX2MQpz4HE35IK/SFk3vMzMGXSw476pso9b7wDo8ZOtO2kp7Djo4b1cxSFgMah8N/ROEgrIlR5tOPTc+DTj97Bw6MGOTo0YncTKHz6iIcmlDufMx2eGDn0vnKF0i5pzrRvDwwbi//ddAfcbo/dpRXUO5L7R5P48ftlGD7obji974pbKOXtnvDks6hbv4HjdAnU3z39hqD/oJGOOB4Nz93yPH/sXFD39h+K+/oNsf2MstMn12ECTIAJMAEmwASOPQIiBLhpirzbkdckxFqh3CWR2js1NQ2rVq3Cd98uwe+/fA8JBpo1OwHXXH0tWrdpjYT4RBzYn445c+fghx9+RE52rhC2zz3vXOHmTohPgGHqyMnOxp69e4SAvmz5UuzZvQctW7VA9+5n47LLLoesxkFR3UJo/3LRZ/j2uyXYtGkDfH43zj33HJxxxplo1KiJEMRzcwJI3XsQKckpSE5JQXxcQjgfuIS9qbuFA/2nVSuwe88Okae959XXo2vnbmhyXBMoiizqZmRmYt3atVi4cKFwl5MI3aVrF5x7zjno0qWrdagAVnj7zz79TIRc/3XNr/C43UhKSkKjRo1x2mkd0KZtazQ5vjHiExKwd28qln73HV5//XXk5uahUePG6NypMy6++FLUqklh7E3kBwL4+KOP8eWXi/DXX3+LQwjk5r/u2usQnxAPRVFhGgZkRcG6P37Hd0spAsBi6KaJNqe0swT0GjXh8frFPuXlBykJu9hDkY89XNiBfuzdrxWxIhbQK4Ii98EEmAATYAJMgAkwASbABGwQoA+AFKL351Urhbvwm68+t9HKEga7n3uRyKncstXJqN+gsfhg64+xL7CWNhDNKzs7C7t37cCXn3+Ml+c8UxBK2NYES6lE4va119+K8y+6Ak2Ob1ZseO3cnGys/+N3vP7y8/js43ejGpJyLd92Zx9ccPGVqFuvQUGu5ag6s9GI9nHqk+MqNJw7rWHEQ4+LfNF2hUTK5btr5w58+tHb5dq3lie2xp33DMRZ3S8AzSMSwpj6/+3Xn8u1N4ST8nXT/rQ99XTExyccdtCBRLw9e3bis4/fw4vPTY36+qN75fqbeuGq625Co8ZN4PX6bOwmxHhPThiDd96YZ6t+cZWidbDS/bf026/w2MPDCnIxRz2JQg2jOYhR2riUb/yxR0Zg0cJPKmJ6oo8mTU/AyIcmoFv3C8QftKItR3r/6Lk1ZuTAch2CoGckHTShA0f5+XlRCejEj0KQ/++mXjjxZAr/WXL6j6PtuUvPCAp1//i4EVE/H4peX+U9vBHt9crtmAATYAJMgAkwgaOTQCgUEq5ocluTqEyvI7/D0u/0kdDuGzZuwNJvl+Drzz8GRXerU6eucI2TUzspKRmbNv4lROO1a9dCUVzCxU3u7Pbt24vQ6rqugaKLkev8408+wtKl34pw6K1bnywE9EsuvRQGfFDdXuH4XvLdl/jmm8VYu/Z3KKop3N5t256CZs2ao0GDBkiIT4Yi+4QgTSHkVdUthG6XS8a+tD3Cgf7zL98LNzo5vi+/6Ap0aNcBdevWLXDbUz7zP//8E0uWLMEvv/wi1t2pUycxb1oXsaAvms/8+QtEvd9++y18uEAWId7Jid6pc0ec2qEdjjuuMTIys7Fs6TK8/PLLyMsLoHHjxqLPSy+5DLVr1xHzzcrKxkcfWY72zZu3iDlZAnpP0ScJ4YAphPTf167Bkm+/wVeLv0JQ19Gm7Sno06cPUmrWFg50Es5zcvMgSTK8PgrpbnAI96PzVqyyWbOAXmWoeSAmwASYABNgAkyACTCB/zoBCpN7/dXnVRiG8oQujzYcd3kn/9YHX4FclpESTc5uO3MgQXjaM68Iga6yCgk6n8//EDOefrzcwmePa2/EwMGjxOEIu6UiQu0XN9bk6XNwxVX/E3/sGdy/lxB3K7IUzVlf0fdF4bkWHau0dUR7KIIOHDw4ZqJgpog/4ERXdu7YimlTHsNH770RXQfhVnTNDxo6FhdcfEW5ROniJkHC7puvzsEz0yeVS8Qk4ZJCy/e6e0C53fGReR7J/aM/vn2x4GM88dgox050YnHLHffinj6DC6JOlEdAL7xvkXu56F4erc9d+iPqH2vXYPpTj9k+gFbSzdS6bXuMengS2rXvWCWRS8p1U3NjJsAEmAATYAJMoFoQCGkh0mrh9/st8dU0rVzalCc8EBB5wZOTE7F9+w58v3IFvvjkfezaSWHR/Tj99I644IILxEHvb5csxXfffYfU1H3CFX7jTTfhtNNOQ506dYSwbRi6yIG+/8B+zP/sUyxd9h22bNmCNm1OFqHeL7roYijuePhi4iBJJlb/+gPmL/gMy5YtRV5+lshjXq9efbRqZeUeP7FVazQ9vhVyc3Mp6jwUWQ0L6JYD/c033wwL6LvgdrvQukUbNKzfUPRDa6I1krBPYdxJ9P/7778FA8rbTvM599xzxc+pUH0Kuf7tt99i/fr1QpAn8Z3WlZCQgBatTkCHDu3Q7ayzxGHn1at/xUsvvYTc3Hw0bNhQ9Hn+eRcK17olyls50MmBvnnzP4IROd7/1/N6IaBTKHgqNP4fG9YJB/r8+fORGwig7Snt8MADD6BO/Ybw+vzQQhrSM7PEof64uDjkBQJiDCrsQK8Wt1i1mwQL6NVuS3hCTIAJMAEmwASYABNgAscqgYoWCllAL/lKqQoBPTJ6Xm4OFs7/CHOfn46NG9bZvnxJeL3wkh64tdd9aHZCS8diZ2UJ3P9VAZ02jhwTJITOnDrB1qEIcg33GTBMuH0jrn3bF0AxFekPOOvX/YaX5z6DRQs/deRobtHyJNxwa29cdc0NlR6Kmq69D959Da/Oe86RYEwRKS7r0RPX33QH6tVvVCHMCmM80vvn5BAECecXXdIDd917P45v1vxfLFhAL/0uosNLFDr/pTmzHAvpHU7vhNvu7Ivu511kO9JHee5pbssEmAATYAJMgAkcOwQMnRzLphBtSTynInJpG4bICU4O9ZgYP7KysvDXpk347IO3sP6PtcjJyRX5vbt1OwsxMbFYtnQFNm7cCFV14eSTW6NHjx5o3ry5EHUtJ7uG3Nwc7N27F5988hGWr1iG1NRUnHTSiTj77LNw8SWXwOVNgNvjEznZ96buEDnX6evPvzYiJydb9J2SUkO4ulu2OAmtT24v5pCYkASXyyPmK8kG9u7diQ8//BDLV5LLfYv4/ah2ch3EeGPE+iKHBEhEJ3GcXPEZGRliriR2k/ucvujnIuR6fr7IQU4OdMqBTm59CiNPJS0tDbVqp+CE5k3FgYGGDRth165dQvDevXsP6tdrIPKqX3bZFUJsJ560wA8++BBffvkltvyzFTVr1USnTp2FgE450Kl/qkN7sG79Wny7dInI0x7QNJzS7lQMGjQIKbXqwOO1HPjZOZYDneYU1LSCfWQB/di5TytyJUe9gC5J1skWLkyACTABJsAEmAATYAJMgAkwgSNJgD60Uxj8FUu/wc8/rcDWrf8IMTQnO0tMi8TDE5q3QutT2qPjmV3Rpm37Shc6jySP/7P3pjFyXVee53kvInLlTooUtYuSqMWSrM3aqc2SLVsuy227qrur0I2aaaAwjUJVodDAYAaYD/11gP5WU1MDDFBAbQNUuy0vcpUXlU2pKJGSKGujNorivomSuGYmc4uIN/ifGy8yMjIy857MvBHvZfyfnCaZcd+95/7uEu/d/z3n5rlsCJhvvLZT/uVXP5P397wtb7/5er0NsTnj/gcfkW2PPqURDhYTenwuRtiY8e47v5XXdu2QPe+8KUcOHZAD+z+u3wLRfst1W+XOe+6TBx96XI9IWIwH/ELaC0LmwQOfyM5Xtstbb7wmx44errNCfrDvuhtuVC9f9Pmbv3R7y2McFlL2XPd0sv0wD3yy7yN54ec/lddf3SHvvP1bnQMgmKP+2OiAIw3uuOteWb/hkqWuetfld/78OXnrjVeV9fvvvSOHD+6ftqkDnK+7fqvc/ZUH5cFtj+sRH6HGbNfBZ4VJgARIgARIYIEEUvF5gbd37LZWdtd/l8A53YnquM6dOS3//JP/Lq/ufEUOHTosvb19GqJ9YGBQ3nrzHTl9+rQK2k8++TV5+OGH1bMa3toQ56uVsgyPDKkn+49+/EN57bVXZXh4WLZuvV7F6mee+ZaUBlZLXCjpuetRXJa9ez+S3btfl127dsjxE8fVW3x0dEyPfrvssqvk1lvuVA94hHVfvcod2VVNJvTc85///OeyffsLcuDgPndUXGmFRNVIBXPYpOeb10LU43d43l21apUK6LAdYdfTjQTwNod4vn37dvntb3+rXuwQ8ZH+rbfekkTKsm7dav3dLbfcop7pCAl/+NAR9ZrHOfDf+c53Zc2aNTVvfJEf/vCH8stf/kqOHjkq69ev1/Pdf+/3/q1s2rRR+voG1KseGwLeff9defFft6uAXxGRu+6+R/7kT/5EVmLTQG+fhnkfG59wXviFAs9A79hIyk/BFNDz01a0lARIgARIgARIgARIgARIgARIgARIgARIgARIgARIgARIgARyS6AbBHRsoHzn9R3ywq9+qUJyuVyVa6+9VsOWHzl8TAVfeJ8/++x3VEiGwAwJPo4LkiRVPQP91KlP5afP/0Ref/1VOXfuvJ4b/uCDD8jXn35a+lesk56+ASmVitLTG8vp05/LoUMH5aO978mRI0fkyJGj+ufZs2elWOiVzZe688XvvPNuuXHrzbJu7TqpyoQcPXZIPcB3vLxdDh8+oIL55g2XyYp+5w2Pf0Nsxt8hyH/22SnNE7+HF/mjjz6qP/AEh4gOD3R4gCNEPUK448xynMl+2WWXyZ49e2T/gY/l/Pkz6sEOMRwc4O4XspgAACAASURBVIVeKvbItddu0TwfeeQx2bRpk3rRT06W1UP+V7/8lRw+fEQuueQSuf/+++W73/1dueSSDTXv9ljPn9/zwR4V0H/xi19IEsdyz1fulT/7sz+TgRWrJC4iaoDIZLmijGH/ZKVCD/TcziLtMZwCens4sxQSIAESIAESIAESIAESIAESIAESIAESIAESIAESIAESIAES6GoC3SCgT06Myckj++Xn//xP8uL27fL5F6dl7Zq1GjHqzOlzsnHjRnnwgYfkO9/5N3Lp5kult6dXqklVxV2RqiCi0menPpOf/PRHsmvXTjlz9oxce+018vDDD8k3v/mM9A6skZ6ePimWilIoVGRiclyGh4fk7LnP5eTJk3Lw4EF5//0P5eOPP5azZy9IT3FQbrzxJnnggQfloQe36Xnj8AY/fOSA/Oxnz8uuV1/WEO4Q5O+87R65+sqrZcXgCimWSlKIYylXKiqep2egQ1R/4P4H5NHHHlUvdJyJDg/vifFx9Rh/8aUXZd++fXL11dfI448/LrfffpscPXpU3njjNfngg/fVA98J81WZmJiU1avXyHVbrpc777xDzziH8A6vfXymAvqvfiUH9h+UjRsvkfvuu1+++73vqcg+0D+gIdwhxL/3wXvy4r+6EO5xqST33ne/Cuj9K1bBTV895ytVeJ8XVUBnCPeunoa8Kk8B3QsTE5EACZAACZAACZAACZAACZAACZAACZAACZAACZAACZAACZAACSyGQDcI6Em1IpXxIfnlL3+hIdI//HCvC4VeTWRkZEzuueceeeqpr2k4doRNT8OkF4tFDcsOAf3TTz+VHz73A3n55R16fvjWrTfIE088rmemFwqD9RDu45NDUizG0tNTkt7egpy/cF490N95Z4/sevVV+WTfQTl/9qJ6fD+y7VEt8/rrr9cz0OF1/vzzP5XX39glx48fEZT/7We+I3ff9RX1Gnf2RDI2Oip7P/5Yfv3rX8vu3bv1d/A8f/yxx+Xue+7WUO3q1T05Kf/wD/+g6T755BMN1f7d735XnnzySfVO37nzFdnxry/Ja6+9JhcvXtR8cB75isFVsmXLFrnrrjvliSe+qiHtIebDA/0nP/mJ/OIXv9Rz4+GBjtDx3/ve9+Tyyy+XFStWaFdEaPl39+xR4R68e/r65f4HH5Q//dM/lb7BlSqgw0s9kVgFdNSLHuiLGcXdcS8F9O5oZ9aSBEiABEiABEiABEiABEiABEiABEiABEiABEiABEiABEiABDpKoBsEdHiRF6o43/sNeemll2THjpdlZOSiTIxPytjYhIrgTz75lNx99z0Sx847Gj8QdhHKfXx8TAX0//HD/14X0G+++Sb52teeku997/tSLA1KFBVlYmJcTp46LOXyhPT398mmS9drHkNDw3Lw4GF55ZVX5I3db8lHHx5QsXnbtkfkW8/8joaD7+kpyMmTx+T5n/1MdkNAP3FERfDf+96/l4cf2qbiNwRuXBC/4X3+05/+VMOzw3v8q1/9qp5Zfuedd2qZeq54tSr/+I//qHWG9/vatWtV7P72t7+tGwWOHz8q77z9tvzmN7/R0O1DQ0PqPZ4kkVy35Tp56KGH5Fvf+paK/egn+IFHOcKyv/XW2xr6HeU9++yzugkA+cNG5LP7jd3ym+3btc6r162Thx7eJn/0R3+kHuhxoejyk1g91vXvtbqhfvituxKJEOtdU2nK2m/1E+9xk9rue0N/L9qdV9YIUEDPWovQHhIgARIgARIgARIgARIgARIgARIgARIgARIgARIgARIgARJYhgS6QUCH8FqMynLkyGE9A/2f//nncuL4SRkdG5OeUp/8x//wH2XbI4/I1VddLRWEFq+dxw0xXQX0sTE5deqU80B/ZYecOX1abrr5RvXkhiBdKCB0eSwjF0fkww/fljNnT0scR3L5FZvqovIXn5+RV199VV5//U15b8/Hsm7dOnn0kUflm9/8lnp49w/0yBdffCo/+9k/ya5X/1WOHT8iAwP98u9+9w9k27ZH9cx2eMxDN4Y9773/vvzouR/Jb7b/RgpxQZ746hMqot97770qnEcSSaVakeeee05FbHigw7scmwUgeCOEPTYGHDt6TN544w0N5X7gwAE59ekpGZ+YkBuuh4f9E/LMM89oHZAXRPkXX3xRXnjhBdm1a5fas+W6LRoWfusNW1VoLxQLei47PON37tql5V559TWy7dFH5Q/+4A+kd2CFRBoaX3TTAXhDtI8LBfxCf08BfRlONEtQJQroSwCRWZAACZAACZAACZAACZAACZAACZAACZAACZAACZAACZAACZAACcxNoBsEdIjgBanIyMiwCrrPPfdj9eAevTgmV1xxtfzhH/6h3HWXC32OsOcqQEeR/uDvCOH++eefyY9/gjPQX5EzZ87I9ddfJ4899qj8zu98WyIpqdf20NAFFb8/+WSfXLhwTjZsXCObN18qg4MrZWx0Qt5++2354P29cuTwSbnuuuvliSeelK9/7WlZtXqVDK7ok7NnP5fnn39eXtrxaz0DfdWqVfK97/5bPZ/9qquuUmE/jiKZLJfVoxwe6C+9+KJUk0QeeeQReeqpp+SxRx+TickJFaVRl589/7y8vnu3HD58WErFonzzmWfkm9/8pqxZs0ZKxR4pT5Tl7Nlz8sorL+v57thgMDExITfddJNuEMDP2rVrtBP19vXo5/B6h1f7Z599JitWDMrNN9+sId8hoJdKJeXz7rvvygcffCjl8qTcdsed8vgTX5VnvvWMxMXeuvd4XChJuYwz4yf1PPrUw54COmetVgQooLNfkAAJkAAJkAAJkAAJkAAJkAAJkAAJkAAJkAAJkAAJkAAJkAAJBCfQDQI6/JqLhapMTkzI0aNH5Ve/ekFefmWnjI9NyAP3P6SC8g03bNWQ6Ti/G0LuVBj0igwPD8vx48c1hPvOnS+rh/XWrdfLY48+Kt9+9llZuWKdxHFRzp8/J/+64zfy+uuvyv79+yQuVtR7u79/QMqTiRw5ckTOnLkgUi3JV77yFXn88Sfk4Ycf0XKLJZHPPjupZ4z/Zvuv5PCRA7J69Wr5/X/3HzQNQrjDJnh9D48M6wYAhFN/+eWXVSxHuHV4oOMnDUOPc83hgb5z5071LkfYeIRkh1c5POCTChzaI+nt7ZW9ez+SN998Uz3L9+/fr17xEOWffvobsnbtag2zPrhiQA4ePKgbAXbs2KEiPuqM+yH2I3/U5fz588pobGxcNm3aJPc98KA8tG2bnpderopMlisq+heKPZJURcqVskjsgrTjooAefNjnsgAK6LlsNhpNAiRAAiRAAiRAAiRAAiRAAiRAAiRAAiRAAiRAAiRAAiRAAvki0BUCeiRSKohUKxX5/PPP5bXXd8uL27fL5GRFnn76Gbnrrrvk0k2XShwX1Psa4ddLpR4VrCuVsgwPD8nRY8fkRz/6H/Laa7vkwtCQXH/dFnnoYSe+r1uzSYrFHvU637kL3tnb5e2335LhkbPS198rpVKvQCOGB3xPz4BcdunV8uCDD8r99z8ot912OxzkJZGynPrsuIriEOFTD/Tf/d3fVw/0K668QkOwow5nz52TPXv2yK9//Wt5/fXX1dMcodsffeQRDUXf19srODocQvtPfvxj2blzlxw4eEDWrF4tT3/jG/L1r39d1iEsezmRQlyU9evWyekzp1U4f+utt1SU7ymV5K6775ZnnvmmiuPwfl+5clDOnTuneb2xe7facPDQITl9+gv9vFQqqoA+enFURfVLLtkoN954o3zlvvvljrvukmuv3SLjk2X9qVRwxnyPhm1HH4Sg7k44p4CerxmkfdZSQG8fa5ZEAiRAAiRAAiRAAiRAAiRAAiRAAiRAAiRAAiRAAiRAAiRAAl1LoFsE9GIB4dgrMjQ0JIcOHpZdr76qIu7XnnpaLt20SQYGBjUMOy4cxQ3PbIQVr1bLcnH0ooYrf+GFX8q7e95RL/XLL98sd955pzyy7REZ7F8thUJJRkcvygcfviM7d74ib739pnxx+qQkSVXFbHig9/X1yeWXXyW33nKn3HHHHXL9dTfIpk2b1Y5qMiGff/Gpnlf+9jtvqDc6wqM/+eQ35NbbbpdLLrlEhWx4m58+fVr2fvSR7H5jt3zw/gcyNj4ud3z5y3LPPffIbbffrkI7vOhHR0dl+/bt6lmOEO7waH9k2zZ56OGHZeXKlRJLUQpxSc9ax+aBsdFR+fTUKXn++Z/KhQvn5ZprrpGvP/01GRgY0I0Fg4P9yhAh2vft+1j27dsn+/d/IgcPHZSzZ85INalKb0+PepRftvly2Xr9Vg0Fv/Wmm+SKq66SFStWyni56jzQq1WJ45JEcay2lqvg5CR0eqB37XQ0Z8WjfceG0k0WOSU01bVzWgGaTQIkQAIkQAIkQAIkQAIkQAIkQAIkQAIkQAIkQAIkQAIkQALLnkA3COjq4i0VDRAOAfr8+SHZu3evhg+/4467VHDG38fHJ1Qs1lDpSaJe1RCMq0lZBd8PPnxfTpw4riHSe3tLsnnzZg39LtWCnicOz/Wz5z6Xjz/eqyHcz57/XCYmxmVioizjY5Mqgl+2+Uq58ootcsUVV8jKFaukUOiphYwXGR13Z7QfO35IRkYu6JnsN9xws2y4ZKOeLY5/wy4I9WfOnJVjx47JiRMnNMT8ddddp4I3ziGHfbhgM0KuI/w8RHd4hW/dulXPK1eP8WKfFAslxQMv9kIhllIplt2731SRfHBwQG67/VblA0/8YrGgbCYnJ/RMeKQ59dkpOXbsqOaPNH19vVr2pZs2y9VXXi2XX36FrF2/Tnr7B7TMJCpIEjn7EoF47n4qENBrPuidFtAH+krLftznsYLLQEB3O3TCXCHzDmNx+Fzzut8C+7fCXKGJhLI7DA3mOheB0H2F9GcSCDp+8tqgUV4ND9zDazt+A5ey5Nnn1Owl58AMSYAESIAESIAESIAEckwgSU8gzWEdgr105vi9jS8pMzoykbR/bAcbmu2vypKVGHpWierBsOc32Tn9eloUegAZOkuj3fg7hGX8FCAeR1P/TgmUKxNSKBT083K5Il+cPi3VaiKXbtys6ScmJmVsdFy9vCFWQ3yGqAxROC5Esnr1Kjlz5rR6o8OTfGJ8TEo9JVm5cpVMjEGMLql4HBcSOXv2jHxx+gu5ePG8eqtDmB8bm9DzwNetvURWrlireVTKVRkfn1RRuqe3IBJV9Pzw4ZHzkiRlGRxcIX19g+qlDeG/WCyp2I72wp/wCh8ZGZHz5y/IJZdskNWrVqsXOOqHVHGhoGI7ziJHXSDwr1mzRr3th4YuSE+pX4pxSSYmJ2RkeER6e4uy4ZJ18tmpL+TsWWf7xksvUa9yXE4g75NCsSDjY6NSqVYE56yDC848h7c9PtdyVq2R9es2qKd7hND45UkZHh6RuNQjhWKpdk47co20LhVtUNcP026gf9a80tGn098jVdWgMKVRAOYfDS7FIAV0X1RtTZd/AT2qBAKGGa8YKO88Z1sVyaH4ElcjiZIw0QrwHV41fNFaWh+oY89nCUu+TNsZAugrbM72sg87fnLaoHFZH/l4NRDA90Mev/Nz2gXZ90iABEiABEiABEiABEigmUAOl5pq62MB360i5J3DVQS8WwVag8vryEmiREJrgHllE8rusOtBoawOm2/IdUkVGuFO7X1BePZNjMWPgm9iWzqnlnrfozpyTV+Flzi8m/EDcRhCuRPAJ9S7GYLvaAVCdcGdcz45IeXJsorSENHxeSEuOIG9di/ux3neEJGRP4RgiMUQrSGw9/TASzlSUblUdGeO4++4D1c1qWhIdFzI04nySe3vPSrY44J4js9gO+yFTeXypIaR7+vvl3Klon8vFHAee0U3CWjdo0hFe1wQw+FdjnPbcWkIevXsFjl79px6dkPYLhWLWp4T3yc1TD3SQYtG3vg3GOE88osjF2Xk4oisW7dObUbdJsYnlAk2DuCCKA9bJ3Gu+fi43tvX16+/K8axlAol9WpHKHxcY2Njyh8e8hD3wQrc3JaA1u3fSuqB/lPx1YDSzRWGvrWytmHAuzMyYVsILAMBHUJAiAsTM8MmzCCrGxb8v1RCtMxC8oyrscSBHt4xeYYU0Av5w72QJuqKe/TV1/eLtiuIhK2k7noMOX7y2pjRpIguxPCqE8CLWB4FdLwccU5hRyYBEiABEiABEiABEsg5AYjn+XysheGh3q3SvEO+1AbqOFhPDbQGF8ji4Nk655sctmVwMuEKwHpQPueVcExCrktCPI8Nzhq2EO5weggkoAO3YWw68TVxYmwcqxgL8RlCMgRfXBB8NSx4FMnFyoSUenr0Mwi/uCAaQ/iFuAxhGZfywBQRieaLtMh7xYoVmhZlIA+Ug/txznhvT5/em6bF57gXYjv+RN4owwn2zm6khZCNz5AGnyG/3t4edyZ6taqfV+FrHUV1u1XojqK6zUgHL3Tkk4r/sCW1YWh4SOsDe1EO7k3D07t0RS3z4sVR/X1qZ7rJAPfh9+7McoR4d17wsL+x7+DzdDPA2NioNiVEdFxpHVPuuD+1Q5sd9axtPPAZdSYBvdamln5OAd2nFdqfZhkI6IE80FUYoQf6zC4JD/RQLwfhBgAF9HBsmbM/AXzR8nXJn9dSpAz6wpRbAb2s4Zl4NRDIqYCugaa4IsCuTAIkQAIkQAIkQAIksAwIBN38HIxPSAEdq/v5dGJRhyQK6NN6na4HGUS6YF22izIOuh6UU44h1yUhucYGD3SLsCiSHQE9FaOL6g3uzhGHYA7hG+JxsVCQ8YkJqUCYrlZlrDopxZ6SirkqBkexhjvHPThbPC7Eziu94gRyd9Y3QrhXNG0qLOPfroyielqPjo5JT8mVnwrNqUCsojCi2urZ4j0aPh5hzyGsuzSxxBCPk6pUypVaiPXVMll2wr6eSw6BvQDu7vx2/KD8NavXaHlINzo2qsI2vOhhf7VS1Xt6e3qlXHEbANIw96gLrlSIhzc5NgecOX1GNxusXr1az1RH3sWCY5B6wcO7H17sKOPChQsa2l1Fe7dHQcuP4ki91wtRJD3wkK+1B8T3pJpoXdPw+86bPnJt0XAG+nzD2iygV1EzfyWAAvp8LdCZz3MvoId79ggYGqQzbb00pcZ4eM+fgO6+aKkyLE0nYC4LJRAyVNJCbVru9wWN4JDXOQWLMOG+PPPZpTSEe5hjPkICUS+GkAUwbxIgARIgARIgARIgARJoA4Hg0cNC1kHfrfwXyG2mwInFdkcmUusG5TwaHo4ePdDDsZ0tZ402HWpotr86S1JiyHVJawh3dwS6bwMFjhpocBZMPbkh2kLsTsVkFX5xpnhPj4yNj9UFbIkhPk9o++Fs8d7eggrgZ84OqRAMAdp5jcOzGis8zksaGWiY8ZoXOO7HfQhHjjTw3i6X3YpQ6uGdCvCwA2Hcx8bHVSDv6+/TMOnw7oZ9jZ7dqaC9YsWghnqHcK0CeqFXJIrrnvGppzpEbwjZkwjFDhG6ADHepYNHOn63YuUKGeiHx31FhkfGtWwI5mAG0T2Kq1IqFaS/v1/zQX6NHviuazjvc1yoF/4NGyDcr1+/WjcBnD17QW3FJoPBgUEZHhmWUqFXekt9Gt5dRX+0S817vUZVz2pPannDfsd7/sssoCdoQ98+LrKil86887dC+1MsAwE91II3BPRQebe/oZesRBVe8rdcn+gbh99kaGYVOCQQ3znMLZLZG+gt2t6mwYtSWC+GQHNKaEx5PUcvJBedaPP3nY85hSHcQ3YM5k0CJEACJEACJEACJNAOAvru1o6CgpThvzhuLj6H629aR11Pzen7srmR/G6ggO7HaSlT5fdoiKWkMD2vkOuSEbx6DZuJLMKic4wLddSufRMUBOF0ioNADWG6HqZcEjl/7rwK1StXrpDJyWEZGRlSMXjt2jXS05Oey+3E8FR4x+fwEMcPBPD0Jw0TD6EbgvDZs2dV8IXHdm8vwrM7r3F8BjF+cHBAzw+/cGFI054/f1493XGWOn6QH8pFCPg1a6a8yd1Z4u5cdHi2JwLeU6HQYRfOYkc5sBmiNsR0/B55IU/1Du/tlc2bN8v69Ti7fVQ+++ys/g5l456TJ0/KxORFFdHBaO3atVof3Iv80k0JEOOdgB7VzmZ33ykof9Om9VIsluT8+WGtIwR01BlnuY8MjcvoyIR6uqfnya9bt9Z54tdC7EOwT7sqePheeoyvf3LlZOnng70BjynwrSTTzSBAAX3WTkEBvSUaCuitsQR8X6KAvnxm7pAPqsuH0tLVhAL6LCwpoLcAk8/vfAroSzdfMCcSIAESIAESIAESIIHOEci1B7pBMDITpoBuRpbVGyigt79lKKDPZB5yXbJbBPT07HPQhegMAVmFWpwhXq6oEHzs2DEVpy+77FI5ffqEnDt3VoVfiMUIp97b16efI93Q0JCGUIfAC4Ea/4bQC9EbgvLAwICK4BCUIcZCgMafGzZskKuuulrGxsb1d0gDoRq/v+GGG+Tc2bNy4uQJOXr0mIrX11xzjXzpllvUK/3zzz+Xc+fOyfXXX6ee3GfOnJF9+/ZpuksuuUQ2bdwok2V4lUcakr6np1e96pHu8OHDKrKvX79eLt20ST7/4gs5ceKEfPbZZ2o/hOybb75ZNm++VNMfOnRYf4c840JB3nrrLTl7/nOZnByTQiGW22//snqinzp1SjZu3Kj1Rv2OHjmiIfDBG0yQBoI7PM5RR7DBs8OBgwc1vPulmzdLsViQfXsPyr69B9RG8EDZ1113naZPQ+7D0x5lp6HnfUVuCujtn8ezUGLuBfS4GnJnhmFLSRZasy025DP0r05wgTa/wsM1lJdrSLvb0l1YCAl0mEDYcF2BJpV2MAsLph01WNoyXOywpc2zTbmF+m5rk/kshgRIgARIgARIgARIgARczMB8Po6H9bTO6ysnPUFajmqegc7JjgSmCKTnUXsx0agWocJb2zzQ0/OzIcbC83qyPKlndiOk+rnz5+TA/oPy3nt75MqrrpJbb7lZPtyzW0YvDms1IQZDuF61cpV85StfkY/2fqQiM0KgI8R56uUN72nkD9EXQjXEaYjI8LQ+cviIitkQ4O+44y4ZGx2T/Qf2y7mz5zSc+rq16+SGrTfIF198IZ9++qmcPn1arr32Wrn99tvlji/foQI4ysVnDzzwgKxatUoF9d/85jeyadMmufHGG+WWm2+RiclYqhUXTh7nro+NjcrJk5/Kyy/v0I0ASHf11VfLe++9L++887bs++QTWbd2rdx0081y//33qSf5/v375cMPP1QB+4atW1Xo/ulPn5czZ09KuYJQ9CL33HOPDAwOyvFjx5QPbICID6EddYQA/tFHH+nvIK7DVvDB77dcu0U++PADtXHjxk26rrdv3xE5dPCk1mv1qtVy+RWXyx133KECPPLHvWjDUqkoPaWSjCN0Pg5T97h0I5RBLkSYeL+cXeH9fR5GMEnbCVBAnxO5YUS0vek6VSBCZ1iGfqfsnF5uJU6kGkjlRraFQFHt9WwNdsNsdKIlsCK/CwJLUPllmQUH5/JpVkzigSbywJC4NhUYMLMnARIgARIgARIgARIITyDw0XhhKxDyvTBk3mGpMPdmAjaRjvwWT4Dvyi0YBp1r9RR074bz9fp1GSKEeygnSkDx1zrgSY4jsyHmwuN6slzWkOcQ0OFF/c7b78prr7+mXtgP3HevvPrSL2R87KJ6lcN7GgI2PKO3bdumwjBCn0OQRr7pOePwnk7DpeMzpIGXO8qEII1/I0z6PV+5Vy6cvyDvv/++CvEQkiG433LLLSqgwx6EOIctd955p3z5y1+W3/72t/oD7/cnn3xSrrjiChX1f/SjH8mVV14pd911l9x3330yMR7L5KTUzyFHmcePH9d0KBtprr/+enn55Zdlx44d8sEHH8iXvvQluf/+++XBBx9Ugf7NN9+Ud999V8tFvvCm/7u/+zs5feaElCujai84YGMA6gXvfeQNYf61117T/Lds2SKvvPKKXHrppSqKI1/UC97yKA/lgidsB4OzZ8cEx8TjvHmUd/nll6tNENBxoQ3AEt7q4KznoXueU445xTKvWEO49/X790PvgcaEiyZAAX1OhHxQnYmHAnozEwroi56HuiYDw/NY1zDJd0X5HZHv9mu0ngL68mlL1oQESIAESIAESIAESCB3BIKKOqFphHwvDJl3aC7MfzoBCujt7hEWoavdtnWsvKBzbXcI6BBg4Vy4ejXO+B6TyUl39jg8rhHKHKLxzp07VbB+/LFH5MVf/Fg90PE5hNv33ntPhoeH1Sv76NGjGo787rvvVmEYeUP0haj98ccfy969e9VrGuHXEd4cQjHEZFzwqv7Sl26VEydOyu433pDTX3yhZUBovvfee1U4R2h3eGzDAx2i+tatW+Vf/uVf5PXXX9fPnnjiCRWhIfQ+99xzKlzj3m3bHpHxsUjGxspqE7y2Ea4e90AAR7rHHntMbrrpJnnhhRfk17/+tXzyySea3yOPbNOw7BDWX3rpJRX34WUOoRxe43//938vn39xTCrVMa3bt771Ld1cAA948IPXOURvcIIQD46wGRsJIKBDZEe4edh12WWX6d8hut96663qtb558xa54YbbdTNCes478oE3P8pLz5lHneGxj+gBEPJ9LgroPpSWX5rcC+iRJW6Cpf38xo0lx2WSNp8eetWoKkkgD/SQ5yy7M5KWSddhNXRDI5tzGXWE3L6NYRGGPXFaT4wqIoKffF26N5VNma9Go7UkQAIkQAIkQAIkQAIzCeT2XTl1Rwv1UJ7Xd7d8Ot8EHZraRehdGJRxU+ZcT51JO+S6JLzPE3iKe16+Xr8uO8y1gTzQdWz66x3lSkWXYQYG+2UUAnq5rMI1zjZHuPSP9u6V7du3q+h9z113ypuvviRSragHNOp84MABFbfhTX7kyBH1nH788cfl0KFD6lm+evVqDe/+9ttvqxCPs80fyCy3GwAAIABJREFUffRRPdccYdwhJkMIfvjhh+XWW2+TgwcPyYsvvqhh3iHko9yvf/3rmhe8zOHZjd9D9IYnOkKwf/LJAbl4cUS9uyGswxbkATEf/0b5vb2rJJKiCtHVpKqC9acnP5W/+du/lQ3r18u9990rt992u+zctVN27dolBw8elMcfe1wFb5xHDlH9nbff1o0BV119lW4SQHh2lPPpqaMyNjasdn3/+9/XjQEQ0CGOI3Q9PNIhvOOe1GseXCCgQ8hHvVA/bDaAB3oq/O/evVvWb7hcrrrqRhkeHlKPdNwDYR8h4LUNRGRifFw3M6Th6aPY/zvcshScJFXxdG7XXt7X72+H5zBjsiUgkH8BXc/ACHHZwneEsCCbeeZzx6QK6IHcf1VAD9RYoM0HvkBwO5At9nDwq7AD4EMVaXlqCmXDgvLFSwd74nR0FZGovCCanb4pt92w0+BYPgmQAAmQAAmQAAmQQHYI5PZdGaJOqBUhvLPlVUDH5mSKxTMGWKB1yewM5GxZgvVU9sLpbRJ2DTuSqmGF3CygSyABXXuJf09JhVeIvxBx4Z2Ns72jOFaB++ixo/JPP/snFYGvveZqOX5gr6xZvUo9qJEeIjv+xP3wModnOcRwiOkI2w4P7KeeekpDn8ODGwL0s88+KzduvVEOHjoov/zlL1WIf+CBB1VcPnTosIZQh1gMT+6rrrpKnn76aRW84eEOIR75QkCGBzr+DTshVMP266+7XtatXyfvvPOO2gyvbojoV165RVauXKNlQWhGfvBA/5u/+RstB2I8wrJDoIet2AAAT2+EXUfesAm2gxfSw+P+0ks3yYEDB+X06VNycXRI84UHOoTt1197XZcqIabjgj2wF2etowx4ryNsO+oC+3FBQIdoDpsRUh4h8SvVopR6VsrIyLCcOXNW73vmmWfUSz31QkddIG5HUSwQz/Gf72VZg7OHcA/Vx31rx3StCFBAn7VfUEBvjcb2pZKVYUcBPSst0d12UEBfZu1veWrKVNUpoM9sDgromeqiNIYESIAESIAESIAESKC7CFBAb9HeFNCX3SCggN7WJqWAPhM3BfRWXdCmddRF0USkXMF56JGKvvgT3tE4nxthziEe9/f1SrE6Ll++7VYVtiFoQ0xOxWyIzAjnjrDr8L7G/fAGR3h0eJRDEMZZ5vBQh3f4b3/7huzY8bKmRZjzu+++R4aHRzR8ehqeHCI4wrIjDUKi48x1iPXw4F6/Yb0cPXJUhWTkBy9vCPgbNqxXT3aEPE9DyD/88ONy9dVb9KzwYrGktkHkh4AOsR73QbSGffCq379/v9x+++3qZQ5hfv/+AzIw0K//hg2oFzYRQLyO46qUK+PqXQ+RHPaBF2yEGI5NBGCDMsAGZ7bDUx/e5PB0R3r8G0I/NhSg7hDaUe477+6V997fp1EBcF1zzdXy/e//rjJHOyENftAOEPrhYW/ZzGFZCqaA3tYpP1hhuRfQ09Ag2tEx3zVsGNHBEBf0PAP7RQE96wK6ZXJzoVj8d5OZ+ov/JiVTtvXEgcxemDH5vMvWV8LVUWXLrLSn5/kuC6KRJKFGm92cYOMzS1uZrZVET1zI96Idf17uiBDCPSMe6C68k+9EEblIZhkA7aYU/77o5uUwlrvzq/xtseALPHWaXtwsdjMtCZAACZAACSw3AvhO9j2zcqF1t4TdXGgZPvfBSyrMFeZ5aSG2uujWYZ4N8VwY7hnOGlY4MVQz7wJ6qH5reV9aSG8Mdw8CXFsuW2r/nIPOnVgP8h3LkcXv079+acpKTt+V7TX1v0NjWgTqWAjhbvFAx3qAb1dx7/f+3rm2Pm5bm8B3crXq7oH9cRxJoeDEWoixEMQh+CJMOz7rLxXkisudKIzfFUslWbVypWzctEnFYHhUQ/Qu184aT8Oww0sd6S+Ojqr43tfbqwL24SOH5eLFURno75crrrhKxeDz5y+o0O3OZ4+0LIjh8NQeGsJnJRWzBwdXaGhzlAdB+/jxE9Lf36ce4OfOnVeRvFCI1dP7+htulPXrN6jQjB/kfe7cOXnrrTdlaGhY88BZ7bgHv8dZ65s2bdQyMAegbOQLURxe9xC5U+9y2JpIVW1cvWqVxIWCjI2O1tKvUVsPHjqkdRwYHJQTx3E2+mq9H3mB4bq1azVU/L6PP5Zqkui/YefBw8fl8JETUuop6b83rN8gt912m9Y3PYceIelhD3RDeMhbVrEtw8cqoA/0+fdx/1HPlIslkHsBvRoXdFCmP5gg8YN/Y2BjYGDicc/ihi9x3BCFfNhbbNPNfr/tS8Jqh+1LxZq7Jb33AxmkIkyMhgdVS97YeYSHshAXHmzijHRDfawNVM8Q7NI8zeM+oDHwQI8zAjHkPJEZ5nocXcBOa9l2GLBf6deVpZ4JHuzzKaBb5mYL8iiuShRn4wx08/gxnNVkYbKQtJZ+iJcUw9uyyRyETrPYYsnczShh5hW8xIXq45Y6Mi0JkAAJkAAJ5IUAFj9DyS+WxdTQvII9N9XWz0Lb75V/6hTjldiWSIOzBntmtoVwtz3r28T5UM+/Ntq11Lo5OcxiVl6fl90WX4P0on5ihvSGhkrXzg23eCdVMcpfFZXY7Ybyzt+SsBKFImixwr094h01C5d6oBu6laUtsf5mEdBt82FsOi7D1sdtTpTo42kY98ZyUB/8HoI2hPRKtaI+A/By9p2fG/ObLe/UgxrlFQs9KgTjB1dqGzzjq5WpsYjPoZGlAnajlpbe0/g75NXTW5JCsVC3Pa1fc96pDjcxMeFE6QJ+itPsQn7p/fgzjpGv/5jw5YdyxifL+uNsgfd8Uf/UZ8aGuaZRS/Qdm1ZVzNbHRVb2UkD3bYt2psu9gF7qH6iHWsAgwIBonLDSSSQ9qwGTjPeVUwHdu34LSmidKhZUyLw3xVEsxVLR+wvIIqCn/cf3ORUhgUKdU67768K8c8zLuDkBXjjTL2TzzR28wfplFdLUOIkyJVtaHkCsXELm7WsLXpWwKTTMK1PtBc/w4uFrtzWd7cUAT635FND1ob4SZkKMClUpFDPQmNbNfvomHmaxwdoP3Vzre5dxQ6NvtrV0KqAb7/FNbl0Q8s03faG0pGdaEiABEiABEuh2Ai4ATphv/eaF1k6yVgE9wJW+R2Th3c0dQev9MGmiYX5fMuSuur/uC/XrhxpNwFTNAnaFe1mE6JuZWbMJLKBbRD0veG1IZBXQw/ZbUyc00bG8L6VzT4g5CDWsZkVAz9BmJYuAPiV4+nUBCOhppOD57sA6nSl0ts6DVnHR0s/99Y5KwyYRnXPTKTpxAja4QX9Kv7sh4Fr6eON3c+N9qdDdKHgXiz3qRd3oUOo+R/lu3SX9TD3Ji/hOaXQydes46ZzauIZeKMYa1bluA+qXuA0CjenAAGXCkRVpU+F6NsHalRXO6aFcTQQ/qSaY2tHMsrEOlnVjyxOZdZPn6n7nBMwrWwSiT44NWWaTbFkPa/pXaKgIjL00pERS2+3T+CLldsOgixu6eaiYJqEpBm/R4AV4EMIORf+dSgXsbgr0MgbxPJgHOvp1FnB7tEiWk2Tl5QpTit+rb1iadQ/KQMZgg4vl4TBUbfEApA+2oQrIRGtqQELbuqEK6IEaPxhrPKjjwd7wHW6wJYoSgRd6Ji7jpg/P9bTgVctSlJKgc36WjqgI3qosgARIgARIgAS6l0AW3mdS+sFsMT53huwNLoR7mBLCPqfajg5qFCrmra3y8F/3gjefevNm4cIRWZb1V4PNLlhBoM5isMOa1Cqgh1xXCRr5KkPvS3hXzkJPCTaHWzthbUaxyB3KzxOiE9D956AkqfiPZV34sORt2ZNlW6xVkRzeOrWNEW4zX60xatGP3fqVAzdNZJ+nzdwttVXbxvxdwHgnXFfhLOQE/0IMcR5zf7qh0KXREPO1sZgeeeP6Ib5TGp0fphq3+ThBIHf3Yo3XdYO0fP0TrV2PBA0B3Z0Hj7kLoevVw1yD2br6pPY7uzRk6AJ68Py36CG+tXLrG5EaNjmgnto+2GCQ9liDKZ7DocFQ/8zX9GRkXXJ+zF2VIjpw7IK93TOEaKS0UsZGx7TjY0ePnmWAUBmVSv1cA7fbBiEz8Ln/w2eGqmk2JZBWbLYj1A34IpiYKHuHBYIu4i9Eu0gGvg84KqAH6lYIq5MVD3S3iy5/E7ntPOFQPTZ9kDKG7ApqjlF0Ndjidr37PyAYsjYldQK6e2gMc3W+joZ3mQYE/l4MYbgtLFf3AL6we+e7S8+wSgwRaubLcBGfW6roXplC9W9bJXBmFb47s3C5HdFhvq/S0F9ZqCdtIAESIAESIAESCEQgEUGI0qCb8jxNxwJ0qGcs1A8egOHelzwrqcnCRmsL9cQMwVrPvvV8iHcCuoGLIa2KAnoubwYujegZ5nnc9ZZ8Xt5HS0Y10S1QTfGulIX5bWoshOm3KtJlorOEW8uwjgSbDO28iX3Xx/19uJ3VRUydgRZ5Ap4Yp3N4Ghim8QSCGVXBfF8D7tvDke+0vOeY8Goaek3knh6Qp/F7BnZBYMfXQ3Ng5mabG/9dxjxROzKy8feN49YJ1O57rVKuOsG8lni2ttW5J4Gjq//gtHxvqm7f6pwC3Xzl+DZuZisUbKPCOuYsc+3aeNiaPdO3gUDuBfTyipUyMVGpTQCRlEqxVCoIJ5FIby9CSLhdNRi7+F1mHiZDNW5tMgiVfVbyRXviTA3f71mLgO5CcPmfTNQtAjo00dhyUE5GOovlSza4ybZNjcHN8R0/VkNCPQBb7cCDkQroy/yyL8KEfTgMhVsfcgOtwcSFRPCThcsyLq0vqCHrh5cfy3xreYmw2g0dP9QRc1U8Hxhe9Ey2Z8hbw2Q3E5MACZAACZBAhwiEfO/Auy+iFHX6wjOw5SRCq70Z2f/ozgi2Gm9Ib3lONWSrVuP50HdPq3oNmrqVf94QDUI9A9uYILXtTGFL/gGPzLaYYU5r7ePYQB7qyoyjiXU4GIE0OPMa71z65Jb3/KUvfSpHSz/Ee69FiLauT9g3cvh7r9mP8/SfmBvF1xkCdH3TRrppIpKK4dsNulXzsS2ujKn5oPHf1Uqqe82+SSMVuZE3NLPGZ6cp+91mk8ZZp5xMqqPJlCA+3Q79V+r5Pi0svBPRZ6z5QGyvdcUkgWOPrT19x4WK57WCWq87TZ9bUz6++VvSWXXITX3jluyZtk0Eci+gv/bJMZGkIJPlqkyMT0ihGEmlDEE9kb7+ottRgg0wEXYQJ1I1OZiFe1gJ2b4hXyKNT/ohqymWFz2cPW1599XFcc/vzu45Ax3jyBNK0Ja3Zp6hcWyJfWStpiG9e/YKx8Xl3Pm+gt3GGrrHwCaPSdPvOZPtOYSiAq3hxcPCA2sTcTacp81DM9CeAgu+WlqLsFwLZxaoH2IzRKgpzgnoC8DjcYvbQR4oc4/ymYQESIAESIAEckUgDQsa6LXGCeidJ6KebqHOjFMv187XUV9P8yqgayhYf+udYBSGub4tZWXNJuDYUe/CgPmHaR3RNUnTcNM5LlBnCZizO2DZn6IhqX+macpMdZSgNfVm4z9boRmdgO7bnpYauldfi+QOy/1HkPNy9sVisaMpCmCLTfAqyNbUaPy9Ysh+Ksy5s72xCulabuOflTRe+Yxl3maR2C01QJxvFOBnDpGp+yrJhCRYVZ2WVdOp3jVxP82nvjknPWqj1gzpHoCpuwuSGAR035Z06Ro77VTMRlcNbDRwP3WRvRbK3VaGZ2rvPujy+8b9WzwzZrJ2Esi9gP4//+9/JQMDA3oO+tmzZ/WMhfJkWRC+s6+/X8cCdnhiYCC8O7yWvS59APZM65Vh+xKlZ1O0r8T2l4QJf2xs3BByyP/pOu0rYTcitJ/ZYkusIrKDbQfKYotckvvDnndmNDFDZ3UF7d+ZqWck1WDTuOW1w9hPrMl10SY7MqrVfN/0xUJRCsUwKjfwYeNdFi7r2HRBtTp/IbQonrN8r5Ae6JOTk/ocGOKyhLALUT7zJAESIAESIAESaA8Bd4RZ55+zCnFBSj2lIJVOQ7hnoZ41uSFIPZFpqDoihLs+A3suOZm9IlUQ9+uHeP7VkPzL/MrrmqcedGd5bw+4rmJ957R0KUsfD71eF7KeFiYh5yCrHZb04Gc54rR2SrZ3EVjjibwjLYReg1vYmlp6jvZUGztPcNe3nVzs1uv85nF3njm2ztTOKa+dNZ5CdX260du8MO2M8Xq6+rnjalnt1ziffOaXlfP1mmlfteH7R2VoJGk409zl7O5DTbFW0mx3KqjXNxSkdhkcF5vLnLeDKe9W7VlrGxXQp6IaT0xMBjsC0Pp99bf/7Y/nrR4TtJ9A7gX0//xf/1ouv/xyuXjxohw+fFgfivHAiAfHnp6eepgJvPy4MzH9Jiw3/rNxjq+1W7jzh5f3hS8MnfS9dxPavmi9+8nyxjytdvUdWjmsMx+apzdac/ifpW7SzPDWfVDYnr7UNXSPh4EyNhvr+7VmzjhzN9ReIALY5V5S/MXfACbUs7SOn6wI6FYm1npa8g/5HW5ZELLYrLNKuhPaeiPTkwAJkAAJkECXEmgOc7qUGLK0rpLX5yZLe+RVQEcd4VXue9meJe1h0EP2Fd86tiOd91JgO4zxLMN5oPv1ldRT1DPrBSQL925t6eOh+2vo/P3Bh+Ptb8PCUtq+Z/03/Li5sxaZzss02xpc6qXtlbWKQJ56UVOGjXVoXodI+5/F075xw36aX2MZzX26UMAGOxcufaqc1Ne6tqWh9hnyxoYIvZo856fZni4y4mzwyPXd2dZY0nJVp2nQo5rbtnkd2hR8oLao67+0i9gJs/etqZD0LkeTXujXoeqprGs8P/jL/2IsgcnbQSD3Avr/8l//Vm697TYZGR6RPe/tEfWSrZSlUq1KHLmJQcO3l8tSLldmnCMxO2SE8M6hEI0QXLqLxn9aaUdHW+oyIHZgl69vNd3U6duetfNGDN+dIWkbzFhqzNPyiwsQmHwZBjXFlrnuswjZQjZzstKeIZlYHxBsBA2p0eyWsx4MWbuk2RgPdt5Z6YU24DirqRooCkYcl6SoLx5ZuGzzVajjuK0kbC+/2NsSbvy4MWGtgV96V0+/tNZUzS+d1vuZngRIgARIgAS6iQC+k20L+zY6IZ8nLJbMtXBtySfrafXRLdAzlqt7mMzRDyvVsnf21mdmifw9F+O44B91sy0dIswDuZlhW+o6fyFRglVJ/34YMgpGSIYhNzPPT3l6ijA90GqFm36ywsW0fqDzmyUai1t9973sfdy/RW3RDRYioMOWdG1g6oi6qYDhoIB1idrZwp5QGtf3GgV0/RZrsRBRLPZozjhre2oz19T56+oRrp8lGrW5UEgdRxrXNZr+XrM1rq2nIrJzY9lpOPbUpvSc78aoz/VQ7vV6T287yxxU3w7g2fxus1JDS7QIs+9aZwHHm04dr+7Xop42p5k991d/7pcvU7WVQO4F9N/787+Wxx57TIZHRmTXrl1SrVQ0ZHtSxUJ71YmscSwT4+Pqke4fXhQCeja80aw9AvU1jk9DEbYdX4aMTUnRxgjR6ruKXY1wFrL/Yr2b9P0oxpiY/Z8PTPXEg02o485MhtReOEOJBnZb/O+wi4v+eVtTVjGt+HUra9bm9LaHSVv2umPSc/zYcjamjkSq3uGgjHlrcv85ZSG5+96DaBw2MTLQhOVr8ALTuUhVgQZQUsjOd761iqGYGNsJzx54IfO9Qs4TeEbwfT7wtTdNh42Z6Yuk9d750mMsgyMvEiABEiABEiABDwI1AT3Ik20tsmEmBI+ak4QHEXMS1A/OJpmoJ6wPueAQpKO415PIsCBkOwMdK/WGY4kCbvQ0d66A6wFY69Xn/ZxdMY4XNYiLOi4DVRMhpYOOe2+7p8uNS92kcfPxzUtdgGd+FrHQM8sFJ8OaJNYmfS+L8w1ES8sxBdBobGtZvlanXyfeHXGWkN/+5bmvsKny0r+rO19U9p4RW/WV5rHa+G/nge7ONq+X2RTZrnHDYX0to2kObTUfxIUedUZ0mxXdWHXLcrUzxGvHJuvnmN+a1jKm/OBnckwEzx6G7zdDU8QSSzzNKbb1BgFk6fyu4HzrPyg0sr3vZUkrIj/4i//JN2emayOB3Avov/Of/x959tnfkZGRi7J9+4s6qNNOD4EVojkm49HR0doZ6L7np+ZYQA8aAjQbArr7QsGXg99oqUYIlOQ/GVq+wLtHQPdjnbVUWRLQkzjKjoBueDiwtmlWzgjG9GB5MbDWMyth3O1eqwvZXWuns9R3WB5orWVHgg1zWfFAN1gfclOBwQx98TA+e9iOYbEZE3IxKGg/NDK0UWFqEiABEiABElh+BOA44bkkYK58yOcJqzGhnj/SRfVM1FVfUUK1ppW4IX2USKRe4n6XTUjTN1qT93wm2lJRhFs7tHut+rVN6FRWD/SQ9oRkaJ2vbGPCRiWuhtuEYLPECZxZuKwCusVmFYsNR1pYhUuLLfY+bmsf9NvGvo6/txLQITwXo7L3PN44HmYbS9MFdKxlRTME9Omh4BGt2VY/ncXjUl1AbxbnU91ktueI2daH6rbr5jB/myzfbRDPo2RK5E+/kfDnYp8y9JvNkIl1Pvzh/0UB3TLO25U29wL6N/7oL+WZZ76hZ6Dv2PGKej0i1DQ6KAT0InaRxLH+XQevN1l4APmK7d6Z1hMaxpop83R3TzhtLNxDsKmierSxv5dWYhTQLbZoaJBADRrywcZSR/2yMS/s+482qy2W9Ha7Lbnb0kJAz4bTcrjwxu4hyxYFI9Dw0cYJs58x7IKArVctZGz6Ew/3XZLWMivzREHiyIW+CnFZHvZN5RsF9AWFqDIZ5J/YPZEFan94AvmbYkoZ0uMlS+1jgsLEJEACJEACJNAJAqqL+D/XWk00LeyrGWFsMWdtWdmdJaypldWs6Q2CuNYTYleIS58NQz0dohf6v3XaxMJUQPeFEohfrXhDc4Z7zjefm+zLLnw6d7BkmDay9m5bP7Sy8V9v0n0zOu7DcJFKWAHdl3tY3rb2wTqzb2RMF9jNX+TEJhHEf/W9rOKib75IZz/X2t/uxvUdV4epPj8jdDlCp0cVF8rd49K+gjGRfm+1Op6u/vwTSSF22lWz8B7FUf0YVhW5ExepeZrtrpDZr8iJ8+5+Z7868NSODkbV0/DudbtrgSOVS/OCYuMDDTaeeTKpVdB7loirkQro0xjOUstG73yP5nGrWH5NWedl6ec/+r//k48ZTNNmArkX0L/1x/+vXHHFFSqgHz58WAZXDArOx8Y5qRBYx8fGdaCvWrVKJ4qK9/mp+EYJJ6AHa+f6ec++X+PBLAmesU3YaTFxL6GFlsnTUqzvQ40lz4WmNQvROn6Wfz+08IyKkUhh+TNxOx39yOirkmdavxynUiWacbh5PD3nx2rXUqcPez4jwsOHEzrD2m4hjRce/01ZlpytD+SWvK1pNcy67+C0Zm5KXxuboQZ/oDnFvZjm1DvK1D5MTAIkQAIkQAIkoI4Znu+z7vHAf/HdTNewWOtCfge0xWC8W9D3vWH6Gau+d/mks0fs8sm18b0zJG9vgDUBxWa7b+o0CqRv+pDpnKjnz8Vii3ndy5K5jkv/zRbzaVvTitYzf/0vd15yGIb+VgROCdGvEq6vqCNVThFazLZEf3Uisf98aBEWrb3FLqBbSmgkON/ig/V4uamtgamT5OyWQWifpSM2bBzTHOsmN7f+fPZj68/0e+rPRri1nnWrXjX9KcqlqKWbr1hLczSljaqJpIFh5nVSMG4kRH4WJ0rrdwoF9EU0fMBbcy+g/5s//xvZvHmzhmg/evSo9PX1qXheLlekt7dXJicn6n+3dVodEgHRh/uezdLOtqAADZlbv5RtfcVgSNckTTegBPxGzCNLbN4LO61kgorFW0Mfr4N1k+7oh6EXhEJ2KuvcHMqWkHZk7fskZF1N7ZPkc0LMDD8TbCYmARIgARIgARJYCAHf1xQnoFskiYVY43mPhor1FzA8c11QsqwwCb1GlpV6akyGjHTDBXUYz5vsoZk9Mw6eDB6XBgHdYI9GxjSk16haGQkpbjDbnNQJ6ObbvG6AiBbKmcrLgEwmAhT/7x/L2qG1ulmaJ4KONZ1TwnTyoGsfWK61Nqpn+hhTbaCINgsR0D3N1mQM4W6h1b60uRfQ//3/9v/JDTfcoAL6J598ouQmxsdlslyWgYEB9bQql8tycXRUz0MvFrFg63PZBHRLePh0ggg1UaC+2XmA92EdPo110s/KGc7hyfiXYOtT3SFc+tOrpSwkkljeaswFZOMGhBDyHXN6TEEws1MPdN+lL39D1CfbGKreP3dbSthRMBxpYckdO01DetovfctYateQ1nTEi62MuFCQkvezhy1va2pdPLTeFCp9TgV0jDWMOV4kQAIkQAIkQALLmQCegRHq1LOOWXrGkrJJwPCs4YKSmZ71Az6PV6pVKU9OLqgOPjdpN/HuLD45LjyNb5e1luDC9ppa1FqEd/qQ4m9jqGJvg7wTGj3QvfN1sR8tXpFwPEtDMhuKyVdSeMZW4T0b5uoWAd13bU8pGz3QS6WS6XhWS0uG3jjlbUsiGg05zFdEumEhTC9HNEpT+3tDqYnngb5SNDp8IAEdK0GmjTPGpvnBX/AMdEM3alvS3Avof/R//LXcfPMtMjp6UT7au1eF43EI6JOT0t/XJz29vVKtVOTMmTOCnU348btsIdzd2Q5+OSNVSI9LbBIINcH51zBbKS085g3vka2qtc0ax8W3OIwf/VrxvaE70lneaHJMpFCIZ551M0t91FsjWDexzeMm5HoOUTDDTaaEDBGORZJCIPE3a3NtqPYM2T6mjoIDDbIk/ub0mA/Mb6HC/Vvbk+lJgARIgARIgATCEbB6r9k2nIez23n/hduibLEcIp1FNAjFMGjErkxtnggXCUGPxKyE8Z629CmkDenwon3Q0mktxqvqEojhAjzQ3dnjy/tyx/qFuTTnZY5QHSoq08/NnpPmbOGWR8SMAAAgAElEQVTEZ7nJ9j2rbizejZmR5TqdToIe8ZKR73vvhqklxNAMNnwUutUiv/TWzUqGLqsGPPdXf+5nCFO1lUDuBfT/9L/+hWzZskU90Pfv368COcRz/EBIRhh3XBcuXBDsbDJ5oBvOQLeEaLWdCGLsD/Uz0I33LfPkZqEmYy9BWWgeSx939lJAn9lus5xNk4UGXkIb8ELre7XHA93XGls626YSW96W1KHPgHNhtSwW+aUNtS7hV/r0VKHEc5SSJQHdPo8vhKbnPTndZJUphp6omYwESIAESIAESMBOIDPea1bTVUAPtHJstcWQPiTvoAJ6lsL3Q14K8N6GZkRUsqwI6O553NC5DEnDvqOGE9Ctok7I8WbA3YakNtG1DQblrghb+HHbmqetH9ra0qwDBGyZUJvDnMk25pZq2trHkrNzpAr5pBKKufZCg+HW9aMf/OV/sYFk6rYQyL2A/vt/8n/KunXrZPTiqHx66lMN245BAgEdfxaLJRXVsfMVnyGMu9elu9R8vdWRo/8DXF1AD/DAhzqPjY1JpZKNHcderDOXyO1UMsyHmatBCIOsk77tBKYQFmcxT/aq5lbR+TDAXDhVjmUeN/YZnSc636bYsOAfXcVex2oS7vsk1EOtsZb4BrdsZjZlb587TdmbEmP3OMKHdf5Ko5R03pKFWJCVfrsQ23kPCZAACZAACZDA0hMI+SxpttYYQtecv+cNeAbuKfVIFPu97AXddJqI8J3Gs+FmSZaldxoI+TZRz7/uITdWu1XGMO/WVgHdn0jeU/rNP3mvZSj7MR5s55TbxNxioej9HeEWbNieM9pad/2EWZfE92aotY+Q0UjdRqgwTPCIZemFiF5o2fD1t//tj0MNZ+a7CAK5F9Bf3XNQisUemZwsy+jFi9LX36MduVJNBCedVHHuQSTS1xfLxEQiZe91YyzuWiZn28AMKRjFGl50Eb2iy2/VVrc0fbfwMm0qCLyVLKfMu2VYWuoZXkC3WGPrWOFyttmByGvVir/XvyX3KErEEFDAkrWmdd+ctu9PcyE+NwQM7eZqmI3eEkeJRFk5SiIwc59mX0iakC9jC7GH95AACZAACZAACWSBgL9DRXhrjau7oQxS0To2nNcVbmtyuFOQa/D0Ub/z7zS6kSPQhWfgasiFTIPdcYx31HC8w+Ucrp9A1LGsCISto6ExAycNNyJC+v0GhmLKPlJdJcT0pgKqSfzVbSLe1rvjGLyTB0uoYfAVYqBL6xiqp4cDGFJAB+2KxU3c0DRWAd3aB79x/xaDNUzaLgK5F9ClZ1DKZeyIwTk42Bk1dVxNsViQiYmyTlSDg0UZG6vI5KRl0vKfgKxhfkI+d6LeYXdNtqt7dq6ckIJR52q1uJJNfTzcd+ziKtHpuzOylhEWg33xyDIrh7XdlntWNirhWbxa8f++MtVSjwUJt6PVZEvgxKY5zmQLxkSg9jHZIeIEdONNTN6CQDbak01DAiRAAiRAAiQQhkC6Yc7X8ypkSOkwNWxPrpVKZDpOOtgjs+oo4d46g9ndnmbyKkXPks7IBti4EG6Td7h3Qi/MC05k9QHqlk3BLoz3grHOeWO4GSWMvQvJFeMe602hxgXOBvf9nnX2+y9mhAw/bmHpNh8F7C1B5+VAgyfdkxEo+3KUSKglUgji/r3QHX9iuTb1jVuSM22bCEQHjw/ZWrJNhvkWM1aF9znOOy9If1+vjI1PSLlcUTF9cEWvjI1OyMRERUO3l0oF/b3/ZUmbmL5QQp71MD5eFoRp5TVFwObl6MSObngJsvQR0wO2KXqDxYp8pzXvVMtjdVVwtTxOhApilsKzzONW4Nn4+nRhtWzMfWuKh71yuZyJnbu+Ni80XajWRIh9PKNk4cKLW9CXtyxUMrANLgRXyHklcAWYPQmQAAmQAAmQgBeBaqViOK6J6wczobp3lCw8N+H5F+uEoa5ueDJEpMusvNPgyEqb6GZp+dCtGeat0y6gY1dJGFsstIOnDdic3bHqHgnWM0LN48Ui1g/DNFJI4d/ab9UZPtR4CyigO7uttfVMHzBwLcTzcphu5Q4SMDKxtP26wognQCZrJ4Ho0IlhY7O307z5y6pKQc/zxINcb0+PjI6OqaAO9XNwsF8fkhHeHSMe53bYBPT5y09TWI9XCCmgB9te548jcyktk1XmjKdBy4ZALLFEAR9usgLKPf/6P62Ei8gR1nPa7STs/Fdo6A0/wR6YtcOGDDToPyLCBYx0L0r8DvJvi6ynDLmAkPW60z4SIAESIAES6CYCEOmy8KyfZ+Z4bvK9Qj4zhz6/OxtvNOitYd9NA+lcvl2kni6kGBW2r1hlbn80ZmcNvKP6Z5/jlOHmcaxjdQdDQ/ObnKmwTmLZDGMbP0HFXwMSTRoymnzANWZsPgu1lhUy8nxZQ7hbG8kvfaBs64Vv6POzg6naSyD3AjqexzEpYmcrBPLx8XH1lsMA7+3t1Z1MEDkmJsaD7pqyNFv9CzbQqHMbBfxfVCy25zWtdcK3ps8rF6vd/jsDa708UB+32p2V9HEVEvryH5uW8RPy3Bt9So3C7QvOkiev/9i0j4ZQebt8s+GtY+mzVoLoJ5VKOI8Xiz1hF4QsluQ3LRnmt+1oOQmQAAmQAAlYCGTpWd9id17ThhbQi3B1DHSFel+ymhuSIWwJ+c5kqWtIO8I+60NxDbMetBCvyKz0W0vb29Lq6dPBNkKpgL7M1zwx1vS70HungH8fR+uk+o1Xuypsa2Q/b8O9TFhIorAOKejemFPCdESsY1WTcGuqocYPVt9CnYFu7QPWDXYbBnusRTB9GwjkXkDHbiXdZ1mb1PEAgL9jkOPPvr4+FdZHR0f1T/yEurwnxTDzWq1a3bKL0NaK1gfs5f8gaeOnqXXHnOHhwxrTZAEm5e2WOIkFP8v9su5SDOqBHlBAz8o84UK4h/luq78wBeq0WdnsZf2OsOLISl+x2s30MwmE7itkTgIkQAIkQAIkkA0CfH5bfDtYGYZ8zgqZt7WeiyfbOoeQAjrqmJV3t3S9NwTHkP1ERa5A60FWAb1bomolAinNsI5p6FTdIKDrUrC32IHUtj5um7PgQem/nhp2M4yho4g7A93G0Td/jHxw8U1vS2drH2PeAbUxiOfZcGGxR6Rc1x9us5+thZi6kUD+BfSaOJIu8usDHcT0mqBeKpX0IQ9h3TPzgBA4zIsLJx9o9szx+PEl4qJPB5zJ88rQHOLJl3hegdjtLiTdEcJdH7IMeCxpDdnWDqYJs1vSGKXeZLY1sXsx8H+RsOWfSFK1tadv/tZQ/775LjxdqJ6I9snSd0qoei6EfJZs8bPfPV7lz26/2jEVCZAACZAACZCAI5CNKEkLa42sPHdmxQ737BZGvHB9JTsX6hnGmiyJUbawz3YeoRhaxUWL5dZeqO1pKSCnaRPVDMIMCnMId+M62UzkU/Vo7KPtWGrwHxM2Ad3Nzb6dy+aBHnwNpsnwadVo9Zl/RX2B1DYsRJIEGs36vRnEbqe7zPBAbyjLu1vMQivcd76heWobUCy2rB6ggG4j3J7U+RfQC4sdUu0B3VxKOI/LztSHpZLAXA93pOMIwPu8G85Az057hw3hnp160hISyCOBMJtb8kiCNpMACZAACZAACZDA0hGwnRO7dOUyJxIggTkJqFoUauM72bckkBEBfSk8eesiXIvooCHFYov45xRR/z5uyltF4jCRF62jp5XdHWsfFZjCbIextY+RInZ+NJk9F0NL7giIG2dELrSO/ZWDFNAtbd2utBTQ20W6qRwK6B0Cz2LbSCAj31ZtrPF8RVFAn4/QUn9OAX2piTI/Elg6AhTQl44lcyIBEiABEiABEiCBlEC4xXQyJgESWAQBo7i4iJJ4a306zIYHulVEa9WAHRNoLR7Ixj5uE2gpoLfsFxTQZ2ChgM6vgKUmkHsBvVoIs8tmqUE35zcjTEXoApk/CbSdAAX0ZuQRPdDb3AshoGfl5Js2V53FkUDmCfA7IvNNRANJgARIgARIgARySCCfa2Q5BE2TScBIwHaGszFzJp9BAOtBeOcM895pcYxbrIDeeFRryyPFAoXkNx8RG1pATzLigY6+1hxuvPbvGcxq5z+G+GZ2ZYXbNGfb4GCbgpzZjVQawvkv8rgDeJ9nxwO9aoqCv3LQP4KDjThTL4ZA7gX0SiEbk6e1ESigW4kxPQnkn4AL3x7isSn/bMLUAI+TFNDDsGWuJEACJEACJEACJEACJEACJEACJEACfgQgjFAc8WO1VKnCRT2zrOsvVkB3em1tI0DmQ7j7r3naBFpsQMmGBpSpEO6WjmgcVrb2sWWeBAzhXqiKhDzx2YLcOvZXDto4MnV7CFBAbw/nGaVYBluHTGSxJEACS0yAAvoSA503Owro8yJiAhIgARIgARIgARIgARIgARIgARIggcAEKKAHBtwiewroi2VuElGNTkOmvLH5hAL6TH0poMBkax9bT6OA3poXBXRbP2pX6twL6NWgHuhhwrygcTVn/01Z7eoPLIcElo6A8cFp6QpmTnkjEHYqDPfClDfOtJcEMkWAD0KZag4aQwIkQAIkQAIksFwIIGzxcqkL60ECy4lA2IiE4Vawl1MbdKYuiSSSVBfTQg3hrZFXU1bRtFDYS1vHoCKqi0HuZ3CCDShFv7SBU81g0hgVoFWEAHwph/he1rLCXUHbvjmEe2PY9sWGcA/ogQ6pw7JnIalWTW20aiBERwnXR7ol59wL6BKHCt8R7pwU/XrgeOiWMdal9cQ3Ch5u2NEbO0AS6WNzl/aJ1tVGD8nK2TRsGBIggTYS4HdEG2GzKBIgARIgARIgga4hEGEDMd85u6a9WVESqI14y5nc3QMt3KYFHK/uu+JpDePcqn1SMVPXFDMroNu0FJtACw/0Uia67pwh3BvD7desDbvBIdx3vq19bE0zlwf6jHPkbVmLZWwas1Y9zzLXWsf+mv5sbBKxclnu6Smgz9rCtknf2lEooFuJMX2+CFBAb/nAC/kc3+S86gQooLMzkECXEqCA3qUNz2qTAAmQAAmQAAmEJVAVXT3mRQIk0DUEMOItok7XgFGJ21fmtlGxiHRWEa3lemIezkBXZd//+8cm0OZEQG/7GfXLT0BH/7f1jekjxjI2baPeOcRa5lrr2KeAbm2R9qTPvYAeRfByDXXZJn5vK6AteidmQhLIIwE8oBYYaqGp6ZKoSgG9iQkebOiBnscxTptJYDEEdOsMvyMWg5D3kgAJkAAJkAAJkEArAuqBzmOs2DlIoJsIWEWd7mCTxloOJKBDmvdc3F98CPfpguI0cVGjg4epI/pJK4/32fuPbuXw7l42T2OsMWfDO7cVk8Y2aW/75FhAb14zbzibYDECumYbaEhYNytZBfS1/dmIsuA9iLskYe4F9EKoEaEdwH/SN/cXiuhmZLwhTwTQwfFgE+gbK08oGmx1AnrAeSWHXCig57DRaDIJLAUBfkcsBUXmQQIkQAIkQAIkQALTCUSVsGtZ5E0CJJA5AhTQZ2mSBMe+hlmXtDmCuDPQPfX2lpWZJijOPAQ9XJ9sLmvOkmwbuGwiKTbghzrG14avWfhv/PfMTQHu/PMwvbC2wWFRPWv2urumX0yvnSPvaDqRuRna2gce4tVA/rZmAV3HvT/DdX29tsoydVsI5F5ALwacgkJNEjr9hJo529JtWAgJzEeAAnorQlUK6DOwUECfbyzxcxJYpgQooC/ThmW1SIAESIAESIAEOkugIsJN251tApZOAm0mQAF9FuCBBXTfpX2rF2qr2tTPQG8haoY9Y9tf/HOOiP5OQ7kV0FtsKpjVAx1bOJrE4qWcHhIDb2u5tvax5a5noDddczG05J4pAT1JTOHoKaBbWrp9aXMvoOfZA719zcySSKDdBFIBvd3lZrs8J6BbHj6zXZ+lsI4C+lJQbF8eS/Hi1z5rWVKmCQRczMh0vWkcCZAACZAACZAACYQkwBDuIel2Zd4Qf0IKQF0JdYkrTQF9FqAJ3FB9ZW5bo8AD3TdnPSC26i8sO0umcm8MGd4ypHqgMO628O1wQ7QJ6Kilv0ibHQ909fuetrTb4GMMwbSpK2mIfd/OYuuGAGjycLZl31xP291zpo6iGZyWSkDHsLecU26plckDPXH9mx7oFsLZTJt7AZ0PcdnsWLSKBMI9HeSZLcXzPLdeN9veKJzjxS/tyf4vO91Mj3UnARIgARIgARIgARIgARIggfwQaFxrbRTQ4zhQXNz8oKGluSIQSrU0QkgSqZpCoTfZDSEuXYVp/LvK7AHFWVSzqbz5am6JuGtaT9JFqGzMP7YQ7qE90OdrkYV/bmofYzHKsMELfanE81qXNVpjS25Z2U+SatNmi7nLWjPQYzOGqdtCIDp8csTS7m0xioWQAAmQAAmQAAlkg4AK5rWwQ3jp0wfA2jk++pBrfKHKRq1oBQmQAAmQAAmQAAmQAAmQAAmQwHQCKse5M3vV8zyWGH/Gce3fzhudzkzsNyTgT8AeyQ+jsOmM6FSAb7H+EnI8WkRU9bQ37Fmw5O14GDL3bx5zylZ213/X9vYxm+99g619vLPVhEmLjR9LKaLbrAmX2jr21wzyDPRwrbHwnCmgL5wd7yQBEiABEiCBZU0g3S1ZF9CrFalWqjJZntR6VyqVesitkA/XyxoyK0cCJEACJEACJEACJEACJEACHSag8lRNHIcQBm9z/JSKJRXQS6WSbqaGqB5SsOswBhZPAktOwCqitRKLOyfQ+vtdUkBv7bEfcr40BTYw9uyQa3wU0Fs3BgV0YydtU3IK6G0CzWJIgARIgARIIE8EpkRzeKBXpTxZlmq1IpOTE7pocvHiiFbH/jKYJwq0lQRIoDsJBDzvrTuB5qLWIRe3cgGARpIACZAACXQ9gTiueXlGInEUS6FQkFKpR0o9PdLf368bqPE7vA/yIgES8CNgXzOhB/pMsvRAb9XbKKD7jcFOpbKOfQronWqpuculgJ7NdqFVJEACJEACJNBRAnjQq1ar+uP+XpHPPz0kxUJBRfRqNdEji6bCuMNc/93JHa0cCycBEiCBOQg4zyoi6jYC1gWObuPD+pIACZAACSxvAulGsjR0O/5E+Ha84a1YtUFKPX1SLJVUUG9Mu7ypsHYksHgC9mdMCugzqVNAb9UTKaAvfnyGzME69imgh2yNhedNAX3h7HgnCZAACZAACSxbAql4XimXNWT75MSEjA2dkGuvvVZ6enqkr6+vHr592UJgxUiABLqWAL2Ru6/pQ4Yp7D6arDEJkAAJkMByIACP8+PHj8vQaCK9fSvVE929B7oQ73xeWg6tzDqEJmAV0RjCvVWLUECngB56pC59/taxTwF96dtgKXKkgL4UFJkHCZAACZAACSwzAvA4r1SqUqmU4WYuo6OjcubUJ3LllVfKZZddpmfgFYvFZVZrVocESIAESIAESIAESIAESIAEupMAFvtTUXxiYkLfAffs2SOFntUysHKN9Pb0SU9vjxSLJQVEAb07+wlrbSNgFdEooLfiSwG9FRV6oNvGYrtTW8c+BfR2t5BfeRTQ/TgxFQmQAAmQAAl0FQF4G+CnPDkpY+NjMj42KuPDn8rq1atVRMefOP+OFwmQAAksRwL0Rl6OrTp3nSgCdF+bs8YkQAIkQALTCaQCOv4cGRmRCxcuyGeffSYTlZKUelfIwMCAFIpFKRVLGtodXui8SIAE5iZgFdEooLfiSQG9FRUK6NmefaxjnwJ6NtuTAno224VWkQAJkAAJkEBHCaQCOkK3j4+PyfDIsCTjp2XdunWyceNGGRwcVA90/HDhpKNNxcJJgARIgARIgARIgARIgARIYNEEsNifHuU1Pj4uQ0NDcuLECRkeTaR/xRrp7x+Q3t5e6enpFRF4qzOM+6KhM4NlT8AqolFAp4DuOygooPuS6kw669ingN6ZdpqvVAro8xHi5yRAAiRAAiTQhQTU+xznn+Ps8/ExGRkekur4admwYUNLAb0x3F8X4mKVSYAESIAESIAESIAESIAESCDXBPBOh/dAiOgI4Z4K6BcuVqR/cI0MDAxKb0+viugSIYQ7BfRcNziNbwsBq4hGAZ0Cum/HpIDuS6oz6axjnwJ6Z9ppvlIpoM9HiJ+TAAmQAAmQQBcSmBLQx2VsbEyGh4ckmThDAb0L+wKrTAIkQAIkQAIkQAIkQAIksPwJzCqgjzgBvX9gQPp6+yigL/+uwBouIQGriEYBnQK6b/ejgO5LqjPprGOfAnpn2mm+Uimgz0eIn5MACZAACZBAFxJIBfSJCQjoozI8NCQyeZYCehf2BVaZBEiABEiABEiABEiABEhg+ROYTUA/P1Kue6BTQF/+/YA1XFoCVhGNAjoFdN8eSAHdl1Rn0lnHPgX0zrTTfKVSQJ+PED8nARIgARIggS4kQAG9CxudVSYBEiABEiABEiABEiABEuhaAvMK6P0D0tfXTw/0ru0hrPhCCFhFNAroFNB9+xkFdF9SnUlnHfsU0DvTTvOVSgF9PkL8nARIgARIgAS6kAAF9C5sdFaZBEiABEiABEiABEiABEigawlQQO/apmfFAxKwimgU0Cmg+3ZHCui+pDqTzjr2KaB3pp3mK5UC+nyE+DkJkAAJkAAJdCEBXwG9UChIHMcSRVEXUmKVSYAESIAESIAESIAESIAESCD/BLDQj6tcLku1WpWJiQkZGhqSkydPSj2EOz3Q89/QrEHbCVhFNArorZoI603ZWHNK58pGK+u/S0QScXNpeoVcK6OA3vbhbCrQOvYpoJvwti0xBfS2oWZBJEACJEACJJAfAhTQ89NWtJQESIAESIAESIAESIAESIAEFkOAAvpi6PFeEpidgFVEo4DeiiUF9FZUKKBne+axjn0K6NlsTwro2WwXWkUCJEACJEACHSVAAb2j+Fk4CZAACZAACZAACZAACZAACbSNAAX0tqFmQV1GwCqiUUCngO47RCig+5LqTDrr2KeA3pl2mq9UCujzEeLnJEACJEACJNCFBCigd2Gjs8okQAIkQAIkQAIkQAIkQAJdSYACelc2OyvdBgJWEY0COgV0325JAd2XVGfSWcc+BfTOtNN8pVJAn48QPycBEiABEiCBLiRAAb0LG51VJgESIAESIAESIAESIAES6EoCFNC7stlZ6TYQsIpoFNApoPt2SwrovqQ6k8469imgd6ad5iuVAvp8hPg5CZAACZAACXQhAQroXdjorDIJkAAJkAAJkAAJkAAJkEBXEqCA3pXNzkq3gYBVRKOATgHdt1tSQPcl1Zl01rFPAb0z7TRfqRTQ5yPEz0mABEiABEigCwlQQO/CRmeVSYAESIAESIAESIAESIAEupIABfSubHZWug0ErCIaBXQK6L7dkgK6L6nOpLOOfQronWmn+UqlgD4fIX5OAiRAAiRAAl1IgAJ6FzY6q0wCJEACJEACJEACJEACJNCVBCigd2Wzs9JtIGAV0SigU0D37ZYU0H1JdSaddexTQO9MO81XKgX0+QjxcxIgARIgARLoQgIU0Luw0VllEiABEiABEiABEiABEiCBriRAAb0rm52VbgMBq4hGAZ0Cum+3pIDuS6oz6axjnwJ6Z9ppvlKjI59eTOZLlOXP0we8LNtI20iABEiABEggbwQooOetxWgvCZAACZAACZAACZAACZAACSyMAAX0hXHjXSQwHwGriEYBvRXRSByXzl+ttKj67xKRRKZLbVEUzm4K6J3vD3NZYB37a1f0ZbtCXWodBfQubXhWmwRIgARIgATmIkABnf2DBEiABEiABEiABEiABEiABLqDAAX07mhn1rL9BKwiGgX0Vm1EAb0VFQro7R/PlhKtY58CuoVu+9LmXkBvHyqWRAIkQAIkQALdQ6CVgJ5MnJENGzbIxo0bZXBwUIrFohQKBYnjWELuqu0e6qwpCZAACZAACZAACZAACZAACbSfwFwC+oWRivSvWCMD/QPS19cvvb29qvFFEd8D299Sy6vEbogsaxXRKKBTQPcd5RTQfUl1Jp117FNA70w7zVcqBfT5CPFzEiABEiABEuhCAhTQu7DRWWUSIAESIAESIAESIAESIIGuJEABvSubveOVpoDuJxZ3LkS4/8m/SJkYopXb2p4e6K16CgX0jk9hcxpAAT3b7eNrHQV0X1JMRwIkQAIkQAJdRIACehc1NqtKAiRAAiRAAiRAAiRAAiTQ1QQooHd183es8jYRtWNmLqpgq4hGD3S/TQWLapRF3Mwz0BcBr3ZroiFMpufTyHW5zAvWsU8P9MX3rRA5UEAPQZV5kgAJkAAJkEDOCVBAz3kD0nwSIAESIAESIAESIAESIAES8CRAAd0TFJMtKYHlIpTNBcUqolFAb0WTHuitqNADfUmnoyXPzDr2KaAveRMsSYYU0JcEIzMhARIgARIggeVFgAL68mpP1oYESIAESIAESIAESIAESIAEZiNAAZ19oxMEKKD7icUM4U4BnQJ6J2aoxZVJAX1x/LJyd3T01Kj/YRZZsbrBjm74os0gdppEAiRAAiSwzAlQQF/mDczqkQAJkAAJkAAJkAAJkAAJkECNAAV0doVOEOiGdX2riEYPdL9NBZ3oryiTIdwXT54h3FszXLeyf/FwmcOSE6CAvuRImSEJkAAJkAAJ5J8ABfT8tyFrQAIkQAIkQAIkQAIkQAIkQAI+BCig+1BimqUmQAG9FdGZ3tb0QKcHequewhDuSz0jLW1+1s0zFNCXlv9S5UYBfalIMh8SIAESIAESWEYEKKAvo8ZkVUiABEiABEiABEiABEiABEhgDgIU0Nk9OkGAAjoFdL9+RwGdArpfT8lSKgroWWqNhdtCAX3h7HgnCZAACZAACSxbAhTQl23TsmIkQAIkQAIkQAIkQAIkQAIkMI0ABXR2iE4QoIBOAd2v31FAp4Du11OylIoCepZaY+G2UEBfODveSQIkQAIkQALLlgAF9GXbtKwYCZAACZAACZAACZAACZAACVBAZx/oOAEK6BTQ/aYqjsIAACAASURBVDohBXQK6H49JUupKKBnqTUWbkt09NTFZOG3d/7OkGc9dL52tIAESIAESIAEOkOAAnpnuLNUEiABEiABEiABEiABEiABEmg3AXqgt5s4ywMBCuit+gHPQJ9JhQJ6q54SUhcLOTYTiQT/a7waywtZdjtnXruA3tdO81iWJ4HoyKcjuRbQZ4w2z4ozGQmQAAmQAAmQwOwEKKCzd5AACZAACZAACZAACZAACZBAdxCggN4d7Zy1Wi4XoWwurlYRzWkd09XFOqdEJJHpUk4UNSmRS9jIlvaBVYnBFEverZgsYTVNWbWyu3PtYzLdlNjWPqashQJ6a15rV/TaQDJ1WwhERz4dzrmAHrcFFAshARIgARIggW4iQAG9m1qbdSUBEiABEiABEiABEiABEuhmAhTQu7n121f3kKJc+2phK4kCemtetr5AD/RWFOmBbhuL7U5tHftrV/S020SW50Eg9wJ6FBU8qskkJEACJEACJEACFgJ1AX18XMbGR2V4aEiq46dlw4YNsnHjRhkcHJRisSiFQkHiOJaQu54tdjMtCZAACZAACZAACZAACZAACZCAjcCcAvrFigysWCsD/QPS29cvfb296hAaRXwPtFHOZ2qr0NnsEJ3erx58IRW/jOK1imj0QG/VkBTQW1EJOZxs4942+OiB3poXBXRbP2pXagro7SLNckiABEiABEggRwQooOeosWgqCZAACZAACZAACZAACZAACSyCAAX0RcBb5rfahLRIKKBP7xAU0FsPEGu/ysoxvgzhvvgJjwI6BfTF96L25UABvX2sWRIJkAAJkAAJ5IYABfTcNBUNJQESIAESIAESIAESIAESIIFFEaCAvih8y/pmq9BJAZ0Cus+AsPYrCugzqdID3aendS6NdfMMPdA711ZzlRwdPTXCM9Cz2Ta0igRIgARIgAQ6RoACesfQs2ASIAESIAESIAESIAESIAESaCsBCuhtxZ2rwqxCJwV0Cug+HdzaryigU0D36VdZSmMV0Net7M2S+bSlRoACOrsCCZAACZAACZDADAIU0NkpSIAESIAESIAESIAESIAESKA7CFBA7452XkgtrUInBXQK6D79zNqvKKBTQPfpV1lKQwE9S62xcFsooC+cHe8kARIgARIggWVLgAL6sm1aVowESIAESIAESIAESIAESIAEphGggM4OMRsBq9BJAZ0Cus9osvYrCugU0H36VZbSUEDPUmss3BYK6AtnxztJgARIgARIYNkSoIC+bJuWFesUARya1HhwUuPfowaj8PcoEfznLv3FnFbP/WmLW5ttmY+JtYBoelXnzd5qz3wZNn2ezI9w2h1R4AOu1J4MXVpfQ51D8wzNJ3T7mpvW2h8MbWW2JZ1yLDeGtsdii6at2Dq0FM0l5PoGa3tZ++eM9OkEU61ha55wenKNk8aTwHIiQAF9ObXm0tbFKnRSQJ/O3yqitXr/q7dBgsf26V/mUTPwJWx+S9vrN7zhucGSt8878RJWe86sWtndufYJV2tb+9jsSLC+0dRXGssLWbbN0sWlto59hnBfHO9Qd1NAD0WW+ZIACZAACZBAjglQQM9x49H0bBJIsNrR8JY4q4Ce6MtkIqnY0Kj+zr4iYVircGKpRUQxZW5bOEFjWQVcawOHFnwXZI/1poDprfxD87QsvC0ECwX0eagZx7tpLllIg5nvoYA+96qvEai1P3gJ6On3G2zhWY/GFmFyEghGgAJ6MLS5z9gmZkVCAX16k1tFNArorYaMcUd0wFFHAX3xcCmgt2ZIAX3xfStEDhTQQ1BlniRAAiRAAiSQcwIU0HPegDQ/YwRqinUST9k1q4AOYWE2D/TZFw6sGkdI0csqgIYWNIPbY4Rv2bvQjo5s5W/maaxEaD7W+s4TAMJYuyVIbgVk7J9LYGGHs2gUZ31MaZiXfZLnPU3b+08rD/RGiKW8E6X9JLBsCFBAXzZNueQVoYC+OKQU0Fvzs/ar+aKyLa6V/O+mgO7ParaUFNBbk6GAvvi+FSKH6NhnF62vUCHsWHCeiXUFZ8El8UYSIAESIAES6B4CFNC7p61Z03YQgKCDHwg1cC9vpWjB8xyP5Y1hbhttS8Xz9N6GfMwCmdEF3epybEVqdYG25m+1P0rby7egwB4RZvuN7etbzbals9pvFUBD528FZbXHmn/e+Vjry/SdJdDc3xr7d6u+3mUh9DvbOCydBOYkQAGdHWQ2Alahkx7o00lSQG/ds6z9igL6TI4IchfqsrWPzQoK6K15rV/VZwPJ1G0hQAG9LZhZCAmQAAmQAAnkiwAF9Hy1F63NOoFUkIXQGrcW0OvieSowpG/DDYJ53RW2JtjWk1gV9Eah3ofdLDb73OqTpisFdMNqh0YuMLSxbgAw5O/TRm1NY7XduoHBKlhb87fCsnpMW/O3CuhWe6z5W+1fSHrDeMn1WFkIm9D3tBLQ0zJbffdQQA/dIsyfBHwJUED3JdV96WxCGkO4N/cQCuitx4y1X5nehwIOU3qgLx4uBfTWDCmgL75vhciBAnoIqsyTBEiABEiABHJOgAJ6zhuQ5meMAAQpnMtbE9DVE735SkX2VgJ6oxiU5tF4v1Xgs3pYw16DSGbWP62CprF5zR7cVj5W/sb6qoBu4B9Zz4A28jQmN3cHY/6tzomcOwsjfx23FkHWWgGrYG3N39B3NGurPdb8rfZb01vtsdbXak+3pZ+Lf6uxZ22vbuPJ+pJA+whQQG8f67yVZBU66YE+vYUpoLfu8dZ+FfZ53H9UUkD3ZzVbSgrorclQQF983wqRQ+4FdNNiUgiCzJMESIAESIAEliGBaQL62KgMDw9JZewL2bBhg2zcuFEGBwelWCxKoVCQOI4lan5LXoZMWCUSWCiBJKlIIhWJI3jaTYlx1WoiCLsWxyJuCKXeeU2S4zRPc3iDJzUHY3ejLspIouMwHYvpQg3+TH839acrp5pU9V78Po5aixjIF8/bkRTq1W9cNGg59q2KqVqPqkyJlM4uFDlduEzLbqxn49/1jpmrdo7XLPNUUnUCWoSG0L+0FtCVcZM9YAg2UeT4NPJO/93MKzJ6iCfV6WH/tX5o92rV1bWxXkki1aQsUZRM1adVx0UfauKhvagWB1D7UkNdUc86W7QNPptr3m/I3/VOtGRD+7Zg6VK5dCa5OgH7mXfMaFfXQpJIWf+/sa3Q/9Pym3FFUtQhl17N/a1ln0vLUszz1WZqw0OjXdVav4Rt8+cx++xUrbp+3TiekF9zX3U5TM1BPvOD6+NTERJ87KxW3WaiOPbbmNA85luNs9ZdvNafavxb5YP7wLlx7pydpO2T2cpLc0G5zfOzD7/Z5t/5ykvrinLx3IafxVxp/0z7f7Ptc33eYvqZ1RSfei2mHryXBEhgisBcAvrQxaoMrFgrAwMD0tvXL729vfq9Ei3yO4r8l4aAe04xP4B7F24VOimgT0dLAb11V7P2KwroMzkyhLv3NNaRhNaxTwG9I800b6EU0OdFxAQkQAIkQAIk0H0EKKB3X5uzxuEIVJOKipoQ0HWhUSK3xFVb50rF8ySBqF1xokp9EcyJ4rgPv6oLzUlNZoS2quLhlFCuWUNUbxDPm5ZxVCRuFjRVCKnl5QRP95vUc76u49cyq2oZEJ9QpwahMK1cqvOnwrJml4Z1bBRTHQwV9WppnWI5tSFA9dpaubp/IF0tqP2+WbyZsj/lPO03mpMKpk0Cp6tjpXYevSuwXpSKyjMv6JxJkgqCMzcCpHdMtYcTTJ0InTJuzrcmZmtda22Qlq8dBg0PAW5Kx67ntwQh8RvF7FbC8hSJ2qd1O2DXtI4t1Zp8PlVDV7dGUd4J9jWht1EObxgo2uYNK7JTbdEkoGu/xL6P1u2FzSyNdZrKcpb0STzV32pjIhWjmxeIG8XY5kXBVuKoq5N2oLpNOrIbN5PU5oJ0cTzl0Djmpo/ldHw4znFcmndLwnSREv1z5tVyg4E2ycwNDCmHVvnMJhLPJww35tVqwTUVwd3cNzXBthLHG2eDNK/GBUgn7re+sPEpvdBMaVmzCdLNtqb2FQquv0+bz9KtJipKtbahVd1nZ1eb6WrzXJplq/kyQb1qRU6V7L5bGq/03kaB3H3u7kp1+eZNJ5VKbaNCbd5LbWnFx+WzOIF/1gbkByRAArMSoICe785hEyNtdbXlzRDuzXStIlqr6Er1NtDXl9bfzbZW9UttaXt9j5tv32hDsZa87RGn/Oq3kFRzPou1vX0WUgO/e2zt45dnmooe6K15UUC39aN2paaA3i7SLIcESIAESIAEckSAAnqOGoumZp6Ak8acp3JdW27QGKfrJM4rsX7VVePUi3SWVYmaYJ7eN5tHpS7gIERzXShxf2kUkxvFU5cfhG0npKQicCupMc2jdou3aJeW0UovcuJSLUXN6blJn53W/ulnqdZaF2kaPJ5TO6cJuDUg9bo3eWA3FlJftKqpcK08plO7mx3E66wbFr4aNwM42s1e927jwZTQ54DM7pkMyTrdbVGnO827PK3PzLZ2nzTev5i21t5Wa4wZ9WrwOE/LdCzTrRt+K3Ct+sNs3hizOYNPbW5oXfdGS2brY1qHaZ7q06emxs+a+3S9PWofzOWJjNadtU1aefrXVjJnK7PZbrcpZmY0i9nmFAjK7rOp+mJTSeO/WwaFmHUOnOLYtGdizqAHaemqA7foOs386wEnGpqpubxWbd3c31r9uzGfKaF49q+qKSF+RkCJ+k31uXeeYZHOPc1C9tRcOL2fTn1nzOyvyAs6/1z9eqrvpvO0i1bhNhZhA4eLoKBMmhBovoiW4blZwMdDf3bK/IQESGA+AhTQ5yOU7c+Dil2zPVi1REIBvRkLBfTWY8fWZ9NN3Z0fhxTQF98GFNBbM6SAvvi+FSIHCughqDJPEiABEiABEsg5AQroOW9Amp8pAlhzqqjXohMRmiMspg7FqdiqAcSneVwnUq1iMQpiRKPvr6tmjDDwCBJfcd7rECxwvAKuZtG1LkDUwxpPCTathCD1towSKTR5A7byRk1DEsPzN2kSRFKrG+9LbStIrEHim0Wa2cROJ8y4uk95VM5s8vQz+BurpNy0+NcYtn5a+HCtck3ErSk+zYK8Y+t+NEmDPenvUy/XtF3T31cL070zUrtSr+ZawzVK7C5MaoO4PM2DukH8T4OlpzJ8o2BVQchoFd6nh1///9l7E+82jiTd90NVYV8JAgR3Uqst293jeT1v7rn//bzpvt13zky3d8mWtZAU9w0ksW+Fd76ISqAIQbLQ1kLZiWOYFFBVmRkZmSDqF18EPWWa1tP0N2xnec0I4AOTT+N5YTeXVPMGio/8bjo0E1sEx7wkzg/JhieBtmYuGPvEKO4k8JHw8RToTwN5o/UX+Bf/TbeX7PWv8bdJXxyEBNzmmmFfngyimbwnLedwQq6Li8YOHkxWeH6mrZ1Rv14BqtlPM0bjz1xb45ISgX9PGGtyvKZjk6+H16n4kCNJAa49wv2etMPrwHR4O7pm28A/X3ef/6WglgnYz3ONHcK+b2wUBuLhdiYF06P9IbSHmMHzWBNk8KrggvD5rwPsk3uT9H8IeO7LMF6qAgQlQ6a1G54cY4fouHrHaM8bLVOukcnFJCUq9KHZM8SKL62h0fj4ARb6rDK/T36G6Vy8WVDNy58G9hVrAWuBN7GABehvYqWbe8xsMHK2ccx2bQvQJ61rAfp0f5vVr2wK95ft+Lq/eWdb5dOu/aovI7/2ykEGvZe+F4zbm803fn1/3tUVZl37FqC/q5n4dde1AP3X2c+ebS1gLWAtYC1gLfCbtIAF6L/JabWD+kAW4FfBgQ+w9C8hs0AMUYIHkExAXQSOG4Hr8h+sUK63CAhCCD4H/bEynVCCIIHHMg2wR8Ad1PKd/JKm7em5BOue5ynJChSmBsyEzzO/+wOTZps1cyPwotEApKsa3Vyb/ZN0vkHK+GEA0EWVSuAfqLkVfmh6ZamvzBrwGMIdOohImmzFvhIAwHLxRn0efLkmzPcHvgQjCNgfjcmF52nEQRicsktyfMSHj4EGGLA92sGNjlS2BMoKfHVMEUYvyFyZ8euNQPZfbOiyfrA6k4xlQMjKvo3TcJvyznpOBG5AmcQXOL+S+lnHQcWv3vwwUDmwWwCMVBEcwCOBe5rqf9w/VaM7rgPXYT12LROg1tZxDHw93mQRYGtiZz5pc/ZTKX1gd+0b1eNMvaw3MdSHhJjRBiGVsma11iAF2tmk8JbjA4Wy9DHwh/BSFDtwPQT21mwHOl5jc/13wOBCBFogHG1KXxU/13F5nitzJDDYzBPX0sCHE/jOKMCBa49PM56xGdQWvPZgiD7nN1Bncz65Xk0wQuDaIx9kE/2+P7KdUWiPx2RKM4whpy6hsa2DEuiBzRgUE9yQ1moOAvZ1boPMEAGENDaROZU5joDbilSBCOAw9xOeZ2Ayp1TWZwAodZ7Gs2TSlvMnx2XqaLNPGtSj504GPXAMtLnxIWMHsXegTDZ70HUwTX/QgA+TTEGhLdcSfX1c/cCcb3xgICUz1F95PPc87pPqG+NxsU/9/kAWpPZbncn4n6wNji8AyDyfQQcaVDFErzeQvVn2rCAdu+dxf9A2dO0Z/1P/0fWudufvshd5HM94vep76tNm3Zm1PAoqCNpUED/OAKB99IO9iEt1GGz3QRkQBioF64JzbvxIbBcQbe0j/UX926MfyTzrXPT7QH8wkH7LHhGsJxpR1oPTlQAuPjW9v/rdoB+UbgiuPwo4iAyugXEDyeWzKgTWLTz/QH/A2GZ/VxawAP3jnu53CZxmu7YF6JOeNCtEsyncp61Fq0CfZhUL0G/2vj3r2rcA/WbOpwXoN3NebK+sBawFrAWsBawFPqgFLED/oOa3jf/GLEBQ1en5aLW6aDbbaLe66HZ7o3To0aiLeDyGZCqOeDwKLx5FxHMEUnQ6XbRaLbTbbfS6fYEjfHheFPF4AolEAqmog1SMcJJAw0en00Gz2US320Wv15Mnv7xFozwnjlgiiVgiJb8TLPGaPMcc32m30Q3OIQQhKGG/UqkUksmkgBG2w+uyX+bJfwvwIMiNeojFokgkk3JOLBqTPvQHfWmH53Bc/D0y8OAOowK62CdtJy6wy8CXbrd/7Zw+KU4EiHpRuT6fiQSvocCGQKjT6cm4Wr062v3mS3bQcxKIx9iWg15fj+80eui3B3K8tAPImGOxmBwv58Sjcg5vWvTaPXTbOiaeH64NzPPYTiqVlDkm6O86Prr+QMZOG/Bp5ojXDLfD3wWwOYRWYxuwLQOq+ZPnsZ10Oo1kIi3+oXbQuQ3PEY9XH/LkmUkkkQx8KewP9XpdzmXfzDkcTzSZQCwRD+wQgxMQxk63C/pOm/4asgMFpp7jyvHG5tGoFwSGqB14PM9lW53+ABHHRZz2DuaIvhSLuaJopS/IPAV9IwTl0wSJGH9IpRJiO+MP7Y76a7fRgN/nmDRVubGD2C7J+fXU3n3Imu02O+h2uGZpC/UH2lv9gP7KufUCKApZ23w2m7pu6UNyyy8IYJE1G/h4LKZBMr2ej3a7M/KHftA/2pttGNvRbtGEK+d0OvQHzm0H/V43WLMaeqNrif2LIZNIIRr4EKeeYzJ7Cvvm+wowo7G42DwWp625V9DHIwKKuQ8Zexvfk+AdLwrPjUkfafd4nNBUQTPPoR2M/2lbun/xeNqbdojF1N5cS5xHrtvRntfrjWA996+xD8UQiwXrT2zHvbWp+xg6EohgfFz7pf2jPTkm+nOrpXtQv+Wj3+uP1rr4QzSKbCYja5F+R/uwb/Q9+qvuYVy3/VFg0nieaHf6qtqBfkC/NueZTCGylqJm/0qIzQ1Ups3ls2K0pzAASP01yrlNJHStJ2OIRiMC3NWHxnYw7XBdcEzGDrF0QgNGHJ6n+yT71mg0xC7h/YF9nMvkgs8ODUrhumD/rq5qoJ/yXPHxIAAlm9c9jHMbjcbFH9lOi+uoq2uQdhuBf6c72vtpQz7ZXwPMw9DGrNff2J8IdjjWAjfGAhag35ip+Kc6Mhvknq2J2a5tAfqkdWeFaBagT/NPC9CnWcUC9Nn2svd99Kxr3wL09z1Db9aeBehvZid7lLWAtYC1gLWAtcDvygIWoP+uptsOdmYLSJL1icTXhDnjtNTmyyzVyZ2+j1rTwf7BMXb3XuDk+AidbktTskeATDKG0twcFhcWsFAqIplJYBiNoNPxcX5Rw9HxGY5O66jX2yAEpCQyGo0hm81geWkJa4vzKOcJvSJo85zzKxweHOHk7Axn5xdoNhqIEgQlEpifn0dxvohSaR7lhbwAEcKXarWF4+NjHB4e4uy0igGh5MAXmJHN5jBfLmOhUkIum0E+78LxgKvLLo5PzrD34hBn51WBjLxW1ImA8HK+VEClsoD5UhHZTFyUkM2GnsP+nZ+do1HvoD/sw/EIgKMozs9hcamCcqmMNEGPq3Y4Oz3H/v4+zs8uUbu6RL9PlSPBfgLzxSJWVldkbNlMQmaz2erLuPf29nB6ei6whyBLAwI8FOZy0rfFxQqKxQIodiTQ4fVPjs9xenKO46NjdLodOYdAP5vLoFicw9LiEuZLeYGz7FujMcTpaQv7+y9QvagKaB0Meog4Q2QyaSwszGNpaRFzxQKSSVWatprDkb1PT08FXpkgB4KxfD6PhYUFVCplJNJRUYq22wNcXFzKHOk5DArQIAmCRR6/tLSE+eI8isUkoh7QaAIXFzXs7u7i5ORkFLRAkEl4VyqVUJovYXFxEcX5lNiB0O/kuI6j4yOcHB/j9PRM2hG4T2CcTGKhUhHfK8xlkcu5aLeB8/OGtHF0dIjaVR2tdktgnEN4l0qhUqlgZYXzRNsRYhIudnF2fi7tnJ+fix38/gAxL4psNotCIY/yQhnlchGpVEzgbLvTlXb29/ZwXq2iWeuIupVAkAC8TF9dWEB5oYRUikEitF1XxnF6eoKT8zbOq1fod9riXwSX5VIRpfI8lhYrKBVTck63N8TJ8QlODhs4Oa7i8uoCnU4L3U4HqXRC/IH+s7hYQmEuj2zGQ7szwHm1hrOzcxwfH+Hs7Ay1Wk3U2QwiyeWyqCwuig/NzRUE1jO4plZv4PjoVHyPc8z+EkxKgEM2jXJ5TnxovjyHWCoqAL3d6uP09AJ7e/tyLv2Ba0wDXjyUy/NYXFrAcrGMXCYhCuNGvY2rqyscHByI7di3Xpfr1pe2KpVFLK0solwuIZVOaxYMf4hq9QInx6fiE5cXlwLHCXRzuRwKxSIK3L8qXEtZAbqc27OzmswT/ZVtcjziD/CRy+fkeLbHNZ9NR9Fq+7JOj46OpZ2rS7bTQadHtXNU2uLciq8W52SMDJRptTpiZ45J1kXzSjMXuAxySAbrfBHz8yVkswlRZ1/VGri4uJBz6ucN1OsNgcACm6NR9dXlZdkn6UP0u17fx/nZBapXdRwcHuL87AytdlNsl8/nUCiwfyVUFhfkd9qh0xmgenEle9fR0ZH4N+3Ac7i3FgoFGc9CeQGZbEbmwHcDOxwe4+joVOaI4H4wUFif5D5eLoz6l07H0esPUas1ZE/hvnV5dSXzxDmPRTUoaW6uiKWlZZTm0ijks7IGL2odHHOOjg5xVavLPHf7fThRDWbinrq0sIHKQgnplCvlQrqdIarnddlXj49PUKvV0eCe5w+QyWRQzmewtFDC+mIR5XxKGACDAQ5rXZycnWP38BQX1VMMBz3JnpJAW/rGthbKFRTmiohGE+gOBqhWq9J/fubFEzHk8zHE/N5LgN2q02f+I8aeYC0w1QIWoH/cjjEb5J5trLNd2wJ0C9DfzL9m9Subwv1lu1qA/ma+9qGOsgD9Q1n+7bZrAfrbtae9mrWAtYC1gLWAtcBvwgIWoP8mptEO4p1Z4M0Ber83xFWjj92DSzx9/gz7+7s4r56j129r7m/4yKeTWKos4Nb6OtZXlpEvFeDEHVxdtbF3cIKtnT3s7FcFhBLQebG4gFnCl+XlJawvlbFQJHxx0Wy0cHxyir39A/lJONmoN+B6UcQSMRSL83LO6uqKAEPPdUVZSchzsL+PFy8IWs8EhlMlSCVhoTiPldVVrG+sYm4uh0wmJnCdMIlwbGdnD8fHp6Lo5JDiURf5bAYLlXmsri5jcWkRhUJGlK5XV3UcHZ4K2D46OkG91kK71wZzTOdzKYFPKyvLWKgsIJtJw/VcUUgS3u3s7Mq5lxfn6Pc6I9U1IfDq6qqAqLliXoB3u9XB5VUN29tb2N87wvn5BVqtJlyPyvgYinMFrK2vYm2NYyrAizqS7p32Otw7xsHekUAljonwjPCGxy2US1hdW0VloYx4Iiq2O6/2cXh4id3dHQG0zSYhWUuUvPlCHstLC1hdW5ExZTJxSQnOcRPCEWzThjUCxl5P1KX5QgGVhYqMaXllCWlCPz+CeqMpQPfFLu1whFqNUJLZBXykMxmsrqxKIAH7RoDH4IharSVAlvZmWwSZvW5PUuhTeU84TahN8D43R7DtChg9O6vK8QSMhKAEpoRUCUK1EgMClgUe0yb5fEpKDJyeEUgeCtCtVs8FrBFKEkiyf2xnY2NDgGYyFZVz6vWWAFNjB/a11+mIEnpubk6O5ZiWlirI59Oyoq9qNRwc0Fdp71M0rqgQV5U81eDazjoqixVks8y04IlKe2/vAC92X8havLisM6c0RNEtAH0OKytLWGagQyEjqbvp/2enJ9jZPsfR4Rkuqudot5vo9rpIpeMCfldXlrGysoj50pwEjVAFTTsQ1h8eHuDkVAEoH1QA53N5LC2znWUJZEkl42DJg1qtib3dA+xs7+GQc3vVkHMIMfOFHBYXuQZXUF4oIlPICtSmDx0dnWF3d08A+tHxsci44wkP6TSDHMpYou8tLKIYzG2r2Za+bW1tYX//QHzIqKjZFtfQ0gqDAhZRmCtIkEqn3ZX1vberELh6cSH2ZB8kyCGYp83NTSwslOScdodw/1T8lHN7dn6GdkvVVtETgAAAIABJREFU+Jl0AnMEx0tLWFpcRKlMsJ0SSHxxcSW+ure7i9OzM7EnwTUDZYrFouwlK8srAtCzubT4kAQfHB9jb3cPJyfHOK+eCjxnwAKDUejjXE/0CwbOcD1fXeo52zs7ODs8R118lRk0IqLaZ5DDxvq6rItCISvXazY7Mp7tvUMcHhwK3G13WrL+GBjBgAX6K9fs/PwcEom4jGn/8EgA+uHBgay/egDR06mUQOO19XWsra2hxOCpZAy1RkNANtfR7i5B/bnsQ7xBymAPru2l5YrsXWyTbdOu1WoN+/t7soczOIJj4ty6Dv2BASyLWF/fxGI5J+dwTJdXDVl/h8dH8plxcXmJ3sCHxwwi8bjY/NbmPSxWFpHLZBB1XMmEclG9xPNnW/IZwzE1mHFi6COTy2I+m8XKYhmbyyUs83MpGkW73cPeRQOHJ6fY3j3E2fEBuu0mIn4PhfhQ2qGtNzZuYWGhAi+awPEpfXtXsk7Ek2orroN8nAEV1xXqFqC/sz927IV/ZxawAP3jnvDZYORsY53t2hagW4D+Zv41q19ZgG4B+pt51s05ygL0mzMXv6YnFqD/GuvZc60FrAWsBawFrAV+oxawAP03OrF2WG/JAr8M0KnEJsDsdYeoXnXxbOcEj5/+JGl/Y0xFnIoiISm9HSRcF7lMGuViAfNzRcTTMfjuAM32ENXLBo5OLnBwWsdlrYlWuw9/qCmaqTomTMll00hLKl9P6hMTtpxfXAporDfq6LSphnbgeC4ymRyymaScQ9WkpjP2RQlOdSTTdlPJaNJ2S9rkVBqZXF5gaTLpIpHU9MRUDxOeVKuXqNebAs+l/vbQR8x1BPyyDaoS4wmt0S0BBZd1UX8SsHY7Up1c+saU0QR/VNwSRhJkEaAP/QgajTbOz6rSVrfVlALQJp0vr08AQ1idSjJVvI9OdyCghyrMi1odtUZL1MNSE9qlHVIC/6j0zmSZ2jkiql5CJyqa65dUqJ4H6bcjiMY1lTaBHOFdLqeQVdKqtzzUa30Bd80W0yAzzTf7NxSIzmNz+ayoo7UEvYse7XBVw+Ulbaep0jkPqqpngASV/nnkA6Woprem2r0lNueT0Ixt8XXOPY8ndCZEVrV2BO22pvlmOwS5mj55nBZbFMQFQvC8nEN/YFvMdnB1eYWLS85TTeA0r2dSLNN2fHKeUoThgyEajY7AerZlSgJwwTlgSue4qpULBWQySVG/8nrdLpWz9ZEdpH+DvswR/ZuBIvShXC6NmKTF9iVogIph2qDVaqDXGYoCnapemdtsRtYFMzQQnrse02/7uLpUe181Bmi2eogMNfU9x8z1wH5xruhDkplBAh2ucHnJwI+mtKWp1QdIJJlennNLO2REpcwMCr0+U4P3ROF8daVzyzThHKuUNEgkg3nNC1DXMs9Mo01fpR2YaaKBbodzG6TmT9F2KbFdNsdzWHZhKGuHUJd+1KhrunjJguEwZXdEbVfIIJum7wUq6iA1OBXbDPTgXmFSdnOti/9kEjKuREIV/xK8UW+KHwgsbbD0Qk/qgNOn09nMyF+phpayBj2WDqDanTZn8EprVP+b5cKpiKY/8Kkp8LkmuHepr1J93mxpBgOq8SUII8jMoL6aHKUu73YHYmcC7Xq9JmuQ88o9ksEyXEv0Vf7kHNFGVIazT/TvbrM3gvscE/cc0ze1Q1Ts0O9zzdZxVdd9T3xPSl34SDBDRTYt59FftQQFwLIG9aaui0ZDA0qMEp/9ox04rzyP7TDzgTt0tG8XNdkrdY5Yr70vAS4E89yz2I7ajmNiloWe9Ovy8krWPIMPmLrCddUOOdnDi0jFGRDEjCDMoNGXObrivl+vo9FsSnAU92pmOclkc8jmUhLwkI7HZd+VfajWRLOh2QwaLQaVaN35WCqBTCqNYp4gPYFCXPc7tnPRHqDRbKHWbFHGjhizPzg+0k5L1oJmGKhI5gMGHjx5voWffnwsAVT5uSJu3bqFjY01lDKakj6c4t0C9Lf0p429zO/eAhagf9wuMBuMnG2ss13bAnQL0N/Mv2b1KwvQLUB/M8+6OUdZgH5z5uLX9MQC9F9jPXuutYC1gLWAtYC1wG/UAhag/0Yn1g7rLVlgOkA3Fzep1AhdOu0BDk4u8c3DZ3j87GeBbWsba1haKgu085yIpDyPM2Vu1EPCjWLoDdGP9NHtu6g1ezg8vcT2wSVOzi9xftFAvdkScMt0zelEUlJkk9aYGsIEGQJqWNfX9yX9NyEGfyHg9twh4tGIqAy1VDBr1BKMDNDvsZa0vkYwxOOpXne8qKZzHvYFSLJuOx8EuN0Oa1D7AtAH0h4BDGv1OqLs5u+aKl4hp/yUMtwOIhEC8qH0w3F8uFKrmTfehgK62OlIxEMEOj6yaZ9jB4Gu1remnRWE8no8ztdUzEEd8Favj3ZQ0928z/6IylLqDnNkbId99NHv+Oi2+5KSWOucE0oCsShhrLbDh7bjw42kMPRddFiLmqnbI3otRHwZN+E2YTtY55mU3mFKdtZc70vtZSrz2a4EH0gdYa25TkjEny5fF+vT3rR1fwTueLCpr031Os8htOOrPJdv8ppMyc92tA612rU/UCWnOU+mfchU6ATVOldM3W7APs8j4DdBCDyOfWW/Dew1Y+GljDre8QFXyg5onXupQy0Goj+prw5oi8FAsgD4tBN9IKjTLudF9XjtF+eG/qbQrtNi/WVCeoJO2lAyPocAG518qOsAPnqDmKS85mvsL+eQcxulzUl3IwNEZK3Qn/voDgjGtaa2nsO5UshIoMnfeSzHxhMHfQX2wZTJXPExmk8Zv/oVfcwVX/clCIBgXNbDkGuGa4wd0f1GbO9GkHBiYj8G6Qx6LLUwkHPFH9Wq0p9YPIZ4zEOPPhz4Dq0g/jDwZe3yp7Qx5FxoWv9Y3EFE6mPTNhqso8EOWidc1qXP4BH6N/cC7g0aEKF+6wq0pe/weHMO25L1IoCfvqp7iK5zVX7TjwiYqZzW/SeCiBPVMAzZF2gXXX/0RxMAYf4tPu4zgEUtIfsD10LQlhk73zfj6nd9+H3aTvccDcRgzfCE+C3twtc5Ns5NS2p+D9SHxZZMra7joA/KmvXUbrKG+kMpZ8Df2V+1h6rJ2Q7tYNYcx5xhoBH3704fvS7XLX1A/YVtcg9ienit506/IkDnWtU9n2vIibjiF2I/2cu1/2wv6nE8NOnYjnQDjp9rVj8z2BbbicNLtBDzYnCGEQw4Lz59dSDXlTXLVUVf5kVdF52hi2TMRSIyQCLiy/6CAdCHrv9sOoeVfBIL8wXkU1EsFgCP/ZKMAXHx63qji//56hv88MMPkgGhtFDB/fuf4PbtO6jkdS1ZgD5ycfuLtcBbs4AF6G/NlB/kQrPByNm6ONu1LUCftO6sEM3WQJ/mn7YG+jSr2BTus+1l7/voWde+rYH+vmfozdqzAP3N7GSPshawFrAWsBawFvhdWcAC9N/VdNvBzmyB1wN0AoCArUid4r2jKv7+/WP8+PgnUS/fuXcbt26toTQ/h6hHFZ5kMIdDQOKTTQ3hO0P0hg7O61082drHtz++wM7eIY5ZA7zRFKhD5EH2SzhONaHCSK0XzNf6AsAg6m4CaIIYURKjDy8iBDtQhSqwxVBvTDiOp3BvoKBnSFTiEHwSuBCY8NwA2AnUIQgjXNJ66kOHwJk3z2iIANAJ1FMApnDeQGFXYFxkyDYGAt/12gqv+SBUZBsCmXwXvt/jFUbwjFCLQFWV3wRXeiyb4ji6BI2EaATsAsv5ejCGEEQ1cM6BB75NmxKgiWJ7SPXnGJwrcNc6y+h78PuElKRSvrShUF6DCdhX2oHvE6INhgTU7IuB/gb2RgROGcjJsWjNaIyAq7oq7aO/EaixPWGaEpygMF74WMRcX4/hi6I2JqAPwKBAzxAw12ABfY3Hqb/o+YT97Bthl86NjlhuqvI/wsehL+/Tn6jW5lsRXzxIoW9wLH1Jgb1MWcBwdVBDBwLjaAsJipDxab8lAEF8SYMNCA4x5Fzrv3XsWg+dMFvBrjbEsbA2vY9EAGWNH0CCPVxxGB/+UNXVZg33hzEMxf/EoTSIYdDV9efQ39Q+GiDSByIxWQuEtvRDtYOOzawB7bsCW1d8hJejp9AHFKCP1wvXkbwjQRiRAX8368eReRbAyvmXa6pvBxfFQAIpxvBZg2W4VvQxbieYQ3QCmykgDkI0ZHwGkjPwRfxNyKu+Ln4fgF4JNAiAr/i5jDe4/qAbBGJooIbMYeAEBmCPg5DYB+4vum5Nf3UNhyB5EJCh7QbBDsav2EYAhEe+DWjgAfe4gQYr6P4gJHw0NyPb6NRroIPsDQHA5nih606CA1yWQNBgFQ1Q8sFYDdrbBMVoAIbZC8eBHgYIJwKIr/u1jFgCCCSQhlMte75Cfa4F82CAglybxzLoKQgw0kCWoQQ6yLoddtFhUIcEI2g2EV5Yg4WCtWdsSz+M1SWLBINKhv0A4jueBL3QXhHXk48OLk32pgUPMSrp+x15sh8MUICTQIo16csL+MPmMh7cu4W1hTmUcwOB7Ar4OS8sPdHG378mQH8k5USKpTLu378vAH1pToOLLEAfTb39xVrgrVnAAvS3ZsoPcqHZIPdsXZzt2hagT1p3VohmAfo0/7QAfZpVLECfbS9730fPuvYtQH/fM/Rm7VmA/mZ2skdZC1gLWAtYC1gL/K4sYAH672q67WBntsCrAbp+SdIbR3y2mj1sH5zgb//4AY9/eiR1j+/ev4u7925hcbGMWNQBxbUOxXvEZ4RwhK3OEF1EcVbr4PufnuOv//gJPz/bwWm1hqHjipKdqXwd1xdII5CLam6jlHQU5AhkIMAQ8Eg44sMd9uANqeJWBSihi4JzA1wJ/VRp6kQIRxTsqSp8gAEBdqBsVtPxhoZCeoHvBKBEKRGqnVV1OhTFeACNeEAAxAjEPXhw2ZcIAa1CZxLIsdKUYkm9PtW9bN+AI9NnAb8BlNQ2dbwELUPXgy82IPzSwIEx2DcQTkEer+G5TFVs1O1UE1PhrLBUYR/PVwWzXsqFIxCXdtLx8qGKWYIlwjUFbBKYgChAVX0A/Qw0NP3nuRLQICrurqBSBZBjCCvjpiI5AJbmy7kcI20qBDRt8CcBmlEEm7bYTrjdMNhVte543vi7AVfh18VPRP2vANs81G6E8TpWHqcKeP8aAAvbQQG+wlHjy0a1yzk38FHVt6p8Z4p/+ocAwCCwQ/06UEsLJB7D1gGYmpy50/V6PC/KFP5B8IHEiQTrYsjU2VRAC8QNg08NlOCchtvReYmLOlt8I6L+Y+wTvgFtxujR18VfNIMCH+InoeCF8HobZZUQ4D/2Uz1P/i/+bfw94sYlwEQCPkbZEwJFdQBrzRzK2S7rm2vwjaxZyWYQHdneZKzQn0MJ/jFxEGbM4bbC61EBLhXSuhdo0IdGHEnwyITPyjHBuIztwmv+mt8H9g77YHi8xh/pw8Z3eCxV1ma+dd2q2tusS+PPxkbcE/lQUK6ZATTwR/cbMyYz93DHGRpMuyYQwcx1eA259FsJopCdIAhsGgfbcO8ZMshDAgM0GEKzOuj+L5p77neE5pKFQ4MPuFcwi8DQ7UlQkGR2iMWDLBhjyM/gCDOPzPLQj1xqSnyusYFOtgZNafoPfrRw5xa7RYB6JIZE1IPn9+F0uwLaO60Omo0+Yq6L8twc/nR7CX/64+d4sLmESsGXlPeS/QEQxX6j2cGPj5/g0aMf0W51kc0XcPfuXdy7dwtzSatANz5pf1oLvG0LmH3WfFbzbxCW7zg4OECt6SOVYZmYFOIJlo/Q0iAmgO1t98Veb3YLhP/GmP3s158x27UtQJ+0pvm74s3n5WVYPJoDiVsd/11rPrPf/NqzHTnL3Mu3o3HM4y82NMu1pwUV/GID7+iAaf3+cPPzjgY5Eaz6tlvhvYVQfKxcfvJ70ttu80Ncb9a1bwH6h5ilX27TAvRftpE9wlrAWsBawFrAWuB3ZwEL0H93U24HPJMFXq9AN5ciy2jU29g/ruK/vv4BPz5+hFK5hHv372Lz1hqWK2VJdWtwMjGMS4UjcXNkiNbQw8FZDV89fIK//P1nPN/ZQ6PdQ7mygDu3NyUNfMxz0G/VEBOlt6oAx0hYlYui+A7dzCBAdwmhRaE5vkGjwCY4J3xfRlSWgZxTQFHwDNKHsw0GDfApqmkqlxkRcO3YIL20yDgFF+pzSL23C09eU9CugEiVz/rFWo9TCbJD7DkCVgqRArAcHG/SncsXcbmii4HAaslTrA+m3ZY04apU1m/twQ+fMC843kxmhKmnGeJg0n4HalxCz0Bkb0CwZsQeq2A1pbsCZCp2RRHPFN2i2lV1rsJ3Td+tQFFBnrQZpCvX65rU9ga4jifWfEHXa4WyWAc3uEnkRupc836g6javj6Gpmns0puCmhgGc4ddHS2fkeyF7sna06zDJgIyd75hxSz8Z1CABIDoeme1eX9TgRhkv0yWKflUxTz7E98y00neCfw0JgUOrwSjSu33JXxAEdASBDvSEIMiENcTpEkZh7TMII+ibZh7QxkxK8rAKWI1GwBoEiwQHK4hWFzM3h8xPV0B5MIIQ6L92cy60gLvMDhAEZ4hHBBkYwiDDZF9g/XKRQI/Aath6pkcTANwza1DPk7XP9N2SXsL4RKCAF1uYLBOqQue8GXg8HsNohjRNxbVHENwTXF98X9aEzpGkBp/yCIPya6NiGQwJbNBU5WL7IBuF+FKghtdMDjzgusLdXMukmJ9smlkMTMYFWUbSP6q+GeQzedd4iC4zWAR9GW0nZu+ZMq6+0wu8gfue6ZvaQvyP/Y6YNPUmkEdyPIRup3Pv0IAMLX+h64K+0pVMH5qdYbx2HfS7GuihynXdjyRAgHXMg5gh1+f19OGzbEAQPCH7a/B720vIHDv+AAxN6PUGqFbruKg2UKtWkY9H8W+bC/jTFw/w5f0NbFQcJBJMl69XZuxJs9XD1s4ujo9PpAY8a7EvLy9jcbGEQmL6nfmpe9JUz7EvWgtYC7zKAhagf9y+MRuMnG2ss13bAvRJ684K0awCfZp/WgX6NKtYBfpse9n7PnrWtW8B+vueoTdrzwL0N7OTPcpawFrAWsBawFrgd2UBC9B/V9NtBzuzBX65BroCG6Dd6uH4/ArfPnqC7d0dzBULWF1bwfJyBeX5OcSjjujAFekN4QhAxwig75/V8PXDJ/jz/zzGzt4B+kMHm7c28dmD+9jYWEU+G0ek10GSKX2NUlNIRgC+DPwOMYeI34MjKaj5MG/oTQnCluuvKbIJaPtLKdn1GgrQJQX1MIJ+RIMABKwF9Zv1ZwDfCMNDEN0d0gZ8jSNXOK4qdIM/+Z4JBmAOY0KvcZiASQ1tplGB2ThF9oDppgUKhcAdVf6i8jQAauwEVObrrITe4/FBnWiCWUlPLRCTR+rYr8FmjmEE8IyaVRWrPgFrABlHNjG2GaUc1/6IQjqYGaMuvn4T07Q7TjstadL1wiHPDoDZtdfM26p2lesqcRzVKA9f45duALzq5urAc+CLWjuo7z1KQR/0manBJfuBAvLowEdU0lVr7XZTy3m68kTnYNzPcYYAkw5fRzn2mb5AycCqQYyG1HPudoMa8LoS5CwGHbD2daAMH/udydzwsv/4QUr5l+f2ZXjO8boSQBBcJ5TZYGxPs/6UUDZpxyDDhfZRldvjDBIm2ECzYTBARYInArW3BEFIUMIYhoa3wJ7fkqwJSkSDNThkBoPYKMiB9tPgkwh6/c4oNb9RyoezGkxur7TzNF+hInrkkaMU4pQ7azmBycer/I1r3fga10I4eMEsi9FaYtCEBEe83ICpXT/ZbixqoLbZP4ISCkGAyEsdDcD3aFmO1ub0wICuY9Lr0/4ajKHBI+Z4ze4x8utRg9f3cs22oXuTOZ++0nGCLBzBsjDXj7nMzBCUDjDQfciAn841gC7dBxCLJhTYM2AqCNphU20GJLA+PdX9kQja7T7Ozq7w9MkOLk5PkPFc/Gl9Hv/PF5/gX+6uY6PiIhGPB2UvNAis3Rng4qqOer0htd2pds3lcsjn4khKcNbLDwvQp5rFvmgtMJMFLECfyVw37uDZIPds3Z/t2hagT/ubZVYbTv5tMjrfKtBnc953cPS0ufxw8/MOBmj+ynyHdN4q0KfPmwXo786ff82VLUD/Ndaz51oLWAtYC1gLWAv8Ri1gAfpvdGLtsN6SBd4shTsb63V91Ftd7B6e4vyiikw2jVwhi1wug2wmKemPvUBVyBroEQJ0ikaZ/n3oYf+0jq8fPcWf/+dHbO/uwXc8PLh/D1989gluba6iVIzD6XYQ7XcClWGQ1o8wW7gJfxoArYDFGfblee0x1Pq348c4yn8M0I3UegwNFVoEyuAAckslc3nZ2CmoAT6CYmPNPUG6Q/gs3JP/G9dBv9aXsGqdCmFRqWuHzU9RpAYAOAzQaTPWsNaHqQ2t0FHPva6IpSZ+lKJ4pOnU47XG9hhAyfgDGeYkuJ8w8Ah0wlGAPrX/QX3ycP8jAraD3ocmSUBoSOFsxtOXlPlj9bh53aQRn1wE5hrhm0FhGBV+/3UQ/VXv9b3IWMHN1OQmbXfQEZPOmj9F8dpnmQGjFA4U+dcAYpBjXaYzqFs94p8GROuc6piuA7c+mMVAwj5GPk9ubeqCi454BBIJB1+VjnJ8ftimPosxjJTa07ec8Nw7mnAgtF7MWpAXg6fJwBBBm/XWg/gIquX1EaRC1xUegqYE9MyaPn6fYzNq/2m9Gzpa310DY4zjhWwe9Mmsfc0IoWUDjEFfB9AjfgjghnecUJkCKUEQKNVV/T9ddTyt/0EF+BFEnzw1vLZkfFODSq7Xhr++M473nXCQg2atMI+xvaRGelDWwaxZ4+vT+t92JwF6MKdm/5I9LAzQJ22jPiPrXXM7yNOk0u/QIYJTxgkPHAz7muZfvC4oDSBKe0/jleQqEvykp+v0aHkPDl18IAL0hgMtOyHryEOj0cHx8SW2dw9xfnSEVAT4fzeK+NfP7uOPd1ZwZzmFWIw124OgFalPP0R3MESvy3FGEAlKNsRjQIDtXzKdBejT9xr7qrXALBawAH0Wa928Y2cDtLP1f7ZrW4A+ad3X/f08fSbG38PM+x8O0E4PXJv6N6RN4a5Ziia+e7zLv1HeIeOeGvA6287x6qMtQJ9uGwvQ35aHvd3rWID+du1pr2YtYC1gLWAtYC3wm7CABei/iWm0g3hnFvhlgC5oQdJjs6YrUGv20Gw1EY3H4HoOojEHibgHz4nAE7Un4bkCKJ9pix0HjaGDg9MGvn74DH/++0Nsv9iF40Xx+ad38cWnd7CxWsFCMQ130IXnE3qNVdfUswt4YOpso54NsBjTxPOpjxAoN3JCA0+CI0QfO1JwE75MQufrCnED7sep3vX4cS3kCUU5a48H9XxFgU57CFEPbsBdS/nOvpDmvAyxzPWvKcHlrgJrcIcBeuhGkDCb6wBd4NHIBmEAG7QpavSxslXS5o+AaUi5HAKKCrSkmrQmljcBAAHEF1yp8l1N4R7cDVHQNk5LHnbpMIwL31zrG/OG0q7zcqqYnw4i9cYerzKG8uaaYRjKvhjfnlxe+t7LN9kGA02V7wT11qUVBopQsRvY0dRiZ73kgfiyIm5Ns891xPTgrPNsUv8b3yUrnnJjT+bIpBbXcZm+9YOsDMOBviZ98B2pZS0pr0eBFXT1CAYw6bJDI55YI+N3CLen22E8R9qf63Cacx8OONH68aogHivm6ZeDIUNu+GC/WKNeiCd6/aDmuyzA4ByeG2E9c6PM1+wChKuvmq+e3wmVRTDrRuvcjkH2uFb70NPU4Wb9mTl9VcBGv9cZ+XfYh4wPTPpVrx+Uf5h441W+3J8g5gbsTx4vGShMsM+Uz4pXpYinAN0sI4Hmo9IKIQV4yD98RkhM3ExlX1Qh/vKjP4LjJoU7jxmncFeCPQoTCAD55HXM9U1WEQ1woBu0PPUFmcGgn+x51GHqey1foH6nmRj6aOtePIxIYIv5XWqe626AgXJ1ve6gBYdrlaUzvBiu6m3sHl3i2dYxTg72JVvKv2+W8KcvPsGXd5ZxZymLWDSmbQYZIfr83ORTALoDx1N/8zwgNW29hwKGphrVvmgtYC3wRhawAP2NzHRjD5oNcs82jNmubQH6pHUtQJ/ub7P61SwBlbN5+GxHT+v3hwtwmK3vsxw92/zMcuUgw93E19Jwe++y7dl6+uuOnnXtW4D+6+z9rs62AP1dWdZe11rAWsBawFrAWuAjtoAF6B/x5NmuvwcLTAfoYTWiSeFOYEGw0OkxLW0fXsyF6xEmAq6jEMNlvW+jlA0DdN/BwVkTXz98ir/8/SG2dl4IRPziwR384bP7uLVaQXkuCfQ6kpLdCJW1H+O01ib9tAEcVLmzPq08QjXQSYU0hXtYbapfcDWRuEnJbgA6f6rCcXwe1b2stR0cM4LtCjMV0hoIGpxLgK4oS1O402gC/YIeTwB0gecENpMK9AB8vgTQRwBSQeN1yPsyIKcCfWyD6++rYtVUhA+AurFBCE4rOw/AdzAMVTUTAgdmG6XHDiBuUGebSmiBa0YdG6g7w2pzmboQZB+NeQgMmEE5AJqqmB8KeH6d+mHyy73UHJfrj+9s8BhR0o5S619fajK+KUph1kpmh6QPAcSfVOsbRbT0V2o0GxW9phkfsN6ySRt+zT8jkm78pZss14I8rs95n+DPvBTME1txXS+Q0VIxrFER7LMUJLgWcPI6eU0Q4BGY5lU3TcKvU6UbaHrHYJQQdQQyCbGDtOHM2ODEgnICrMXd13rW9Emj4BUltB7PBO4KZMdBBqbtV96YEkqqymxT0oGXHgzGQRbDALzKNaIskcAgh3FJBA26mL4VOxGteT/5GPisBR9OVa5HvAqga/+mXCdILX9Nac4yAUGd7kkF+jXheOhyr1ovjgQuaL0Mpsg34xyXv6AxxnvogHtZUH+cpxnffxVAH8j4yxsJAAAgAElEQVR8hYMn9HedLzM3Br5roMnLDwZJaE12tWmwHw0jaEWDchoCyPVcrYoRpOyXiCANtJAAHrc7el+yhQQK9ZGqngDddJep3QfNoKyCC99N4KrZwd5JDTu75zja35UU7P/rVhn/9sdP8S+3l3FrIQ2m79cADTPnQ9SabVxeXKLb7SORSiOTySCdjiJtU7i/h79xbBO/VwtYgP5xz/y7BE6zXdsC9ElPmhWihQOczbU+HKB9xR90U5aL/JUyPVZ36uKa1a8sQH/ZjFaBfrP37VnXvgXoN3M+LUC/mfNie2UtYC1gLWAtYC3wQS1gAfoHNb9t/MZb4PUA3YAXConJqft9H/VGB+1eR1LVJpNxgeieG4HH2s9MCS6EQ2k760X7VKD7DvZPm5LC/S//8xAvXuxK3eLPP9nAv3z+CW6tL6KUi8HvdZk0WmuQB1XENUG1eRCmj3XWiq8NnA6nCDS/X7/zoWp2U0N8rEA3XwgJhQ1A5+/CXwTAGQWwKiZHXyAFaBviQnTJcVN1TiBl0sSHUsyH6gBzjH6ESaMDRW1I2WkUoy8DdALTAM6EALoqvke3pcaQkf0b3f25Dl9NjedxXwEKmQnSrrerwItQkD4QhmVk09PuLZmbSNdrWTODgIYWhAG6UbDynLDSV2zsUqXsgzWcjU2o7n2VIngyEEGAWiiddvjGHY81APBNbw56PU7/WHFtzjdjoG0Mquf1+1GWMVD/lLrbrgd/wKAFVYhftx7HGgbcPMt4voGN1zMMdBkIEHQ+QmW7wf4mk0AQiGHmgSrvMQ0OSW2Vob78CGeYD6nZwwdeu5kSiUqQigaoBLA7UCErM+V6IdzXsUcHnhSKHvic364ENUQIpQNorbExbhCs4aET6YK1IowPSCAE666/IhuB2NNoi7m2BaRSYT7OriB7TQBle0zRL+w1CAQxacAle8AUT/d7UzMVMEOBQunr9dqHkXFt9Df5aJDK3wH85fGm9rtkL5AkD6FMHVyj4S0w1MCrbuq6UI27vm+CMWgjM/HhDBb0ntDeZ/xuyvoyTUekvIYGF41BvLl22KeDIKWXbDzeW8fDCerCD4dox0xJCH72BLESojDXIAhxQ4mf0PXWd2uawl2ewZwG+6O6vzNO4e4A6f6lKUqCgZtGrdXH3lkdW7tnONx9gVhkiP91ex7/9scH+GJzEXcrecRiWn/dBCR0uj282D/E/t6B1EEvFOextLSE+fki5lPTAgbG++Ob+Ig9xlrAWmC6BSxA/7g9YzYYOdtYZ7u2Behv+jfyq2fh5T9OLEB/xR9ss7nyWzl62nr4cPPzVoY09SKzrfvZ+mFTuE+3lwXos/nR+zraAvT3ZWnbjrWAtYC1gLWAtcBHZAEL0D+iybJdvZEWMKCx0+ngvDnEzkkb1YszZDMp5LIZzOWTyGWYwn2UbHmUTF0V2BE0h8DeaQtfPXyC//zHQ2yLAt3DF5/cwR8f3Mft9SVU8ikMe224w16gAg1YvHArvdEwqfckZn+FiO+t2NKkAheoFoD7sBrBwBhVMhpNpYIz80X9pXTLofeG15TeoVTYr+j9pOb8nx2kmvRlIMj90sBJ/m4AXbfbRbPZxNXVFRqNhqQs9zyFhBIo4SsolNTqDKSIRJDNZpHL5xGLRkWVSTU6gbhJYq2pt0O1ioP+GFAuSs4h0Go10Wy2BNzzuolkUq7Jh1GOelRcRyLoE9ALIPXR7w9Gqd7NOPhT0jUHYJP9N4EEZs4I1uRGSACUWUOeqE3GR/TNlNX9voyTta2vLi/QarVQr9XguhH4/QH6vR48qpkDUB5LJJBIJgSuJbIZOK6GfdAe6tqa8l58xfQtmFzTL7MOjcKd9qTSljCV/eG80WacJ9qq3W6LzeNxbZfz5UQ96TfHYgIh+DvfNw8B/8H1BAIqYkVfMgBA2un1e6M09qwDLynLg1rS/DeDDDzJUODAoY0JwUc1phVSa2GDFrrdFhr1Otr1utht2O+j1+2Ac8oWe4Oe9JnpDqIRF8lEEslMGql0BrFYHAPGrHDuJXjBgecxLbyWC+gzLTzrZxtFe6DEZ2e1TryWI1A/dOAbxXpgDAXWGthBG0gJAqOejkTgRpJj5bNAUz0+HAxCOxvwLf5BPw7sJT4d/D6a52BZSrvie9DxM3sB50AyG5gAAE37P9prQrFEAtMn1FNcT5q6XPcrZiQYB7Ow3n0A/aUkwMs3d2WPm9zbOO6gxvvkfuRP58Ov3LZ6rzh+tIeGMkbIGg4pvc1FFZ6PA02ufT5QvW9U6kZ9b9aZ1D93MZASGfR7F/HhldqQ73lpXDXb2D2+wM7BJQ73dpGIRPC/b5Xxpy8+xR82l/FgPodowsWQjboRMH17tdbA48cHePTwETqdPubn07hzZwN3764jF3PFX82aHu1BwXz/s/u7Pc9awFpgnNmGez33YP4dU6vVcHBwgFrTRyozh1QqhXgiiXg8HnwMvz7DjbXr+7PAO4VdM8lcLUCfnPVrgZNv5BIWoL9sJgvQp7nOTEvzjXxvfNA73VNM3Z5Qn8Ltvcu2ZzTDrzp81rVvAfqvMvc7O9kC9HdmWnthawFrAWsBawFrgY/XAhagf7xzZ3t+MyxgvvQREh5edPHtkwNsPX+KQiGHjbVVrK8uoFTMIOqJtjSoWK7YQdWf1wH6/xcAdCcA6H94cB931pexkE8C/TZcqlGDmuvCZ18H0AnE3qGZzNjD8PytAnT2PQT3fukL9tsD6NOl4wrB1aIGZPOm88XFBQ4PD/Hs2TMcHR2NIK0o3wWgKwgnwCUQSiaTKJfLWF5exuLiovwuYNOJoDvQ+tb897iWvE6iUZaPvqALoL7C+dkZOt0uXMcRMJ/JZqWtsRpdDImeKPpNjWQN3jDAXK8/vmEVIEi9aS7ALLjhLpDNqFz1PVGwSuoDX1Oh+6qKr11dYffFDvb39rG3v4det62A0x8iFiPI5c14F/lCHpWlRVRoi8UKCNQjrgMn6iIS1FN3PFdAuNTznqgnHw7CGP0eYcCKgmmFwapcrdfrODs7k2AH9pP24jOdTiMajwuIZh/ZjinPwHT0MveBvQSKszYDc0rwWFG6jyXq/LfrMUBAYSUDAhQcqwpY+CHrPQdqYIJgybgwZLVzvQ7XUcTpoFa7wO7OC+xubeH4+AjtegODXhdeNKqBBkzp7jjoDfpIROPIZXNiy5XVdfGreCIF1pGQutjBXLEfA/5b2tA5J9xWv2LJCUeCAAxAZ0CI2DUaBMEEwQKjDAOBT4kPBeuVdoFPtbGq6XW9aKp8TUWvHuYPaD/1G8dh7W4F8uwL15b0QWrWB37GoAqjrDdpyQmpA//U0gBjBb1RzMv8/5MAXfs6VnYzS0KwIq/triOAroXQg1Ty7w+gj/bj4A7rSwBdUrm/XYA+UqZ7KUnhvntcnQDoCwFAX8Jn5TxicQe+M5TnwI/g/KqJH37YwrfffIdWq4NSKYNPH9zDvbsbKGWSFqC/w89ve+nftwXMfmEB+sfpB7/09/CvGdVs17YAfdLWs0I0m8J9mrdagD7NKhag/5qd7d2fO+vatwD93c/JP9OCBej/jNXsOdYC1gLWAtYC1gK/cQtYgP4bn2A7vHduAQM5CdD3Thv4v98+xaOH36JSLuPBp59q+vVSAamkOwLoAYIV6EaIGFagW4A+VowKnLlBAN3cVAynkOe8n56eYnt7G48fP8bx8bGAPwLkTruNTrsj8DCRSKiaK86fSczNFbC2to7NzU2srCwjkUhKSv9OvyvwjQB82hdxk25c9m7C+/OqAGG2R+jO+sEEwiZtulkAVJAh5qHnD0b943vsFxXWJrWygc1sxw3S4A99TYVtUoeP0mYHr+t7rqjLCV/5kIwMZ2fY2d7CkydP8MMPP+DqsipKNtohl0lL2moq4eE6yOVyWF5Zwb1P7mN5bRXJdAoubWBShgeK4bBa2szHOAU7GT4VzdpXz40KkA2ryalAPz8/w8XFpYB12qtQKIjNaINwpnZJOT8k7I+NghkYlDBSNFPdPpDK6eN610GwBNtnMAQfXtQTSMwSD3zdJSxm/AIV60MNImA/eYxUB2dAAtPz+01cXJ5j+/kWfv7xRzz9+QlqF1VEhkOk0ymksxnEEnHZRWqNOrodBlG4KBaLWN+4hfX1DZTLC8hkNXW2gPQRvHYCqD5OiU170I+M/3KsnK9RIAbhp8DhAJsG6nXaw9iKPsjj+e9B39V681BFu8yJ58mcmwQPsn/SDryWlHjQ9U//qdXqGPR9eLGo+mg8EQSWEL4yiGGshpRa9gaiG3V5ECQwmq93DNBN+2P/CGqLv0KBPkvtUF77VQr08IdcGKKHAboJHgiMNDrl1yrQZwHony+oAp1hPAPHF4Berbfw/bfP8c0336Jeb6JcyuKLLx6IAn0hl5H5Dq95/Uh4OTvIO/+gtw1YC/zGLGAB+sc9obNB7tnGOtu1LUCftO6sEM0C9Gn+aQH6NKtYgD7bXva+j5517VuA/r5n6M3ai+yftKZVbnuzs2/AUf6s3zBvQJ9tF6wFrAWsBawFrAVuugUsQL/pM2T7d9MtYMARU0LvnVzhr39/iB++/xaLiwv44xefYXNtFeXSHDKpqABJTfqsakz+fcu0uBagj2c5/OXzJgJ09s8o0Ql3CNAJsKk8Pzg8EIhJwMPXry4ucXl5IUB3bm5OQC2VzgYkEnRWKhV5jyCbX3eYaptAeKRAJ4B13SDtugLZMDBuNhqSjnykBmYK9cEA1aqCdf7Oa8/PzyOZSqHBVPOXl5Jqng++zicBtut56HY6IwU881mztjshseNobXWZH19TlWuaecJTVS/zGAJT/t7v9tButXB+foqt51v4n//+b5yfnUhbKysrqFQWEHNiqJ5X8Xx7S+xH5fwf//VLfP6HL1CgTdIpAa09Ks8l1bmq4GWsBPXBXBi1vYBcKsIHUhxcgDH7xocbqMAJiGmTeqOBbreDRDwh9oknEvAk/fxgpHrlsbwm7UL1u46R0FxTe0c4Vl5cMswHYTGi9NY+SltQAC9Avd8VlT8BeoSKdH8IN+JpCnz2nWAx+M5LgD4cMtihjYvqBbaePMGPjx7h6rwKz3OwUC5hcXkR2Xxe5ui8WsX+/j7OTk/RbLSRzmSwuraKO3fuYGV1DdlsHl40pv7luQKf/b6q6iVt/WAg6XsvLy9xfn4ufaevcr4YZMDAD5/l2YOlGvY3KQkQBBvQL+ivPK7fU2gu/hCkaifgpzrfBFqo7wTZEODK/NEHqxcXOD45RqfTQz4/h0wuh2w+J+mEJSNCMBfsjvjkqFY5JEPH6PUgAEOm6TcO0MPwnOM1AD0Mz0drKGQPYxtZWzOmcJ8NoKcRTUZZ8AA9wegurhod/PTTLh4+fCQAfb6YxoMHd7G2VsFCtqDlD0JBVBae3/S/iGz/PhYLWID+sczU9H7OBrlnG+ts17YAfdK6s0I0C9Cn+acF6NOsYgH6bHvZ+z561rVfZnZB+7hxFogcfOQA3dxMuHGWtR2yFrAWsBawFrAW+IgtYAH6Rzx5tus3wgJGjUyIuX9yib/94yF++OE7lOaL+OKzT/HJ3dsol4qIRx14jgJ0rXBsAbqAmwk14U0G6Gauzc3FKNW0g4GkbK/X6mh3FGRTbUsIeXRwiKOjQxHsMlU7oXEup2pgQkMDXXkAa4AzhbgovwNgy+syfTUhr6TsZmrtQNlOaEoAS9hIypxKJgWEsk424fjzrefY2d4RuJjN5QTUExQz3Tz71mw1pY72+vo6VldXsbCwIKp3nss2RMHOOsjM3B2lAjgu4LLd7qDVbivkF4BMmKnHRKNxGZup+U1X77Sb2N7awl/+8hecHh+JHW7fuYNbmxtIxZI42D/A37/6Bx7/9FjA6h++/BJf/uuXWKhUkM5lBUazT1Qkm9rkHKeo+WMxVUtLXfCuzAX7wXFyboYRB22+TvhNW/W6klKdx/R6Whc9k0kjGgBu1iZvNht6/BBiBx0750tRIT8z2SbPBevZM5V7MOei3hew7iCR4Fy66PZ7CneZ1n7QlZTporXuUWsOxKJxsaP4gsda5gSGTM3Om9Ka873X7WF36zm+/eYbXJyeSfr7tdVVbN7aQH5+TuaKgRFHh4fY3trB1tY2Lq4uJSjiwYMHuHf/E8zPl6Q/zVYrAP4RRHxVhGut9AGOj46wu7srWRQ4TgZ2rK6uoVSaF5je9fsyHo6fc6FzrvY2SmHagO8PBoTnCj9NQAh/l3IGhOtixw46EnACeF4U8XhSbE+Qv3dwIAEB7XYXucKcKOkXl5dQKBRlvqTkgalJHqjYzX7CoAU+5P0PAdDfMIX7rPqA1ynQJ+G5jp1lBvTWvHnI71L7I/S6Se3+jgH6Z+UkYskYhhEF6KyjXu/08WLnHHu7e+h0+8ikXKyuLWF+Pov5VHYE0M34LEC/EX/22E78BixgAfrHPYmzQe7ZxjrbtS1An7TurBDNAvRp/mkB+jSrWIA+2172vo+ede1LeT77uHEWsAD9xk2J7ZC1gLWAtYC1gLXAh7eABegffg5sDz5uCxhFLAH68XkN3/30DM+fP0OxUMDG+ho2CAPmCohRdRkZBNSCqYpZizoCn1BrCOydtvDVwyewKdxvbgp3U8tclM6BUtwAc4I/hd8u2q22KKr3dnflyePX1tak5jmhJIEs4Xj1ooqjwyNJAU8QSdV1MqV1f1mrmypyXrOQL2CuOCdpxsXPjo8FhFPlTbDMc3ldQk6CXaqIHz16hCdPngqAJWzO5/NyXb5HQMna04T29+7dw927d6VvbIvX5vuEoH2/i2jMQyFfFBWyBgZc4OLyQhCl1O52HMTiMeRyBRSL8ygUtJ8GqnZbTUlv/x//8R842N+Vuty3b9/GvTt3kIrGpb73P775Gnt7e1Ib/u69e/jjl1+iIrXQ4wpT9/YE+neZXpxpyj0XpVJJ2uH4aQuOi7/ztcXKInL5HHzHEaU5bUl7y7h9X+xAO9FmBPocm3DF3gCnJycyHzyH16PtGFzAczjnvAbrp/PfKRmn3vwg5GcbhPvxZALFeYXO7W5HrsWMBN0+AyyA4cBHvzcQkM7Ah1QyIwr4ZDaNZCYrNeBNqnjOCYHn/s4LfP3V17g6P0MiHsP6+ho2b99Cfi6PeCIu4L5Rb4ran+nyHz/5WfpPW9+6dUsAOtXeYkcB3ANJcZ9OpcU32M7h4RGePXsqvkslfnG+iI2NDRk/x9LpdVBv1MXW9AXOF+3NuaANY7GoqIir1XOxh1kjfI9Kdl6Da8H4IOeNx9GWfC+TL0jQwkX1Eju7L7C7u4dWp4u54jyWV1dx+/ZdLC6vSKYC+pcB8qaMhgQvSODHhwHoo3IDwR1Oo9I3gTe/9pPuVQB9GjwXfw5qxPP3MEQPp20Pq9PftQL901IMiRQzbQzQizCbhodmb4CLal9KKgyHEUQ9Bm7kkMlEkXET4pcmi4GMw6Zv/7VuZM+3FtDPu2CfsjXQP06HmA1yzzbG2a5tAfqkdWeFaBagT/NPC9CnWcUC9Nn2svd99Kxr3wL09z1Db9aeBehvZid7lLWAtYC1gLWAtcDvygIWoP+uptsO9i1awIBzcyNSwE+jjaPqldSljnouyuUi5vN5xKMe4lEXzkj2p3WEqcUkQG/4wP5pE189eioAfWdnFxHHxRef3MEfHtzHnfVlyJesfhuu35MUxcx6LEJCISN6o0G1neMHayVrYul38xiBm0igqWe/QrWqCWcIa0xaYKapZp1nYzMDQ8JQxMAwuTZhyQ2sgW76HwZXYdBDyH0oauDnODjYkxvVVHnzybTthH9UrD95+gRPnzyVnzzm1sYmyqWSwFSC3GfPnsnrhI9GKU4o+vz5c4Gc9WZDADGV4YSdApUzWYG1j39+LOfTngT2BMFRx0Xt8kpTiw8GklKeKb4NJGVbvO7JyYmA4n6/K0CfMFgU34kEdvcPsPNiVxTcrE2dTKZQnCtibXMDK6sbKJXKOsZ4PEhl38Dzp0/x1//zV+zu7khfFsplLC0tMkM8rpiq+/hE+kOYvbaxLtA3l8+jdlWTNN7Pnj9XNXKnjTYV94CMlcfzPEJh2psQjmrpzz//XMYE18PBoaqqCbEJjjk3RiVNm96/f1+uRR9sXtVwcnwiwJ7p76lYJ2BmOxw/2zo4OJC2WBu8XK7oWFNJCSo4PTmVuucE0pxrBkRIzfVqFY1WE51uQzIEsFY8ATUXcCqVQYrwOJNBqbKI0tIiCgy4IRQfcvVycSlA/+brr3Bxdo54TDMHbNxaD4IuUojGY6KyPzw6xI8//ohvvvlG+lkqzqO8wGCDjPTfBAdwruNOTMZhADiDJ7a2t3FyfCz2UAX6qvgfIXenP0D18gJXl1cC5+nzDIhYWlqSYxnIwaAP+g/heKfTRjweEz/jMbSVKS9wfHKC87MzuQ7bkhrnCWYwiKPVauP0rIoXu7vo9PsolipYX9/Erbt3sbK+gdJ8SVLKux5LCPiS/t6sP17fpHCXdRraEhm4YF4bmDTvofe5X9EnZUeVCJExiEewk8rNMb0MD7i2sQ7Gb1x7fTYY8eq9uu9qgIB58Lqvg/ME0mavCn6RcYWheRimDx3uJPp+hNkngoeMmZ8vERcDUbUzj4qL6OBCMydEHAzcJOqtLvZOL/HsxRnOjo8RG/r49/V5/Pu/fI4/bC7hswVm0nAR8SDlCtiCjyg6XQfdLo1KgO6DyR1ct4+0E7/WB/MPC9Hfzee5vervywIWoH/c8/22PlemWWG2a1uAPmnDWSGaBejTvNAC9Olr893tW7Ot+9n6IQWCrt+iGAVxXfs7dbbL3rijZ137FqDfuCmUDn30AH3WFGc3cxpsr6wFrAWsBawFrAVulgUmAXqtXkO/eSY31I3qzKj1zA3qmzUC2xtrgQ9jgUmAzrXU6vuodwdoN1twIkA6nUImGYcn3xuJHIwUMAzQHQvQJyD56AvoRwLQiZ1EKRykiybAJvDdfbEjqmumGGfdb0JP7quEsQSHOzs7AsN/+uknUeKuLi9jdWUVxbk5nJ2d48cfH4lalyB2c3MTG+sbEk9ACMqU3YTnJ6eE3fWgznlRYKfjunj29CmePqUCHQI3CbZjnofT4xOByYTIBL0EzdlcVtKIqyr+Aq1WU1K1NxtXQQr4LNLpjKSCPzo5xdb2C/T6PalLXVmoYIXBAWtrqCytIF8oIp1KCXAlIO50WqIy//N//icePvxe2ohFo8jlskhEY0jE4pJGnRCe11nfWJcxcD09efIE29s7AoUJzonxmIKctiJwZVp6joFjIbQlvOW/P/30U7FXLJHE4dGxQG8GDRgVOY8jdC+XS9jY3EQum5N04qdHJ6P68ExTz0wCbJMBD3OirM+I+pxgmo+lpRUBw7lCXgIOOJ+n1XNRpdOui0sK+Gnvdq+HVvMKFxdV1K9qmsI94khdcvaZkLm8vIzSYgW5QkFU7A7roxNO9nrYf/ECP3z3HS7Pq4hFCdCpQN9Afq6oWQuingROcGz0qa+//govXuxKJoxicU5ANkFzt93WOvFMe95jvXhf9imWFqCNrq4uUa0SjEakXwx0yOcLomeuXtXBvxHEN1pNmQcGSiwtLcucEaAzkOCiWhUIzhAhrgseQx8WFXu7LT5GPzB15dnvTrcrfVSVegStbk/6QZqanyuJb6xt3sbC4pL01XU9jS1gKQMG6nDDDVLEvyuAPgqYeQ1ANzXiw59Kr7opOXEv8Rc/yAjQ5SMk2C9HyvtXnBkG6FL73B/XODcfRdcU6G8RoJ8fHyP6EkCnnxKgDyVLAAH6YOhh4DsI4mLguQyG8BH1hkiStAePsA0tQP9FV7EHWAv8ogVeB9DrrQHSWWbEScnnGQOt9M8xzQjxfh9BINn7bfSl1lT5eX2HD+9L0/b5d2mrdwq7ZpK5WoA+6SyzQjQL0KctbgvQp1llpqU54575TvcUC9CnzoYF6DM66Xs6/OMH6O9SPvOeJsE2Yy1gLWAtYC1gLXDTLPASQKfq0AL0mzZNtj831AJhiE6Y0QPQBVWRWmOWKZpjVNPxxiPVjdcU6Kra9p3IbxKgC6ARGwSKRjXJKxXoYTX36He5yFhF+Utf7rVi9K9/iA5zyj3iyZul4T6HA4wIBKli3tt9IQp0gkkCdKP0Zm1q3lgl9OVxDx8+FOCez2SxtrIqxxIwPn78WF4nLGaKdZ5P+E5fY3uEu4dMFb+3JxCZoJxAl8CX6nMCaB5H0Ex4z5TbrDV8enYqfSIgXV5ZFgU7gfKLFy8EwJpa4712Ez5BeTaLYqmMxaUlXFzWJL02gwLmywu4d+8+7ty9I21Ekxm40Zgo3U366l63Lf1jDfTHjx6KApzjSaeScBFBNpOR8VLpzL6bWu3sx3//93/j+++/l7Tykh4/FhWQTiDNFOdMi88n1dsE21VmfohFBZ4zbXksnpDX+eTxbJdzQ+Xz7t6e2En6HSinD/b3RTnNPvKzkTaiXaNRTyAx7c/rqLq6g1QyjUplEeXKgvyb4HrrxY6cJxkD1tekDbntHomA6ezZxuHePrrtLqLRmMxJYa6IIoPWVpdRmC8JtPDirCUfFWDR67Sxt/MCP3z/PaonJ4hHYxJocPvOLTmPAJ1qaQLty8sLPH++hX/84x/Y3X2BhXIJy4tLkire81yB1ga0V0/PBaBTGb68vCT9ManuOU4GcnDOmaaddqi326Kmp69IwML5OVzPk6AQM28MJOCTNuCD4IX+Tl+jTenPfBoFO9uhvTVdfiJIzZ+X7AFXtRooV64sr2BpZQWLy+sSMBCLs2b7UOq2D43qO7RPsLq22QeuBeFzXw5U6W+iQB9GRqRcoL6cO1Kgv3xztz9ky2/+mPX2BlO4TyrQCcXHo51sW1tgn6k0N/uVKsyvK9F5HAMPXqlAjzgMhwgU6Nx7HMT8y1cq0KcC9DIzJXiA62NAeI4IOoMI6nUGmbQw6DNbho9EwkM+l0TKYQDJdUN8HckAACAASURBVMW9fiS8b4D35nNqj7QW+Fgs8FqA3r5BAN1kYrkBhp38G9QCdNmRzZ/poxm69jf8uyR+N8AnpnXBAvTpE/NL3+Gun2UB+nTfendOP9v8zNYPq0Cfbi8L0Gfzo/d1tAXo78vSth1rAWsBawFrAWuBj8gCFqB/RJNlu3rjLDB586w1AGpdBW+e48BzIohFXUnhTojuBVnJzUCIWwgtfosp3OW22kQKd4IeqmD5CAcfGHu8BKjlIjcfoBugTRhI0GsU6FvPn2Bv78UohTuhKpW6BIoEiwSeBJFMuU1Y7vhDLJYrWFysyDmsSX1wsC9QkxCTEH2hvID8XAG5bBZMubx/cCDglsdI6vCVVamJvbW1JU/2Z3FxCbdubYq6lyppXrfX6wpwJ/gkHOXrBO6En5JOOxZDlPb3fWm7WJqX65xUq5LCvd8fiFr6weef486du6Kg9h0Pw4irwA6A67jo9TvYev4cf/vr3ySYIJ1Mito8l8+i1+lIP3j9leUVSZU+X5oXxTJV9n/+85/x1VdfiY0IgPPFIiJOREAswTPtUS6zPndKIKyp781xEayztjjrfjNtOsdDm3N8vDZtw3CLuUJRqCEhPZ+EtrSHqeFOE/A8KrHX1tbldc4bAX+n0xN4TwDtRj0JZmDgwsXVJeZLJa15P1+UGva8xqDZlgwAR8dHqF82pB2+ni0UMF8qY3l9DflSUVLlw6MvufC8qNS633+xg4ff/4Cj/X1EXVcA/d37d1BaWJBa9n1/IDXimYL/x0c/SAr309MTrK4sY2N1VebeiQzRqjckAKB6cYazU03BzcAFUezHYpLxgP7LoAL6Kt+jrWnfs6s6Tk5PZT74pFo9EU+IulyU+LmcHEcbE4hzbpnin/NB/6Ddnj55IsELZuy0n2RvAJBLxuXYeCIp5SguLi/hw8PC6poEMJQXV5DOUn3uokNAHxmOYKoEzwz136YGuuwzYdb6TwJ03ZecEYB+VQr33itSuL/qg+ufAei6JY73xNelcHcEPI3Budgn2JNNn8LmYVDBLCncZwfoWUTjjCjTFO6DYQSNbh97u5c4ODiUrAXplIdKZR5raxVkPA3EMf5hoIT59437g8B2yFrgI7KABeizT5YF6NNsZgH6pFUsQJ++tmYDtBagT7Piu4xHmW1+Zts/LUCfbi8L0Gfzo/d1tAXo78vSth1rAWsBawFrAWuBj8gCFqB/RJNlu3rjLBBWIBMIXba62D46xfnZObKZNOYLeeRzWWRSSUQ9B9HfIUAPq9BfB9CnfXEPK8rf5IbUh1agS9pyQAAk625vbz/D4cGevGbU0iyPkQhqPRMyUh1N6Pro0SN0my2kE0mBnQJcfR9nAbCkfxE08zqsWy71vzGUOtGEkoSWTG29sbkh8JPQeufFC4GNhOS3NjeRTKews/NCQDFTaefyOYHiDPjY398TsM7PBIJQ1mIvZrNwI6xL7CHiuqLu3t7dw9Nnz9EfDFBZWcHnX3yBzVu35ZwBUy47AUCPROA6DtrtJna2d/B///Y3HB8foliYw+rKCkrlefS6HQGx7VYL+UIBlcqCgNh8Li+p1P/rv/4LPzx8iEa9rnXgNzdEDW8CFajGJ9Dmv2kf1i0nQObvPL5YmJca5rQH7ZkIQDAV0M9ZXx4QlTXPlzrqtEunMwpWoL2ZIpxYUdOc56RGNxXwOy92UK1eilpfIHppXmyy9XwLZ9UzuF4UmWwGFdZ1X12VfkfafRkLQXK70cbVVQ1MFU91eiaTRWllCYsrhO7zcOMxBeiExe2OpHB/8vixAHSmwN9YX8ftu7cxXy4JvG+1W6IO397ews+Pf8Lu7p70fX1tBZVSCf5ggEajhk6rJdd03AiuLhtotTneDJaXlkXZ3Ww2JBiD4J6p34vFeYlhuby8wt7RMTrdHlzXERvTdwk46a8LlQrmi8WR/3OMFxdXAtFpP84V1zDnh+CdaveFhbIo+Anueas07gzF1+rNFi5qdVxcXsGLJVFcqIgKfXF5DZlcQVTv3V4f/UF3BFcZmCOBG47zVgH6eI8P1RMfUfnrCLwrvvLy41WK6X8WoJsWfmlPfAmgByncw3XPwwC9L5XO37wGenzI+Z9eA326Aj2HaMKRoAY/ogD9qtnBTz/t4fFj7mENLJSz2Nxcw9276ygkYuJfXJ98WIB+4/4Esh36iC1gAfrsk2cB+tRPOKtAnzDLL302T/krwdT3Gr018jXJ3nU9t827zMIyC0SV71wzJISZ5drT0trPvmLfzhlTv58akv3e5+ftjGnaVWabn9n6YQH6dHtZgD6bH72voy1Af1+Wtu1YC1gLWAtYC1gLfEQWsAD9I5os29UbZwHzZZPrqNvt4uSyjq9/eortrS2USvO4s7mJSrmEuXwOybgH4lWpIxncC5EU7pHhb06BbuzysgJ9fCNoUoH+MQN0zj8fBD3+0Ee93sDO9jZe7DwX1TXfZ4pypgA3dbtZJ5yKYcJKKnJ/+vFHnB0do9/pClCkEpeKckJK1vCmapqgmwD9yy+/lGsxg8HW9rbUUKeqmMcTrhPomvrqBLyEyTw+ncuKYp3QmoCT4JPAmv02dcGN+pqAfqU4j1gAxBudFrr9Pra3X+Dx0ycC91c3NvHFH/+AO3fvIp8vigKdymE+zA2+Ru1SYPX/+cv/wdHRARYXKvjkk0+wsbEGL+bh4PAAR/sHsn4IuUVVXiprDfSff8b29rYA63wuh8XlJZTKZYHmvW5PbipyDBwv26ONqKJngACPKeaLWFtZQ2WxIipq+hhBuVHnM+ChXC6LvdkG65e3OwwsyGN9bU3mgPajTWgjQmC2xXn4+eef8eTZMwHLBO337t+T8wjn9w4PxL580L737t+XuXFaPqpnVVF5R/yIXLfV7Ug6fEQcZIp5LK+tY2l1FalcRmq2s8+X1QtsP3uOpz//jOMDBeiE8pu3byE/lxefu6rXJGCCYzs7PRGQXJwrYHV1GVHHkdTu1fMzuJGh9CXmRXFRa6JWr4/qydNGkuKeqdldV1TjpsY8gxPOLi+lT3yd1+drDDjwXA9zxTlVj8fjYjNep1Fvy1qgKp2243v0Z9qG12EwCf2M7TquA7fXRtRzUWs0cVq9lPr1fsRDfr6E5ZVVLK9tIl+cRzQWR28wxGDQFZjPB/2RtmK/B6FU6uGbu2bf5WtvksJdE40bBfc/r0B/WwC9G1Lcm369ToHuUuptlPmhFO4fDKCX8ogmI3LDfRAZCkC/qLXw3XfP8d233wtAX10t4c6dTdy+s4pKLj0KlqENOb8crwHqN+4PAtsha4GPyAIWoM8+WRagT7OZVaBPWsUC9OlrazZAaxXo06xoFeiz79vv84xZ174F6O9zdt68LQvQ39xW9khrAWsBawFrAWuB340FLED/3Uy1HehbtMA0+EsQun9aw1///hA/PPwOy4uL+PT+Pdy5tY5KpQSWfiVAdwjQeV9gyDS2QJ9plYfAwUkLXz98hj///Qdsv9iH40Vx//YmvvzjZ7i1sYx8OgYPPUQGHQHwBijIsHypQnhthAqL+MabV+VlOnmmBecjfFok9I2d7ThBCmF/qHVxBYgwPTuGAqYEGDkRvYbUg1dlo+sP4QRlhcNfMqXFKXVt2R8++QgfP+sX1FdNvcC1iXZHiorRGMc1hp0hx/RySnlCHa35DbTbHan5LfXLX2yJAp2glCCVEFvV4xVJ6x2NseZ0A6enZwJ+nz15govzKiKOIwrjjc1NgY8vXuxImvaLi0tJ3f2v//qvUnd6OPDx7OlTfPfddwI9CSkfPPgUlYWKqJEJ0fk6FdhM0Z3LFtHv+wLbCZlZQ3qxsojCXEHSrRNuEkITZpfKJVGCs/4307Wz1jTToW9tPRd1ve8PpQ+fffYZ/vDHP2BpcQlOLCpqarZHqHtRvcDevtriu2+/xf7+gcD8Tz/9BA8ePEClXFZ1dVAXmxCbkJUp0Vmvmymdqayv15kSvItUJo10JoNkMiEKZsJzHksQSwjL/lPJT7hNsJvPF3D37l2xOdXjpq48Aw5oFyq0mQKe4+D81S4ucXl1iUF/ILZMZ9KSgpzvERovLFakLfrf948eSnp52pIA/dNPP5Va7iZ9P32A/eFcf/rpA7Fnj3vE3q4EMbS7HYGBpl43655XlpewtrEuvsJrYugIbGYABeeZ4zrY3UOSadMLBZTn55FNM039QNo9PjuTFPSu52JtdU3mnOOgLThnfPJYBgEQQl41L9EQtbkGEhhYTsAvZSg8T/pBj2c69Va7iVhc0/uz7+wbbUp7sB2ezznhgz7fqDWlbU0HX0QqlR5lCuB5vA7PY19YksBJeJIlgHuHZAQ4OkKt3pCa8PPzJaxvbEogSqEwJ+c2+xHVZVF9HkpV/kpg7SgED0Pna/voxEYxVp+Py06YvWjqjc0QsA4f96r+hG8mh0G/2YPlGuFtfagZLib79ar9zfG1Dv3k8a/qTzuo+a5ZQzR4QPZwh3aOwB9GJKCBW7ofcZD0O+OmY1HUWl3sHl9gZ+8cJweHSEYc/O+NRfzp80/wx1uruLOQRjwZDT4nVIF+Xmvg+++38NVXX6PT7mFxsYBPP7mD27dXsJjJiW+EgfnkZ+9b/Fj//9l77/9Grivbd1VAAWACc+xm7iS1JAfZY3vmzk/3zX/97ufN2DNzPbYsdY7swJwziVhV77P2OQcogoVuQmx2q6VT/tBNARVO7RNA1Hevte2pbAR+URGwAL397rYAPS1mFqA3R6X97yjnYXF9rH10hfPFvzNaBbr6Lv9xHQLaX7cuekR7CQ4XPav+Ds9vEk1uBWf+Br7KzID2mnqpvdud+xagXyrcV3awBehXFlp7YhsBGwEbARsBG4HPNwIWoH++fWdb/ukikAbQCbCWNvbx5789wKOHDzA2Mowv7tzCjblZjI8NIfCBjIbn8h1SAHqMmoMEQF/AX757jLdLK3C8ADfnpvBrAvTJcfR0Bsg4VTi1Mlza5upNvoASqKf46DkE6E3Wf+arbFr0IsdBpE8tkL5+EW2mp8F/HaDDhUB0gm4+QnAA2gCTJLNWtfyaAOis8Z0E6HJ686X5nQCd9sxnQdAH+aKfAtCF7+vXBZ3rhyPCkVoAdHUbVMSGomQmEKYLweKbV9hYW5EeoPKcquHJqSmpp8064ISRhNVU6S4vL2HxzSKODg9F3UuIev36NTnn5uaW1EKn2pnAeGpqEp2dXSienoplOOHq4dEhskFWLNwJcgkut7a2RXlMGErg2tc7BN8P6ipjwnmxax8aEgDNMby+vi4QnRthtrFJJ7Bku2jBTQU7ISQVx7Ozs7hx44aA5Y6ebrHXZv/Tuntne0diQYt6JghQsUx4y/ZNT09hbmZWlOLHR0dYW18XUExgTnDb1algOa9DoEugWiyX4PqetJUJCFQvS1344WFpJ++HCmxej+dhjAiSxycmkM/lBC4vLLwUEC3243BE0T4+PibHR9Wa3B/bwfjxnmmtznrmQ7Qb1wCd90jr/KfPnkrbGKfrk5MYGx0FrcS3NjcV/D06khgRZDNxIKqUsbqygjdv32B7Z0cANNXS3YWC9MH16SmMT4wLiJYkhBA4ODzE8tKSqPiXlpawT/BfCxFkAnTk8qJG59gjsI5cBx2dnRIXKuhpq877YnuoTjdqfiZLELIfnihQzj7gPRYKPdLHHI/StjCU2vPZXFaSKErlovRrSeqbV1Gr1mQfzpd8Li99y3Nx3vA91ojnBGIMGWOOXZ6f45IJHBybHP9sP8dh/8igKNlpfU+wz7rYu/sHsg/V/RMT12Xs9PX3y3Uin9dSi5JaRtRa2Gpt4LXbAujmfHqdasD69AfMMQG6akId6kvykNiOnF9xY12TXXZPvN8KoMv560umsqx/1+ZFtXpc6m6jpj0pB5YvBdADHBXL5wD6n6ZG8RsN0GeH8sjls2LfTucVAvSD0xKeP1/FgwcPUSpVMTjYhRtzU5iaGsNwZ5eMFwvQP93fOvbKP98IWIDeft9agJ4WMwvQm6PSLkRLsyu3AN0q0NNm21Vy5vf9Tdn+itk4wlq4p0fPAvTLjKqrO9YC9KuLrT2zjYCNgI2AjYCNwGcbAQvQP9uusw3/hBFIU8FJ3evNffzfH57g+dNnGBrsx80bc7gxO4vRkX4EGaVAVwSEyuwIoeuIYlsU6Nun+OHxAv7y9ydYXFqB62VwY25SAPrsJBXoGfhOCLdWUYBaW9oSUCuMcp7QEKBrjeaZaLX6kiwgPKFAbwboZOtGvch/qUjkl2JCc7klKtANgNdAXAB6ovYu7YMvqqB8lwL9Q3Z/EkPxmqLmJ//nj66tzNdZU9iJ1Q02PyCjmpvQkBDXAN/jwz2cHB3WASEhNiEiQSPBplHyEn5Syby/t4dKWQFFKnkJX7lxbBHME+oSHFIVTKhEsCjW2jvbonznazx/obcgY4xt4bH8V1mQ9yAb5Oqgn+8Zu3i2iddlOwjIeS3Ca2NbTqDLPidYJXzmZwfbQvBLgM3j/WwGrufJfrwnxoHt4/78ndfL+Bl0dFJRPCB27rw+YSz3oY08lcm8L0JyKuAJetl+3v/R6QnKVVX3msCVoJjgngC7bnd+cCAJANzfc3309fVL8gDf53mYIMD7q1TKUr+Z7WacGW+Ozb3dXWkz9+X90yWgq6dHwK4orLs6JUmA7d3d38NpsSh9xD4RtbbjqLYeHck5GCOeXxTl1SoO9vawtbsj7zPGPBeV9QTEfaLSVuOC13UcT861tbEpwJnXrFYq0k6ZhwbAEopyEAc+evv7JC6MjwGPvI5xHeA5CG79jI9qrSKJLowf4822Mk7sD/azUY8blXi5UpHX2SaOFe7LZBpemuMjl2M/ZOq295VKTWLD49nfbJMB9Ht7uxIDjglTNqCjpxP9A6q/qmEN2zu72N87wKmOY4FJIH39khjBGIWZoJ5/cxEli8vVsB0Fup7/9WVbP7lstX4ScKe1o2W90iRATyzhddeNpiU91IlTF10/fW1r39z+VmtnVQaRSklw40glQGm4f16B7iAvCne9egZZDdD3zijQzwD0wawAdHjKrYSfTqeVCEsr+1hYeIVqNUKhO8D4+AhGRnrRn8vLOOeYSd7DVdZ//ZCfK/ZcNgI/5QhYgN5+71iAnhYzC9Cbo2IBevrcag/QWoCeFkUL0Ntftz/mEe3OfQvQP2bvXPxaFqBfPFZ2TxsBGwEbARsBG4FfTAQsQP/FdLW90SuKgIHphE1ru0d4+GIJS2/fSP3h69cmMDE6jIG+HuQCNwHQla05Fd+E6KdRjLXtIu49fom//P2xqEVd38fN2QZA7+nMIEOAHlbrEJu3FBNi12XT5iYNeSGiUFa8ye1dAD2pfjRnMWp0AihuBmDEsausfWnhTtCsa9saa3SB5UaBHgs3Efin2n3WFjmte5hc0MrC/UN3p7SmfsMNxSgVxYQ98rYo0BvtT96DAXP8l+sq61o7cYioVhNAKDWeXU/AJYEQ4aOBvqbOtoqtizCkcjQWSMiNQJnnZNwJXH3WWhf4FoNQk9CdAJ8bjzFqcZ6D1+YPf/fcDHwqm6Oofk62gecVGOp6qNWqAk4NBOfrhKO8vrk3XsfY1hO+8kdqT3M0JBSjBLEEpJVKVezSk8kXhLVSM56JJGFYvz/W0z45PZFr0aZdwTMl6w2h2s3zigK7s0PapuzzFWiT2Fer6pw1CNDldeQ8TCoolwRsm3lrjhPYrPvOjHH2IdvnBwFy+ZzE1SiF5RrSdoJG3re6vrkf0z9GQStW1I6LGpXbYYhKtSL3wv4UYE4lORNqqOgGlMI6cqRv2R+i1I6ievkE42JRV19zPHhqzDAu7BNu7HsTD/5uEiPYr7UolIQHts089DEqbVG0h+p98xqNvcuVsqjRqXw3Y4ltljGtkycYFx4bOkwZohuFK/eX7G8ZkwS87F3el+vCcUJpd5DLivq+WCrK+OZ1+T7XRN/LiAuB9GdG1YhPrifvWheSdbTrK6VORHrXcc1Q/F0AvbktZpylnf8cjDGwOgHOdcULOZy26RddO7mfQPDEWvu+ONXXOcT1Y7neSSLROQt3B3kZq2J/AmRyCqBvGYC+hrzjIAnQbw4GyGQzcDKqfEkMF9XYxf5+VVwJPM9HNhuju7sD+Q4PXV5Orbt6fpv2W4D+rtFq37MRuFgELEC/WJySe1mAnhYzC9Cbo9IuRLMK9PRxlWrd0/60vfQRaX/z1V+zFu4Xiq9VoKeHyQL0Cw2fj76TBegfPeT2gjYCNgI2AjYCNgI//QhYgP7T7yPbwp92BAwgIeDaOjjFwvI2trc2UOjuxvDwIPp7etDT3VEH6HWncgHoQOicBej/+XdauBuAfv2MAj3jRHDSALqRSyvcUCfBCp4nEYyKZauHOxRXs4a12eo8WWEwBb+1QlvBKKVAV1fRqkLFKQW60K5dHjJohaxnzmFs0ROp9GkPKFop0D/UiKjbPhsdZTNAp3he35dEtm7hftZSvtGehpZdYLe27BdQaJT3WtVKG35CVyYYSE1mfW2BwBpAih06oOGyAUkMcCz7SF8yyYDn12rWBhAmTI4EoPI1AnYCdAUxY6lRLm0kOE6MCWlLHAs4FUiuxxQ/KwjB+TpBqSQM6P6TscA2y/1q+36OiTCS63I31jQnoJf9eH7CYn3vSUDGy1FlTeiq4D7vn/FTcli5b90+j8A60QZJStGOAZIU4LFWN5MICO914ocZwxrKSR1y/cMEB7ZPyg9QRV+tqX7xNMDl9cQuXP0QsIu1P+GuVmLzeBUyBfVNbNhulgBgG9mvvEaViQUaELIfHK8B4JX0VybkGYty/hfby/HDa9bhNp0oPN4L0xgYb5WowfZUqlUwVoypAfx8jyBfALrbSGRQ85pAWzkJmPEnY8HlWFHXNDCccN6MJRMDNoCv1WLep4pdfVVhm2U8qsQJA89lHEYq3uxD9jn/5fEOXAVxGU+ID4baz2lUnpTf9PRTzU7xTGfs4sZcUd2kVOlpm7yXYgvfMgFJ2maSg4ytfCPh6Nw1kuufflPms74RlSLT2IwC3SRNtGqHOcI3lTmlRnwjPi0TACRwCQW6roEuY/4MQOdnl5sA6LQgMAr0XSyusgb6eYB+ZzgPL/AAv6FAj5ABnf5PjivIBBm4ToggcOF6NeSQadkvH+ozwJ7HRuCXGgEL0NvveQvQUz8p5e+r5FZPbFMfiO0H+jM/wgL09A58398sZ4+yCvS0KF7ldGqvf9qbpBagp8fLAvT2xtHH2tsC9I8VaXsdGwEbARsBGwEbgc8oAhagf0adZZv6k4yAAegESbtHJSxtHkid4u6uTgwM9KGPdt35AORDPqFy/UFTJBa2zQD9vzRAd6hAn7umAfoYejt8+A5riNMWmWpNbUdMuFSXT6sHDgqBcGutQE/9oiyHn30SZhTXCgiruuamBroB6GcU6BraCEA30FgDdOIlg9KSytHWQKpRG7j9B1LvHy5nlKXcvUH56r+fU6DrnZrbY8C1OacAckQKXNLu3gDvJpWzgbcEnjI4TL9GkVJ1C2RU8NiMtXotZ8bTU5BUYKM+lvvxfMlzq9/PAsNmeNis9BQwn6iZbFTnadBRJQEoJbZ6Zqogs4Gwcn8a/prz1gS0qoerAqG1VbM5zsTNXFdRcNWvAvAlcUBuSiuY1ZxoHO8hrBH8G4WzVqp7KsvD7Kv+1ZA+UskDBPwE79Ifruo/mRoa/ko/MwFCt8Xcp7ys9zd9buLlxgT0sfQr48HkAjo3GAW4UZ+b+3N0zevGuRtqazaF8zDZZyGqKt1Dx8DEQfWNFCaob5JUUWMig1Zz60SNpHJe9tGKeLaxFqr+NP1k+tGcNNlvfK1YYywaCna+z2OZbKQU54kkA8YhoZhWaQAyMsSp3iTlSFKB3mJm6CRs1pNrSqvZb8aNef99AN30Rdq/zdego0jafqb/mveX8hZ6M04bMkfMGtp0QC0xP5LXaXWvBOjttJ+x5sY139XOJfz9PEDnay7ysqZpzB+YGuh7WFzdTgXod0c71Yegz2OYYMGLZRGKMwTg0wQiimksAMcLEeCsw4CJY6t4toqDfd1GwEbgfAQsQG9/VFiAnhYzq0Bvjkr731fOw+L6WPvoCueLJzzU/y674FRqD9BagJ4WVgvQLzjYPtFu7c59C9A/UUe957IWoP80+8W2ykbARsBGwEbARuCTRsAC9E8afnvxn0kEDEg6rQI7x1WUT09EcUsVekfOEyyR8SCKZPFb54+wCiorXZzEMVY2T/H9wxf4z++fYml5BfB8zM1N4He//hrzM9dQ6MogQ9Nbsfcm2CKAVza46mTKTt38iO0xQlH0JYHDGWisQZvpBrFvpxV14vmJWPgaKJl4XZov79GGXuncxcK9wbfktFKvWVu314HnBfvdqE7THk6lP8Y7nwAgzWzxxEHgK1XQCbJoLLp53JnXKURmTBOQ+l3nVr2brj41YPss7HVkgCQdAOr90qr9OubNsVAC3HQFrq5qrC3gTSe+a//zkTbW283vNANV876Bpc3xqhFa652SquH2HrIpC/AWGuJUJbJpj0k8ONcPDSworaNaWjS8ukyBCq+DMNH+ZCxatd8VS/OmCZIYnwSqZyGweoB4JrGB0D7NuUFKDdDu3CQDtB739X6JlKL83PhpMXaogK47KVygDEONXt0tlOBp89dHqIT3ci8NNTdd8utzIdk2hzW4z28mceHcuqGTTaQ/3+N+wWNZcuJdW/M5wuTikTiwFfA9c3yiG5rXHXOqSgK4X2i86bIOre6hOeHAkfHJ9ZqfKurThb8zDUt9rriIHGJ5lu1wEFRKksDDkhMIMihWQywsrWNtax+7m5ugAfs/XRvA7776Anenx3F7IAe/IyfWJLHD83uosAxI7KBaVUJFQnTXZfJQjIxOIEmuGxaev3tM2ndtBC4aAQvQLxqpxOdP099i7/scucr1qt2/k9q52/bObQH6ub81mr5bd2ghmQAAIABJREFUvT/2FqCfj5EF6GnjxgL098+mT7mHBeifMvof7toWoH+4WNoz2QjYCNgI2AjYCPxsImAB+s+mK+2NfMIIGHBYiR2cVF2E1Rp8z0E260ndcwJk3xUn6DMA3cDuYuxgZesU3z96ib8QoK+sInY8TE2P4TfffIm56QkB6AFV4BHrMtPGmWCDiIMQjPDc/BgFOkE44bmCUgJUxcpXWSrW2VDiNQPBzwB0HVeBeEmwLudRP6xVrqyHWwB0DdJbWTmqL5znO1AB9JSOTVFkqNtKJ16tXpf70VDUHPkugE4LburKG9HTMW35sKzhBZC8i0Yzk+0lPG/zfpUhwLmtFchWD3O1SjthTd3K8pp21y3IdCoXld3fYYedbKgAaFA5r+movhFlFt0K/qdP8tYPLM7Dap6BrgBG6W+OPacsS9hni1W4kGOlxpU40lVAYfVzjaKKNi0OClA2OTwk1Pri2GDmp6j3tV25sRrXCnhTekDrixPXojuFebVxJbnHlNC5UeP8zX2T9uCfgFhPmTO28q2W3mqsygM0b63Gla/V89zfsGJpt9M4j0owMTFMB+hGIX/uukz0Mc4Fuj/VMpa+bvgtgLg5bzOAppI6bftQAL3GcZW2HLaYc0bRn9am5raLGNzxVWS1Al39rj5nGHMmNTQAuotstajdNULEgY9SNcSbtS0sr+/iYGdbAPrvJ/rx27u3cXdqHHcGO+F3BALQIw3Qy1Lr3sHJSUUcEYKghmzWR67DRYcb1JO/THuvEki1Gsf2dRuBn2MELEBvv1fP/Z3wnkSsq1yv2oPc7d1re+e2AL05uu1CNFsDPfUvp7YSMNsb4e3tnTYf6q99dIeA9trezt7tzft2zqyLAzV9tXtfAlJ7V/hp7N3u3LcK9J9GvzW3wgL0n2a/2FbZCNgI2AjYCNgIfNIIWID+ScNvL/4ziYCpK1yNHZzWXNQqIYIMazi7Ykvsuy4yHq2PNUAnARcmpEBcKXKxvF3EPx69wJ9/eIa3y6uohsDQSD9uzk/j2vgQuvIusq4DPwoRxbSUVpAuckSXLiq+iCeVur0kq1Sg16RCeZoC/Uz9b/0QUHgRLZqbQbmxqW6iNwZAUzEp8FcDdM3VTbViBWS09XvaA8VWX9oN0E97OJU2dFp9cX0XQDff5wUSGXtw/fu56vG6VHmzlXArYP2u2o/N9tXSl21KC0zcLxqfVjFrNQ1bxbMVoIwjU07g7BmT8Ct53xFY81qPY60K5r4tLa952veogs9cmcA3Zf9k+5P3mIbD62NbJ0mYMSHW3wn78OR1Wz+EUuA+ucl/aVos967c+rUNfRM4ToxP09bktcKwLMBTAX7RriulvLZhP/eAIGGHfpGlWCXrvF/Zbs5Fi+607koq6pPXdVUGRv0lBf5dsfiuJ7gkFPxc29Ku0Gp8ho6aY8n5+i4L93YBuoL9qXecGl5x9+CdJfs1uQbpo9R5mTSV3kvJtfzM2Gp1QGKnMyDdySQAOj87VHiVv4P6fIkcTynR4SIbnupyBSEi30WpFmJ97xAr63s4OThAd+Djj5ND+O3dO/hqZhxfDPfCz1FiHqHm8KwuipUI6+vH2N7eQblUQ3d3Bn193egb6EIhyEp5g+SYu0ogdZE5YPexEfi5RMAC9PZ70gL0tJhZgN4clXYhmgXo6eOqHQej9mfzxY+wAP3isWq1p62Bnh4ZC9AvP7au4gzO+napnccNV9GGS52Tmf92sxGwEbARsBGwEbAR+LARsAD9w8bTnu2XE4EkFOTvrIF+XA6xtX+Ko8ND5LMBCl1d6O7KIZ/LigLdperOWLgbkOY4KMceljZP8N3jBfz53issvF3E3vEp/HyAocE+9HR3IPBqCBAjI6BRgUH+dRw5gdjAi5W6ttdVumdH7Ntp455q4Z5QpTYDTvainKFBrepgy0AVs49RKBr1tFGj81Cxb9dDIgnlm0dJKyhCXtTKnLsVpGznddZ0r9dkb1Jzq9g2tVSX/E1CYLNHqwcs78ro98SSQNeyJ+xKqGKTV2ZN7bQHSRQQt1Kgt7KxvtoZ6reU0Kva4GfrXjsE6Lr2OGuQm6SQVm1Mjr2z8UlXmqvznT+bqSF/ru90/Xa+bpJA+LtAV1OfW4CnAtN8vZ1vqLHX2N/MBzXPGoTYzDk1xhIAPaGTNtdVrg/qnBxnBvgmAbW0s8my3Ny3suk+v7VMREmxZH8X0GxVRaCV5b6qu62t8qX2uYqu4ylrcdUvSgXPzWuRcML68mlbVa8myft7F0DPvEeBLu0xyUcJe/8fM8eSPZG87JkmtADora7nt7B8b+yv5oe5h5CKbz3ymcyglj+OfemFBkAX9wUHuehYL0sRQs9BOYyxd1rCwXEZUaWM4UIP/nVuHN9+dQdfTY9hbrAPQU47lUgyg4Oj0yoePVnC4uISSqUyhoe6ce3aKK5dG0Z/LgD7MtlHFqD/mNFlj7ERSF/n+WqtRlejCJVKBUdHR1hbW8NxKURndx/yHR3I5fLIZrOS+0VXlI8+ByXRqz1XmqvqbwvQ0yJrAXpzVCxAT5+B7/o+dP4Ia+GeFsU286zbWgrb65+2Tq0S+60C/VzQRno72guk3fujRMAC9I8SZnsRGwEbARsBGwEbgc8rAhagf179ZVv704mAeUBiYFy5XMbuUREvXq9geXkJ3Z2dmJyYwMT4MAo9XfBZWzwNoAMoRT7W9sp4tLCMvz5bwau3y1jd3kEpqiKXzcBzqUwtIYgjZAXaEd4ptXjsZrX6XAF0AbJa+01A6TnROYCe/JJ8RoGow2u+4xqYx7rfzRbuglSkvnlct3A3Nu5GjX4WErbuu1YW4uZ8545sAS6l3WnUrpWFtZjfa0x0AYCu7vfsQ4C63Xja890WCtzUhxQaoqadxlivN8ehFUBvHWmlW25W0Lc7q1o+ZIkJ0NNhdvKa9d/FIUFlJaj5xJakQ+/6eEtpbGsL+nTFulFoy6kSBNw4MDS9rGqdyxjSAJzzgYe2rDOfHtFIaj+fTU5JAnS2S5JO9HkVQFcjwoBy+V27FRiALu2NY6nZfc7+nuO6BUhtDdDTrftDVZBCTzG1JsjWgm0k8hHOBKRVf0lChe5/wlWzJW3bWXvbbN57AfHZfqjqBc0kl5hEg1bjuR2ALqUgWtywGtbnUy3k+rqJzQC9vncyti0BenoHZN7zpPXsfItBgK66U9dAp5sBAfq5Gugcjy5y8ZHa34lQdR2wRvsp7QK8nIyUsf5e/GlqGF/fmsOt8QHMD/XBzzYAehg52D8q4f6D13j67BlOToqYGO/H7OwU5mYnMNihFOhWhd7uCm33txF4fwSsAv39MWrewwL0tJhZgJ42TtqDkedhcf34j24RfvG0UEnebCO35bIxaX/GfpgjrAL98nG0AD09hhagX35sXcUZLEC/iqjac9oI2AjYCNgI2Ah85hGwAP0z70Db/E8WgSRAZyNKpRLWt/bx3f2nePb8KfoKBdy5cQOzs5MYGuxHNuOfB+gacNTcAPvFGK9WD3FvaR9LG1vY2DvAQfEErkCfEHFURDaOkEsADakN7GQEcBBohIl66Aql1VIV6K0Ael1ZnXh+knw20qwiJzxPAnSxu9YPVJoV6AKf2wSOIJBqA4i3PP87gLvYKCduMvnoqFmB7jq0xVeKcW5JEJc+EFsrKHiOZpDHc6eZbrV66GTU/heeBMpzXyVD1CGtTiBIgW2tQXkL5XWcTQXorfrFRUVKDFx0Ez32xZ/tSXpE6uPeZht1/d+C8k0cEgkVBpyHiRiJKraNB4dsR+hpCwN9D0ZRbyA6Z6ynEbjAdJ0QQ3hu2mZ+jxLeDAruAwHVgSYhhKrz9wRW1ch+316Nk1QTSsC0MdR8uVYW663XgTCh6Ca6NQkLrlKvaAWLabHfovmtzl/zztrP1/drsT4EF7C4P6NA9xrq+DOxaHF+9rXZTNKRDHH9cnPPeJzwKVur+828Y3ymJU5VBaCrSEtyxbsAuuMiFx1KFhUBes11UaGK1fGQyXXDd4DR3gJ+M9KD2YkRTA90YCQfwA/4aQZJuqpFwO5hEU+eLOHB/Yc4PDzBtYlBzM1PYX5uEsOdPjKZjAXoF10g7X42Am1EwAL0NoKld7UAPfUT6Nyf6fXPF/lAu/jfGO33yE/zCKtAT+8XC9AvP16vcjq11z/t3YsF6OnxsgC9vXH0sfa2AP1jRdpex0bARsBGwEbARuAzioAF6J9RZ9mm/uQiYKyRCTCKxSJWVnfw33+9hwePH2B0bBRf3P0CMzPXMTQ0gI58Dlm5gwhOHLIMrFivw/VAJfFpLcJhqYjto0PsHhzi6PQUlVookJU/vpdBh9MFv5JFGFcREkO4MWJfYSaqUp3IgxMTorlwYuJG1pi+OKAUbWAbZZOcyAd/LrpVXKDmKsRnaj2TKSpgo9W3tPrWJ6zRojqdgaZe8kN9+U/CweSF1Pkv/jDQjUpw4yoi6WNPFMs1qjtdV8HzSkVAU5DxkWFt+6gGzyflc0T17HisYh+DlteqrnMoOQVK6BohG4aIyiXUwgz8XAFwAmxUHZy4Ho5YUiCKEdACmU0ulZGpefA1FGwkB6iAkyGr1xr36EQcRykULqGcTcYndJWeXM5ygac8cVyRezq7uXAdT6xi1dZIQvDiMGHg3TiqlV29WPS3AbmrtKZO1DV/3z2YhJHmwdhq/LiRqnHOkIZ0o9CQ3tGTgckopuyBSjgJpWMi+Ihiwk3GxAPvK6qF8OIysi7XBgdZL4afyyEIPHjxCdzwGKwQ4IY1xBFrW7N2tQ/OqZj22W4NvoalqsNMvF24LuPPHflaYwJ2VIqIwhA1vwO7kYfIy2A/dHFcixGGVOmHyDg1ZDyOswhhtZj68LxVjXJUG2PhzLDj2E+ByixbYbZkzFvVfPclweD81qqfo1aK8hZj20ssVsnkG5nLOkkj6VrA8ZC2tazhHlOh37r99WuoCQjf4fxKJC6ZpI9E8gzbaY4rlWglqeebfH6cTQBS4zRUaQ0suZAvy/iI+TlQDcD0ogx88Cx9PR3o785guBCjv68HnTkHnQHHvIswjBF7GYQRsL1/gsdPnuPly5c4OTnB6PAIZqZnMD01hZG+jKx7yXiwr9pOxEqNmn3RRuCXHQEL0NvvfwvQ02JmFejNUbEAPX1uve9v6rNHtU5Abn/mXu4Iq0C/XPzkT1Jr4Z4aRAvQLz+2ruIMFqBfRVTtOW0EbARsBGwEbAQ+8whYgP6Zd6Bt/ieNgFER84G+KNA39vA/f38kAH1oeAi3v7gtCvTBwX7ksoEAdEGMBOiEPwKGaL3uoBTFKIURDipVnJYrqIYRqkIjHURhJFAxixz8WgbwaAUdI3Ji1KhO10pNAZ4Cz6lk5rl5gjYAulYoXzioujbuRfcnvOO91h+L0O1X204LqhOL9IYjNFWKnzNA9yL2c4TIdRE61HQSoLMvVX1np1pF4DrIBS6yDm2TY2R0XXRCN9dzBegKIJZYE8TFoKU+f89zdNSqAtCdTB6VmoPF4xpWDo6wvr+PjaNjxNUawlooAD0reIsg1ahcFcDjWJJax3VJtHrdFT10SgaD2JCfR5HKXpsKffW4xPzbenxU9Rg1e5jjEw/OlK+67OCL2vXiCQyEfO0kPHBsSlmERF1rmYEtnBNapVO0AqBMmlEAXc1dpTo2Z1F22eLyYJJI6pDdRxhlFKwk2OR4iEJk3BB5H+jMZzHY14P+wQH09najO0+QXZZ4sU64I/CdZ/cQuqrvI0eNTTUA1DqjNiYwGIh69gFmvloRgF71clg9DbF3fIqlvRNsHRyjVK6gVinBDUsywjj2iejTiDXHf+rrCYvyei/rOu/1ZupWqiFm2py0lU/ey9mR5zBuaVuLIRWyjy66uDFysv6qLQnQZSmWV1WChswdLv8tAHory/1Y1vOUzZQFMJBeW766MQF343oytusJIuogAn0zvN1QjRNJmqi7DTiQhATZnYtzwgMhU0HM/WIPbpSH53gI3Az683mMDvfh2nAB4wM+erp8+C6QdcsC0GU5czOg2/veUQlv3q5gaWlJktD6e3sxMXENk9fGUMgrpwwL0NsYhHZXG4ELRsAC9AsGKrGbBejpH0DNfyJZBboqS3Tx7Twsrh9vLdwvHsYr2tMC9MsH1gL09BhagH75sXUVZ7AA/Sqias9pI2AjYCNgI2Aj8JlHwAL0z7wDbfM/aQSSKoNKpYLNrUPcf/gSzxeeo7evF7Pzs7h+fQz9fb3IZjPIaeUw4ZcC6OqnEjk4rdZwWguxU6xid/8Ih8cllGoE4QTohHgefPhwqfajd7EbCzqvOTUBlUoxSjSjjhGALjbPLQvnpsQuHQm2AoiRW0JEKHLBzdgwJxmoUdzyFPXfNUQXeNyGgviCzXjvbq0VjnwodvF4elEgrgCR46LGRImYngAxfFdZbWddB925LAZ6u9HbmUOXH6PDZ117xUg9OvRrXlpvtI4H/2FChheGCCNP0iSOToHHa4d4uLiIF4tLeLO5hcppCXEYIkPFMnwB4oo7qr5WQE2BZol1IomCQFz12cU2jzXQkxD0fTWYHTokmAOSDxCT0J6ATl+/RYJHy/5izfE2EKgy6Ff3m4Torc5fD2NTeFrt72nJekQIqabrmfkphRj0vboE3/rWqRxnHxNW8ndJgYiZbBGJAr23pxtzM9dxY24G16+NY3TIQ95jQgaQ4b4Rj1NdI03Q8yqZyJK8hXq3NT3/7eAAppmB42Bhu4yFtyu4/2oFb5ZWUCyVEJaL8KtFuHTMiKo48AZ0WYmzAWoVH6MQb64HbhwGzkBpySHRWLqpHEGr0dpcguJ9o5pzNW1r9WA8za0hWadexlWirUweamcLRYF+/qB66Y06QFcP7+lf0Vg3FIyuA/Q6PG/M747agU5K0OpzuZSrE0hUdhPXCpVfEcKlA0qsEjOcuEMU6G7sYqS/F3Mz1/DljUnMXyugr5CD58TI+wqgc02JwNIjwHGpht29Y+zv74OfoflcDr2FAgYHetDhpavNrQK9nVFj97URSI+ABejtjwwL0NNiZhXozVGxCvR3rzkXm3nnkwoudtyH38sC9MvH1AL09BhagH75sXUVZ7AA/Sqias9pI2AjYCNgI2Aj8JlHwAL0z7wDbfM/SQSSNrKEO3ygX61WsX9QwpvFTaxvraO7pxtDI0Po7+9BZ0derJVFgU4IGIXKGpuEy4lQijzsHZewtnOAFysHWFrbwMbuIY6Pa2KNHFYV7KSNu9Kwh/ITexEiLxSgwdMZvkgISJCh6iS3Q2laP7BIgxY01Gbt9YtuTBqQxIEWWzPgaiilL3qFD7NfS8Vxm4pmxynCcWqiPg/Flh2oxo5YcFOF2+VnMDowiLnpacxNjeNal4OBnI/Ap0qTVu8OPP+8C7Z5mEN1sRi711h/GNg7qOLvC0v4/uUrPH+7iDebG6Jy7cjl0e3TDpkQ1giOm1TnAtMbY0VAq0vYfnGAngkdmiPIlnzg1NIiO1FnPGkXLW00TUko0EOWK0ihoC1rXsfvrwOeHDFBRAB4FqA330tyf+axXDw6nOpa8U/2a+C4o1wFuIn2l+uJ0YPrqRVFtHAnNlcK9CgKUSmVUasWUaucoquzA3e/vIVv797EzflpTI11oMNXivaA60So+51rApMz5PpRvd76mVnDhJ26Mvrs3WVAxwCgFPt4snyI+4+f4X8ePMerhbeIwxo6ARS8GgLPQRCWUQyGEEsd94ttyZrg5ohmm/zk8uEkaoLXx4DMrfReaW80qGSX9rbGWphsZ30OJSzhBXq3OH2rkgTuu4qaNzklcM6FVQXQDThPxsisreY1/tsR7+jJy/ix3/QHi8znCFHMNJ0aHJeqcAdRFbKuVSMXlTBAqVzFabGKQk8Hbt+cxW++uoWvb41hbKQXuQyQiU81QOdnUyDjsBzFqNbU56eC/g5830Mu6yKfKKeQ7AcL0NsblXZvG4G0CFiA3v64sAA9LWYWoDdHxQL09Ll1WVV++zP2wxxhAfrl42gBenoMLUC//Ni6ijNYgH4VUbXntBGwEbARsBGwEfjMI2AB+mfegbb5nyQC5su0gAlN+gg9SuUYe4cVHJ0cIdeRQ1d3J4LAhe+5oiZWNdCbATohgovN/RO8eLuCvz56hWcLb7G5d4BSOYLnevBEsQz5XepjixF4KDAxrlO8hlaYYIYgUPB5WwwoHaC3VKDDAzHcRbc0gJ5sXjNQOuMsfdGLfID9BL+lQDij1L7wJZwiXFcBdCYaEI1WqSKOIrFVD8IYQ339+OLWLfzqyy/w5VgPxns70JFTwJNNUMxN9aOyrVZXZ98SoHNsxKGDcgjs7lfxn48X8N8PH+Pl0hK2T04x2NuHa+PjGC30Ihdk6/clzgQaYCuXgvMAXUBrG+MnU1N17EUgrf5Pj/j0kxDHNRI8mhXoGoImAHrVqYHq7YturWpYtzrej5R7g5k0Kt6xstBP2URBnHJrauich7iscW7Cchagq44VgC6W6+r30FjJS7Vy2qET0PqoVivY293D7s4m9na3BJR/cXsef/rVHdyYm8TURDe6MwqgZwg8Y5V4I2uHDjNTcAisG61s/MbyAmmbG1Xldk8jD48W9/D9/cf4673nWF1eRWc2h2t9BUwWcujJZ5GLKqg5ecT1Wvbv7zWTG5G8uup+ndTQHFZxFm+o0Os1wFstepxMbSSEtC4f0SptIuHYkEgOkXiaJCdjj6+03alBIaBOeyd6h4Q+WQPePLxvJCvpZC2zrpkYaEV6HaLHx3rCGoDOYcnPL0/gORM3YlRVXXKPNxRAqkPUYuydRFhb38Ta5i7CqILbN2bxm69v4ZvbExgfHURHFsg6Rb0eKICucTxqYSyJYuK64TjIZFxl+a6jk5x/yft8/4iye9gI2Ai0ioAF6O2PDQvQ02JmAXpzVCxAT59bFqC3v+acH1uXP8f7PhOu4goWoKdH1QL0qxhtlz+nBeiXj6E9g42AjYCNgI2AjcDPLgIWoP/sutTe0EeIQBpAF8VfBJQqLk7LVfiBhyCrwDk3shsD0B0qmVkHVsOUYgis7x7j8atF/Mf3j/Hk5YLUF87kshga6EehuxPZDKWjhO8xYk/BTqmB7ijlnjpVJPBNGTYDcUTA34ZGVvY9ryhvBS2iOEAs9ZUvthmwn9y7UZP3jPu37JKO8999ratUJ6p+vzhRdvwS4FW1kpsQ1EMNLg72DrG7u4/ywTG6snncvnED337zDX49OYjJgW70dGUVQGONeKk73LiuskxWAJ197XkE6C7KNWD/sIr/ePASf/7hB7xaWUEpdjE7OYU7t25jengEXfmcBvKqDreB1wTo6nd6FiTZb2t3gbQHYZmaC0fbal9EgV4lnD4XT6qsE2NWShGoTcoVtJDtprWHsLgd1bGxWJfQJyBsa8vui417s5eJTbI0gSQE6KQAKWFAi2xdzqBCYMlucXw4Dh0E6Ajgi9X16uoqlpbeYmVlBeVyETfmpvG/vrmB+alruD7RjUKeJtkOq57DobW+zGu1MsjagbAJ4CbU060AOqoSz6Oqhwdvd/DDgyf4x/0FbCyvYqBQwJfjY7g73oeBrg50hmXko2J9LbpIpEwL6ukKGkJLolKy5Lk+mdME0GXoSk3v9DWP+Ddt9rZcM0hxU7bWCUVq/+TwZV/Xa3gnwLXUQG/LvwBSvz5t4/nTALqUVNAxkdrr+vqydqg3VE12/XoxyJnIAnKsWoF935c66FHEkgs1UZ/zmpHTiWoY46QcYXmviKcvFvDs9SL2Dndx59Y8vv31l/jm1gTGRgdEgd7hFmVe8eqhwxrovL6H/YMTVCpV1GohshkfXV1dCDIeOvVnJwG6cX2xAP0iM8nuYyPw/ghYgP7+GDXvYQF66ifiubw0EyeThNh+pD/vIyxAT+8/C9AvP67bS4pv73rt9U+b5+bfk01/ml/ke1Z7V/n0e7c79y1A//R9lvqptr5duvjTnp/gPfABod1sBGwEbARsBGwEbAQ+bAQsQP+w8bRn+2VEIAnQk3dcrUU4Lbk4KZXgei5c30U+7yND4TiAgMpwh7CbIJxHKkBRjIGVnTL+8eQ5/v377/Hy7QJKYRkT1/px584MxkZ7kfcj+GGMDJV6VP/RQpfQnjo+TZqpOVcaSMJVYpImGKkbayAE53/yyx4tvllr3byffC8VGgkgK2ugQtW0BvctvuE7rqvabQC/3q8OyHg/AlhU7dtGReqz48rY5hPi1GqsAR8L5Ek6ArzvwefHGKlxmGelc1SdDBw/B9fP4vCkhs3NPTx7+gJbS7RYdzA7NYN//qc/4O7UGMb6e1DoyAg4V92qdNpq4yu6PrHARZrocyz5ysJ9P8RfHjzHf95/gIWlZVR9H3fmbuDunS8wPTqCkc4cmO7AsKs4q60O0FmbOxEYP9SKcg2UTf8KyNXK7DNjiT2m3+PYEqVqYl+e2sBE+exhCYD6BQk+FSFUwC5GrcryBArgCUDT9ubS5sRYa34IUwcDkiTQgKpJhXLzgyK+l4xJcnwYBWxyDvD3CkeyBpBmrpgxaI7xPE/umfcrfScOEgpgc+My4GhlsQB03QP8vaYV08TgVOcyPp4foFKtYWlpGU9fPMfC6wUUi0XM3pjH/7ozhTvz05ic6EJ3toas40nKBiKtQCdEd7XbgETfQNLm2ZCuuI9RlhgdVTO4T4B+/yn+cW8BO0trGB8cwLdTE/jNSA+GuvPoRQXdtV24Yvt9wa2VOtwox/mvcQPgWhIzntrv31g2mHMw3sxe4n/XCH71wzs5LlEjwNc1EuT9pvNznW1n47nNlswBSaxzSWBd3zVx3zLOZZ2s+/er9sprLdw+kmBelgnj3qDt8411vIlBff+zN1fK9GrzBbXycLy5jqfHbiORR9ZmFzh2uhB5GRyUa3i5fYyHz57j++cvsXd0gNnZSfz213fx7Z1pjA4NiAK9wznVn05MBMlKSYvDYkkA+tLioox8umQMDPT6Y8NGAAAgAElEQVRjdGQQHW5jXTdz/ioTpNrparuvjcDnHgEL0NvvQQvQ02JmFejNUWkXoqWlC9fHmnF0SlzkKj8H24GoaYmN75pV7Zz7x6VQtz+nL3JEWrs/Xf9cpMU/bp/2+qe9a1gFenq8LEBvbxx9rL2tAv1jRdpex0bARsBGwEbARuAzioAF6J9RZ9mm/mQiYNRwyQZxLh2f1LCxdYT9o310dHags7sTnZ1ZdOSz8FgXuAVAP00A9P/44Xu8WX6D2I8xPTOEr7+ax9T1QXTnHQRRhAyBseeKnTNxZ03qchsWrwG6gDhBc3U5cd2mV9vOqy/Kxv7Y3AnBqIKTySSBBgjlfsYWPoYbV+DEVc1rlJ29sjk//0BNjnSdujpTMLmSpwiooW2x2GWLbbhWHLbInxWAQ9jqQOBOzHrhnlJhttw+QS5uHGXhIkDVDQA3C3gBDo8jLC6t4d69R1h5tYpqsYrJiev44+//gK/nrmF8sA+FDl8AugKq7QD0mgboD/GKAN3zcWf+Br68fQczo6MY7cohYIzFyCBFga6V0CZUrQB6fbhp5Sv7jX2vcL4aBzy/ct/WSFgDTlrOc8CEMo6pynekD2nhzNflfxzbdFqgmwITOph0EUZiWW/MvNVY00NfVMdnobqMLKrz1RsN4C7ODGp8qdGnN7bZtLV5EDU9wDRJAzWaQpjr6vsTWF6rIdSglwCd+0cC0BWwVokv2kLfWA04ur9N3GjhrmMlrgOxiovvByhXqlhcJkB/gZevX+G0VMTc/Dz+5Ytp3JmbwiQt3AWgu0qBHhlQ3gzQDVg/EwmN9c/PJAPQD6sZPHi7i+8NQF9cxfjAAH4/NY5vR7sx3N2BfqeMbHiix+/Flu7k/D0zXcXb24XD/jQZF7JeEDI32Z2zrxk3JlsQoOvf+S/rtNc3efKrxgXP62g4LesX5x0V1i0s0wVwp2xMPpJIJpchNjPSDiGSCKCSiOT8GuzLfetx2qjdkADovEvaqLdSrCfWvXoM2QatQNcTUbU4aWOfhPwy3vKJzwyup8q1QLXPuGBEaq12gFMB6D72SzU83z7CfQ3Qdw4PMDdzFqB3ZoG8W9Ljn58DAWoE6KclPH/xGi9fvEAtDNHX04vrk9dx/doEBjr9emKUxFWcVtpMarjY0LN72Qj84iLw2QB0U//iSnqovfXEAvTUTz6rQG8KiwXo6ZO1PUD7YzzIrmSROONI1fjKoP9K/egJDldzj+ZvrKs6uwXo6ZG1AP2qRtzlzvvZA/SEe9/lImGPthGwEbARsBGwEbARqEcgDaBXT7YxODiI4eFhdHZ2ygNMo6KzDy/t4LEROBsB80CgWq1ie/cYz18sY3ltGX39fRibGMPgYC8KPd0IaOneAqCfAFjZruAfT17gP374Dm+XX8MJgLn5Xvzqq3lMXxtAbxeQR4igVhYlIr+Msq42daTcFOQg/NG1lJXEPXVLqmXNl2YFJ6gYptq1ARj5flJJXAePsap+7guoUbWs6+cl1DKqx0QLQjdGSFDYpGg2al1jRZxsdNqa02iDqk9twIpp55WN0UQ97gtdI6aG3kWNaksni9jJYP/YweLyJn649whvXqyhfFLB5MQk/vRP/4wv5iYxOkCATm2wipMb1xIC9IYCXUE6hazjyEdVFOhVAej/df8hFpZWELo+bs/P48s7dzA7OobxziyyWuXPmsamAnlaDXSe3Q+1YLmpv8yYENW2WDvrsZbJCoROqtKV8roBv0wfyTEC0FUSRKMflZOBAeiEkkyW4Gt+RDvysy4HAtkNyG9SprMtfLKbfJjZ/ADPXFf2kXl1fksq181c42tVX7kpJMcg308q1k0s5LqxShjg+6FR+8s8UfGTGa24uvzUNEAXXboB6F4GpWoNb5eW8OTlSzx//RqnpRLmbszjX+7M4DYV6OMNBbqqga5dC/iF+owCnX4EBiAk14vk78mIlAV6HlQDPHi7Lwr076hAf7uCawP9+OPkCH4/0omRng4MoiTJBe1srQA6x7orMFzFzvS5sfpXMVYRlFmhnTU831dW4/xvvY41941ys1Dqfkl00GNZfqdYPeUG6pbsTe/RKUDGuhGA69/N/lIoIZHMwSjzPSaVGCjfvDYn10bC6ne5vieTpFRDEvVD1MCtOybI24n2s80ZJusYSZmTSLqQ4PINtpiLggLq1aAfoethv1TFo+1DAejfPX+J7cNDzM1M4dtff4Xf3VYK9K4AyHlV6SP2G63baxFwcFLGw0dPcf/+fZyeFjE8OIRbt25hdmYaw4WMBejtTCC7r41AGxF4F0A/KUXo7OlDvqMDuVwe2Wz2zDrZxmUuvetVWharxfriH1QWoKd1p1WgN0fFAvT0aW8B+qWXw3ri8OXPdP4M7fVPey2wAD09XhagtzeOPtbeFqB/rEjb69gI2AjYCNgI2Ah8RhGwAP0z6izb1J9kBIydeKlUwsbmPv7+jyd48vwJBoYGcPPWTUxPX8Pg4ACyKQBdvlC6Do5FgV7C949f4M//uI+3y2/hZTzcmh/AN1/OYmqiF/1dETq8EjLhAULHR0RVquNLLdnkQ0BTA110v1QNalUx25mEMcbyPGk5zRq3xj7dwCRzf3W4pa2/5QERqFjkj34EqeFpyy/h0h6tIqYqkwdSUSrQn6g5UcM4ihXAaqE4NA+oktcysPLKBopWvF70/L57AM89RRlZhG4HIieLnWMfi8u0v36ChecbKJ2GmLw+g3/5w7/i9uwEhvu70ZsnzFJVq30B6EZqrUGo1BBmzFlRnVAug2rYAOj/fU9ZuNd8H7e1hfvsyBhGuzIIRPusoK8AdIJcfX6px603ea4sBerVC8kHgkkobOC3jA/fR1UD80wmI/b6fJ8JWOYcSQv3emKG5H0YnOcqBwL2v36d+/legCiuisNBMoFCxl6TBba5lrI9TySYGEW8uV+OYQ1keXVfEh7OP0xvPr+JBeeQqMm1ktjVsN7E5ww8l6HuyXCnOt1A1sgzrg2Ap2ugm/mkALpRIisFuudnUKqFeLu8jMcvXuL5m7c4LZUxfeMG/vTFvFi4T411oDsbIes4UADdV/clFDlh4R5rgH7uls04UPs2tgRAf3OI7+8/w3f3X2FvcRnX+vvwx8kh/HG4AyPdOfTiFKHXYaptX2jK0KGieWOcagK5NRzXjhsCxpvKA3Af1uc2Lhocg5LoUOW4iZEPsmeSHZL9avqqsUY6iOj00cZGvf+59jPkGVWCQBIn9Pjl715GlZ1I/jTPk2RyRuRn39ma5rFuxpis8coOol7SQK7TFO4ciucBOlX1eq2AJN3okiEuUAt6EXo+dgjQd4/xw9Nn+O7FK2wfHWF+Zgq//9VX+P2tWYwRoGeArKfcSSSJhP0aAvvHVTx68gx///t3ODk+xejICL784gsB6CN9ngXobYw/u6uNQDsR+HwA+hXaB8kiePF13gL0tBFmAfq5z/1EotzF5uT5RI76WPvoCueLzzdr4d5IIE/2c1ri98XGwfv3usqEIgvQ3x//9+3RbvKMBejvi+ined8C9E8Td3tVGwEbARsBGwEbgZ90BCxA/0l3j23cZxABo35mHeLVtV3891/v4d7DexgeGcbtL25hfn4GY2MjyAb+OQW68EknxnHsYlUA+kv8+R8P8WbxjQD0O/PDAtCnJ/ow2OMg75/Cq+2gqgy+EbM2Mq3B+QBQ05AkQCcchcM65w27YgHkhGlil602Uw1bGJUuFaz+VXvUvxAmXhMbblZYjgXhauttAiz133Wr5UQfsva7qfHsJAC67yqVMYyaWQN1AvQ0FStBogFSBGaqzraBsCkPfxL3eqkh1S5Ad47huyVUkEPN66wD9LfLu/j+HgH6pgD0a9em8Kff/yu+mJ/AyEAXenMKoIvCnwBddQJQV4UiHaAfVPCXey/w37oGOgE6a6B/efsLUaCPdPvIIJL/ERxL9XMB6HoUJGugsxy0qEU1Qm16ICgPWhxH4HgY1sAEkpNiGfsHBwLOc7mcwK98Pi8/3E/tG+L09BQHBweoVMoK5MeqznmO++Y6EQQBPLHkV2p0br5HfSyV6g1Fuxmb6mFVw9K9AdgVnOSWVCnXkwfqNvDqWD9yxTa/eVMlqOnOQIVyjGqtilq1ykLyKJ6e4rR4Ku93dnYhn8vB89W9mvrvYuFN4KtrmUuCgJ53dYDOa3DcJyzca7QVr9fCVg4RrIFejmKxcH/8YgHP3rxJAPSbokCfGs+jOxsjCwXQ3dhLAHRzZYJ1beF+jls37LrPAvSK1EDfrwa4/+YIP2iAvr9EBXof/nR9CH8YzGGoK4s+HCPyci0TYFLnoanRnXiTy5pKUghRLBUl1rVaKP3pZgNkMoGMtSDIiHsG21ut1qQufLlcFnjOH46nfDYn++ayOekb7ktlu+pbk+TRsHCP26yBbhTo58bPuRrkMiLh+J7YuNcqFVRZ0kCPdYJ//niZjILeWhXPeuPv3erjvSn5KJmcYMZUU797TlV3N2PD0gPawt18RtQButSWQNXtQuhlsFup4eHuMe4/e4G/v1jAzvEx5qYVQP+nMwBdTS5J/iKAj4DDkxD3Hz7Fg/v3USpVMDI8jFs3b2Jq8jqGe9W6YOaw+ax9bwzsDjYCNgLvjYAF6CaLyAL083/zXByippVsqv8NZv52fe9o/Hnt0C5EszXQ0/q/PXeIqxxBaWD50yU4XN2dWoB++di2O/ctQL98zK/iDBagX0VU7TltBGwEbARsBGwEPvMIWID+mXegbf5PJgIEiATo//d/HuDhkwcYGR3Bzds3MDc3jdGRYWQy7jmAHhFuOxFO4gCru6f4/tEr/Pm7J3i7uAg/yODL+TF8fWcGU2O9GOj2kQ8O4cYbqMaEcQTVPmKpW0uArGoCNwC6VEhHBNYoV5C5WTls4BKBp4GKVKHzv/klkPCCMJM/GZ8wR4FEc55qJkTVr8qx55TqKT3jsla5sUgWtW0MgnSpfU4oVlNVfn3PQ+BnEPm0Pz//II/rVqVSkTYSVLKdBq6k2St/MDVAm3afAcrIOGEDoLs5bJ9k8frtDv5x7wleLeyiXIxw/foM/vj7f8XtmRGMDObRHzQU6ASgDRGwX1eNEiMbBTqoQBcL9zL+895L/JcG6FSHEqDfvaMA+kCPD59jTkC0UhkrgK5TKM4A9BhVJkloIJd8KGCSFwwUJ6xcX1/H8tIKlpaWcXJ8go7ODvT29mFsbBSjo6Po6uoSG1iOOe67uLiI1dVllIpFAeXd3d0YGxvD6Mg4ent7BboHgVLcGhUu7f+VMr5RMoDvJwGbel5rbN7VIDz7QIPvNcB6cphmqy7clIwNHi9W254C+pzrvOeDjW3sbG1hd3dXxuDIyAiGhobQ09OjkwBUwoAZp3Ayqv48/2ecHESBrl0Y4qgO8HmbVUJdWovrh9CqBnoG5RhYXF7B45cLeKoV6DM3buCPX9zGrfkZTE5k0RMAjB7TDryksl6dTNYGU5M9fREVc/3EW0x+qUgCwV4twL03xxqgv8bhyqoo0P/52iD+aSCDoc4MeuNjqVve1paiQOfNEzKfnJxgfWsTGxsbknxB4Bx0daGvj2OMpTIGBY4zltx3c3MTa2tr2NnZEZDONWywr1/6iOOxo6ND9akBtPVEBa2+F/V/i9a3qsNtLNPNYeZ4DevlZRm/ar452SyiUgnHR0fSZs4Nbiydw/blOjvh+H7DgSJDW/WUre5QoS9o2meuX/9v/UIyzol7rGYyOtmKL6qkJs5NcSMR5bxWoGt3k9jpROhnsFsN8WD3BA9evMQ/XrzGxsE+5mem8ftffY0/3Ewo0F2VaiXD3aMTA2ugR1he2cbTp0/l/vsKvZicnMTE2CB68jUL0NuaQHZnG4GLR8ACdAvQW42W9kCaVaA3x7FdiGYBetpItAD9XX/uXXylv/ie7c37i59Xfesw2fmN45LXu8prt9fSy+3d7ty3AP1y8b6qoy1Av6rI2vPaCNgI2AjYCNgIfMYRsAD9M+482/RPFgHzRc+AOwI+QrXN/WP8/eEzvHz5EkOD/bgxN4uJsVEM9veiI5eBwh+kB1Q50gqXkMZXFu7bVXz/eAH/3/cP8Xb5DbzAxfzNAr75agbT1wro7wmRdY/hR3tAlJV6ysRjUZxHTBW4qKO1mlyeO0TwBMgp1GogoOsEAsEqlSoOD46wubGJ3b19ATi06iWWr9boLE8VrQ8/G6CzuwNDwwPoG+iBHzigENLPOgj8LKJaLMCdseC/yRrXxrrbvC8KWlF6qtrZ3AjCj4+Psb+/L/9N0FUoFASiUnlJpa8B5CbuhJeHh4cScwFNVJXmcsjksrrmtfwjCso4UskD3IwluBk4JhnAAGHVn1HdBtokBUhcCb08Wm8rwGaA/bsGIR0CCKCyYRWu4wuQWit24dlqCX978ApPFvYQHh9jemIc/8+3X+JXMxMY7+9BTy6AE4dSapipEo2id8Z5QFEvY7lOxEo75L39Iv7Po7f48/1neLG8hsgJ8PXMDL65fQt3h3pR6M3CdRXQTY7hZjhevz8jPzc1tIX+KfW/2ofnilAul7C88hZv37zG8+fPsLKyIvsQms/Pz2Nubg7Xrl0T2ElIRrhJYPbi2UtsrG8ImO4fGMD8zZu4efM2BoaG0dXdjUyQQy0KUalS8R3BpyW32xg7YuOtkzeSiRPGPp7NDKMQ5VJZIKrpT75PQJ8JAqmPbe43rEHGPNtOq222i71N6E3QSitxqQQdxwJxV1aX8PLlCywtrki1hPHxcanfPDw8LPeeCwKZE9wkiUWSRc66KqjxZJIZ1LzVqwToF0AXCCp2Q7pMcL3wA6mBvrSyjKevnmPh9QKK5SLmb8zhd3fm8PXtG5gcyGMo7yBDxwf2Ecs8SIV1Y1arXgftuVMoMeemSZKpj32R4TP5wsFB1cP916oG+vcPXuFoaRnXB/vxh+sD+N2Aj8GOAH3xKeC3INCtyjIkdqfDhtkqtVCcDZZXVyRJY21tXdaLSlCTcXPz5i1MzUyj0NuHfL4DJ4dHWFtdw+LrRawsLuLo4BCd2TzGR8dw8+ZNXJu8jnxHHrmODoH8Mv9D+gNw3TPXdSQDIY5UsokTU6XOGvIu4lCNf3HoMKpwLi7sX1O3XlvNcxLTml4+I6oVnBRPZfwE2QA5x0c2CGQsHZ+cyBiVedPTXYfoVKmzNIBLkF6RoukqLDw/f2fyUK2qQLskLCireGkzdxcnB66DUs9A9osTY5IJKfUEo7oFiYtYPpuMX4gyXkdc48otc57/HeZ6lAK9FOHRThX3n73Ed88XsXF0jLnZSfz213fx2y8mMDrULxbuPTjSY85FDT5qcYxa7GF37xDb29vyWcDkgZ6uLvT39aHLT0/A+GAJUe9avO17NgI/8whYgG4Beqsh3h7MsgC9OY7tQjQL0NNGogXoaVGxFu4/7Q/mdue+Beg/zf60AP2n2S+2VTYCNgI2AjYCNgKfNAIWoH/S8NuLf8YRSAJU/k4wuH9axsulDaytr6O3pwsjw4MY6OtFT2cHgoxLvbiABzlWKlGTXpwF6P/+/UO8EYDuYP5GL3711QymriuAnnNP4QlAD84AdPHDJdjU6lJT25q4lRBd3LYVxYMB6Ccnp1hf28CLFy+xsPBKVMGVUgmB5yPIdUpFcgIiAvSe3m5cuz6OyZkJDI8OoKfQRY4nkJ11f42a2SjdDXRLdq8SDtNqXvFg2mFzOzw8EgXv9vaWQPWurm4MDQ0K4AyrVMaHyGaVHbjU8qWF9P6+/BA4EZxTvdxbKAhAZygIQQnClDN5XYaplJTCJ5VlN0GQiCl1HWL1uq63LLbvyqZcFPKEzuIYIAb1ShVuLO1bcMKY4NlxEYQVeExIcH2snnTi2VoJf7v/Ck9eKYA+NT6Of/vdl/jmSgD6NL6+dQtfDfeh0BvAdbXiPPkUpknRXYfrLQB63W1AIhGhVqti/2AH6+urePP6NV6/fo2trS1JyiBMnpmZwfT0tChL2VeEysvLy3j18pWATtqb9/b1YXJyCtcnp9BdKMDPBALxxNqaWmkOOOn/CGHIPlIIk2BQ+k9geiilAzhWCM7ZvSenRWxvbWFvb0/GV0dnJ/p6eyVBg2PHwGJaeaua7wT0YnIvwJ7nqYkFu64f7XpyLVq3L68u4fnz53j16jVq1RpGhkcEoDNZgCr0swC9YQ+f9FRQZRaUIln+Xzsu8Hc3UipgAnSiS85xJ5NFsVrF8srKlQH05Hw2c1geCol7Ac4B9MOlJQHof7w+iG/7PQwRoLOe9gcC6CEcmet7+/tYW9sQ9wKqy9ePNsWpY2RkDJMz07h+/br8ng8C7O3uY31lDctvF3Gwt4+cnxUnEI7DwaEheEFGIDZoo87xpJMLaOGvHtu6qPk1XepCqabNtPddJlkQmHN6K4U2x53C12qd5XiR8eoqq/aT0xNs7+xg92AfYRQhm8tioKsg80FcCgCZF0zoCLJZ5PK0mud61oDfHlOwpCEE9zphikkd0nil7pHljW97Hqrlivyr1j0F0E1Sk2qmqo3+YwF6RIDuZrBTbg3Qv00A9G4cy3rIxKIaPzdkXHsolavg5xHbkQ0ykmTVmQuQbZl/0coa4DP+g8I23UbgI0fAAnQL0FsNOQvQLzcZ24VoFqCnxdsC9LSoWIB+ubl51Ue3O/ctQL/qHvlx53c2dmj29vluUYp94+d7N7blNgI2AjYCNgI2Aj+NCFiA/tPoB9uKzzMCzRD9pBph57gs9s65IINc4COfC+Rf4g4fVHYqgEu6J8glBaBTge5kHNy62YuvqUCfpIU7FehFeNEhaNktHrixLwp0AWsEE/L3slK0EsyxprKngbUBJkq5TiBVwebmNl6+eImHDx/h1atXqJYq6O/pw+DwCIJMVlTqRyfHOC2doKunE7Pzk5i/OYupmevo7Moh42WQDbICgJhAQHBJlaaxrTYgzijIWceawKlSphU0ld6ugLGjoyMBnHyNyuOuzk6BSbs7OyidltDV3SWqdMJ11jImmGWMqUAnEKJdeE93DzL5AI6vlKJRqGohsy2u69fbpt2y1YDTgLhRQ1spN42KnmpgYx8usEmwqgLQZkvW2G4exaHUh3eRjcoC0AlD14tdeLqiFOiPEwr0f/vtl/h6dgJjA80K9EQHij8Af96tQP+P+0/xYkkp0L+ZmcHXtxVA7ykQoGvFdaQSAUxSQkNVbtTlVCmbGIk2V9+eUuwqEMf4KIV1GFVwfHSI5eUlGUuE6ASdjN/AwICAy9u3b2N6ZgbdXV3iILCytIyV1RWBh4WeXoyNjWNweFjUtjKmwgiVaijJC6IYz2RkXFCpmrRGN5CQ7/HHQMJqJcL+/oHA+vW1dbGhZltos06ATvcCY0Ov6pWrEgW8VwJ1vleqlEU5bMZyJsgil8vLfjv7O3jx4oVAdNZ17+vrx61btzExMaEAeiapQGeyyXnwx3nacI3XMFQiGsGNmHBCDwIHoZDOjwfQk+PaPBBqCdAX3+L64AD+cH2wrkDvR1GWqLStlYJY8hfqBxhHDaCmk1zY53v7h3j79q306cvV1zg6PoLj+RgeHcH8jZuYn7uB8ZFRGR+He4dYX17Bwf4BAi+DwYF+jI6NShJFmXYDLFEQR7J2sbxA1s8gYEkIumTEwHGNanEmbMR1xwyuJUzsYU+y/jrHJOunc71hUhTPxWt7GR+ZbKDGchxha3sbr5cWsbaxLvOHY2/m2iT6+/vlHBzfJs7qnOr+eT6TsJL1s1Legm4InBO1sCYJJi4/Xzgf6QLChA9dgoPJADwXXT34ftJVwHweXAagx9ke1LQC/eFuugL9d3e0Aj0AujgmpISBi4hJCExSgCtW7pVKCN934XsO2DWBTwOA9MdXVoH+ef69ZFv904qABegWoLcakRagX26utgvRLEBP/Usx1SHpcj3z445Omw/113QCcvLMV/k3igXoP64PP9ZR7c790b7Oj9U0e502IuBs7n7eAF3lZdvNRsBGwEbARsBGwEbgQ0bAAvQPGU17rl9aBOpKXW1JXGF95EipFQ3mzLgOPFopi+6OtslKi60AOqFHigJ9iQAduE0F+tezmJnsRZ9YuFfg1Y7rAJ010BFTmUvhLNWEhOe8BtWGNbihIz+E69ykvTHVkxDIUynXsLGxiQcPHoqldq0UYmx4HDMzsxgYHECxVBY4+PTZUxRLpxgdG8KXd+/gm19/hZGRIXi+J9CeQJPQxtRLN4kF/FcUvgRBYhvsIZ9TXxZ5jGkTIToBJGteZzK+ssPf2BA18/7evsBOqkv5QzBpridwnHWhM0qd7gaOuFKzHryYsfP6NQV7ld23AsamnnW9tra28ebrPi2TqRp1VYzCkPXgI6WAZw1fUfSfB+hpYz9igoMA9KKyxHc9rJ924ulKEX97sKAB+immxifwb9/exVdzYxgd6EZPLpuwcL8cQKeF+9e3bmoF+nkLd9Pu5Jf+ZpiuSKhWg0i5AKXyZi31Wq2iEw5ilEtFrK2yDvqS2LSvrq6KNTPjSHB948a82G2zBjXPsbW5gZWVZQGEPYU+Uauzf3f29rGzuyvW1ienp7Jvb6EPAwP9ohZmAoWpGc2xQdtn9jHHEJ0JCB0JDpkkQocDtoM/bAfhOdtCgMnxSnBKJbpYrTsEmZ26/nqg3A6OjnB0uI9KtSLKc1qzs95230A/fd3x+s0bmSNMCGDbeX+T1yfRU+iRJJRajXNS1VynW4OxTFfJLmozVvymPIB53eFUTli4cxWhAr1EBf8VK9CbYStjETlVpUCv0ML9AD88oIX7SxwuLuHaABXoQ0qB3plFPy3cvfM1D+XeWtUQPzOJdNkFqqo5n/UxRydFpT5fX8fy7ia2d3cFont+IBb603OzmLo2ia7OLoSVENvrqma677joGxpEobdXIDOV4CwdcXSqrNOZgDPQ14f+Qq+owkl1Nw+25NidnV0Zb6IyJ0APQ7GK7+3tkz4XtXc1wuH+rkmT5osAACAASURBVCT2cH2iMr7QW0BXb0FSmja3NvFyYQFvFt/KWOM4mp2bw8DgIDKeVx9zuSCLjiArY/j48EjGFYPemc+jb7BP2saxfXB0iIPDQ7mXbEdeFO2E9aVyWVnCHx+jww9kbhDS84djnvPWJJicVZ5rFbvYalzMwj0J0B/vVHHv2Uv8/YW2cJ+ZxLe/vou6Ap0A3alJDNmfsZeRsVSJgGIplrnLZZVJWUyS6ur00cHsr5TtKh9O/9L+hrH3+8uNgAXoFqC3Gv0WoF9uXWgXolmAnvpJbwF6SlgsQL/c3Lzqo9ud+2P9FqBfdZ/8mPNbgP5jomaPsRGwEbARsBGwEfiZR8AC9J95B9vbu9IINCvQS2GE4wqBclkcdfPZAPkMlcdU88bwnEhZ+yYAOusTnyRqoIuF+9JrUaAToP9aAHqfroFehRueJAA6abECEfIj6mJSN/4QoLvyYwC6WJFHVCISTim76r29ffzwwz08fPgQcRW4PjaJGzduYnRsDLUwxIMH9/E/f/ubWKz3DxRw96sv8M2vvhJAeFI8xt7BHorFU4EyBOBUivOH4IZAmgCIMEdqlher6O4qoH+gX2zWCYkITk5PTqTOdaHQI3bthwcHePX6FR49eCggncre+fk5zM/fkDrarLnN2CvlZofYHRdPizg42UexfCIK7UJPD/r7B5ANcnKdo+NjnByfyHUNcCUULRVLAr2UKjSPnp5u5DtyAqRoJ6w2BeHF5dsAdO2kzPrESsh+HvYQoMeOhyAqJhToCqD/z/2XePJqH7WjU0wToP/uK9ydHcHoIAF6Dg7r19droJthrNIy3qtAv/cUz5dWz9RANwp0zzurqpe7S9RET8LzhsLiLEDnMYyHAuhVZcfvhCienGBtdRUbGxuSBMEf9v3Bwb64GTDuY2NjkgjBMXJ8fIDVlRWZEz09veju6RGYvraxgfX1DYHvBOAch4TefT290lbOr73dPRk74xMTovjuyOelTvbrV6/E6puKXo4lAneWCFhbXxOwOdA/gN6+XgGyPL5aqQpIl7HEsdk/KOOQiRkcF3sH+yiVijjVtas5PmjRPjU9ha7ePiyvrmJhYQFHR8cCN2/euClW9Aqg51AVgE5m7J4B6EZrrVTXtEenzFrVWK/3tpgF6BroCQU6a6CzHvhV1UBvTgwyY+Q8QH+C7x8s4ODtIq4PsAb6kFagZzAgCvR0q20BoO+D6OJL7og6380EYO0FzuPD41MZFzs7OziqVcQhgPXDD444TiL09BYwNzOLkeFRBF6Ave0dWV8yrot8T7fYoxM+L6+tyng5PD6WcUqgTYB+fXwCI8PDiGohVjZXsbW9hc3NLZyeFgV8l0tldZ3uHnFL4HrExBiuX8cHByiVyjgtFUW5zjHePzSIIJfF8ckplpaX8PLVgtj/02mDtvMc17Rt5/1R0d7bU0BvdzeqlQp2t3YkWYCRGOjrx9ztORm/TBja2NqUeVauVtFd6BFgz1ixnfsH+7LWObUInZ0dGBkZwdTkFMYnxmVdDBhPbeGuf1FDTj6b2gTobga75Qh1gP58EZvHx5jVAP132sK9sw7QeQkXkeOBpeSL1Rgbm3vYWN+QhJfurk709/VjaLCAQt7WQL/SP2DsyX/REbAA3QL0VhPAAvTLLQ3tQjQL0NPibS3c06JiAfrl5uZVH93u3LcA/ap75Med3wL0Hxc3e5SNgI2AjYCNgI3AzzoCFqD/rLvX3txHjIBYBhcr2Nw/wvHhgajo+vt6UejMI/A9BL4rAL2uQKf9NauiOxmcNgP0xdcUpuOLW3341VezmJ3qQ393iMAN4YQlVf9c6p5LlXOxIpdq1C5V3lTSslZ3DV7kw48zZxToUY3qak9B3whicU2A/vjxY5SOKhjuH8XU1DT6+/sEGL1YeI5nz54JbBwc7MOdL25jZnoaxVIR69vrWF5bEjhOCEmoSlhDu26qjKl2JADiDxXJpWINhZ5+UfASWBGk8VjCMIJWwigCJYLOly9f4ofvvxelKV+fn5/H7OysQFhRg8axqIepQCa45HnWt1axd7gjvX5t4hrm5uYFYrG+7urqmlyHkIqAhvWtqTylinNvZxflSlHOPTQ0gIlrExgdHUF/f0EgrNoiJahNwGajhGz1hTly2L8+slFJgCxh+0apA09Wivjr/QU8WdhHeKwB+m+/xpfzwxgZ7NIAPZb9pZK7eWJC9bfKe5D/M8plWoPXQmBvv4j/8+gt/v3ek7qFOxXo39y+hbtDvSj0nleg63SOuqo+DaafU6DTfFlqGZPwUpXL65dxenyCrU0F9jh2jH00VeErKytSF519RgBN6M3jt7c3ZZxQyct4bu/tYmtzS2z9q9VQ9REVxL6PQmcPctmcJGYQirPPOdZYY53jgNd59OiRjDWTyME2sP/Z92wTFehU43K+clxSmc7z8fWh0QkMj4zUXQ54/qOjAxmPouo9PUE2m5EkgLn5ORQGhwT2Ly4u4/j4BN3dPZJ8wvnTUyjInKjUFegeHLFkP7sosUyZ9Ce3JEB3Inh0j0go0MUWwQ9QroVXDtCbVb7nFeh7WoH+Cgdv32qAzhroPoY6Aw3QLwFAZX1TY93xA6l1z7FwUixJP7M/SkyiCQKxSF9eX8fq2pqsg729/Zi6PoVCdwGnR8fS71R1l1SFcGzv7mB1i8C2LACa/cu5FmQymBgZw/joGCrlMrYPdmSMEdznOpRKhP99eHCEfEcn+geZbFGQ8UOAzknIfwnouR8dOqhS7x8cENv13f09vHnzRhIzensLuDYzhf6BAVlbD3f3pJ19hV5cHxuX8gk7W9tYfP1GAPvw0DDm787LWsg5RPhPVTsdGoqVstRVZ6kBnktKHNCa/qQo1u29hYLMk/m5OYyNjEqbudVLCphkhjYBOoKGhfujXaVA/+65VqDPTuK3v76LuoV7FuiU9YIdKl4s4NQ4LkV4+mwBb98sCvwfHOjD5PXrGB8bw0gfy42c36wC/SP+YWMv9bONgAXoFqC3GtwWoF9u2rcL0SxAT/2ktwr0lLBYgH65uXnVR7c79y1Av+oe+XHntwD9x8XNHmUjYCNgI2AjYCPws46AAehUdFKFdXJ8jOrJtgAGgjBCrmSNWPvg8mc9HOzNXSIChBbbB8d4+uqt1H/uLXRjevI6RoeGUOjuQi7ri4W7Ul/ywR0BOi3Q/TMA/c//eIi3S2/gUoF+sxff3J0RC3fWQA+8GF5UkfrnBOcKnlMdbBSsVUidYocQnWp1H36kALr5UheFrrIipoI4drC1uY1Hjx7jb3/7G9aWt9CR7UFfXwG5XBa1aqVulz04OICpqSkBlQpg7uHo9BBHxSNRDRsbdr5PQEpITmts1jZfW13DxuaG2BxTEc71hSCI+1IBvri0KPWylc33Danzu7K6inv37omimIplQlK+R/64v6fUx1QZ8xj+EMAvLb/BxuaagChaaX/55V1pB8HMixcvsbmxiXxHBzKEkIRnlYoo06loplX78fERegpdmJ6+jtm5WczPzwrooq272OJHkQD05q3Vw8bIyUiCRKZ2DI9W/q6DtVJOaqD/9T5roO8jOipiZvwa/vdvf4Uvb/RjZKgDPdkuuY4A9DOFoRVsVcA1AktcKWNwV2DU7t4p/t+Hb/DnB8/wfHEVITL41dwsvr51C18OFtDbR/gcSn+Zmt7JJACetRmgq7vlODNqEAU2+bnA+udRzBrzDqKoKp8fovZeWxNIWCj0YmhoUD5b2L9MxCD8NEr0bDZAFIXyOcMfvre4+EYUxqUibe8dAd2E6WxXf6Ef3V3dcrxAx8NDSdS4efOmfF7xtfv374uFPJMqqCbv7OgUAMp2cdwSfvMYjhHWamcNc8aAY/b67DzGJ64JrC+XiwLd9/d35Xixo9/ckPwXzgVes390DHsHB1hdXcfB4RF6egqYEwv3aXR19cDzM1K/nNbvceT8/+y953NbV7btO3ZAzokEc5REWZLVtm+7z6n3Ptxb9e6t+0+fV/VO33P6dJBtBVNZYs4ROe2NV2OuvUGQAmXCEi3JveCCRQIbO8w11wKI3xxjwpBm50pVzfGTePeJsf1x9fPL4ibsde2yXobOEZZYX/sK9OdvX+Lt6lvUm3XcuLmIP91ZxNLCHOZHYsgEHITZdgAddEEnBXbo9jvZ0xGDLhVnlvJXWfocNCTjlIW7D9Bf4+jNCmZH8/jTZBbfpW2MxEPIOmXACgxUml/2OcJ3tVdxOOuBbtoBWbPoGFGrNmRNOTw5hhkJI0GAbVk4KpVk3FfX19DpEDiPIpVMI2jZ4k7Awotyu4HDo0MpejgunQp0puqaa3er2ZJ1Z2K0iMmJCQTtACr1mliih6MRZDMZgePswV4qV2RtS2czkuO+mwadCnhn/rJghPvl+jMmBTlFyWNCfuYeC0bml25ILh0dHkm7imq5glw6g/npGZkP5dMS9rd2ZF4wn8dnx2TtjMXjorw/Oj4W+/qTUgm7e3s4PD5Cs91SLS5cB7US230A8WgU09PTuH//Pm7euCEQXRKZk9txZG4xR8WUZIACnePlOh1YJltguOg6HXGNcK0YHPZAb3axLD3QX+MHUaBXsUCA/u1dfNfXAz0qGagSXgA6i37KLSwvv8KPP/0oa3JxdBS3bt6UIq1cgqr8s37wV8lRvY2OgI7A1SKgAboG6JdligboV5tD74vfsDH02/v4+zxzgHrX4eo6v4sZ5rzF+Wyw0dDA0Ayz70FFBR82Kr/+1YPO+9ONz6+/jl965XDj80t7O/+8+mx54bG+v6ev89jDnemHba0B+ofF73N5tQbon8tI6PPQEdAR0BHQEdAR+IwioAH6ZzQY+lS+yAgIfDAMgYQ7hyf4x+NnWP75CZLJOL5auoXFuVlR1UVCAUHe5BTKwp09hU1RoVOBvnXQxo/Lr+EDdCtg4BZ7oN87D9DNPoAuCvRzAL3jwXNCdAJ06x2A3vUs3Al9CJrYA/3J45/xww8/YGNtB3BocR5BMBgQcBwJhwTmjI0VkU5l0Wm3ReFLxW0sFUMymxQYVKNFsdf7mvFgP2tRV1arAi+rtSqbPcO2g6Juz+cLovolnKQFNvtIEw7dvn1b9kcVs8DQtTVRnxOeE1oSPm1tKTWzaVrSF3tsbFxyZ3tnA1tbG6g3GpidmcWtpSVRgBK+cX8HB4dwna6o7gm4KrTwbndgBxhHR4CpYbqYnp7EnTu3ce/+XYwViwiHg+gQGnVdWGoAz90u+8PfYSN7AehlgcwE6DuNMJ5u1fHXh1SglwSgz45P4n9+9w3u3MhgtBDxALqhLNwHAnR+bUWAzu8jrg+gs4d8D6B7lv8+2FQ95QlnXdiWCcdty1gfHhyKawBhGIskRkZHRK1OqPjy1UusrqwI6GY/ZsIx2lHnslkkkglRFW+sr4kNPAF8MGCrXuuui3g8gXQyg0iYuRnstQVgntGZgK4BBIfM49ev3yAWjWJ8fELGn3bY+wcHAv0Jytkrm3n38sULPHv2TNwIbt26hemFGyiMFqW4oFYpS57v7+/i5OQYO7s7OD06FO7InLt56xbGpmZwfHKKjc1tseim6nx2fhEzM/OiRjetgNhUC0CnewB/Yf9nIcUqssq63Usnz87df84mOHe7sg+2AhDniE8O0NkD3b4UoH+btjAaDyPnVtA17V8H0BkOaTOhImFYLAJiMUVH1N+cx3SO6IYCSGcyApSbriMQeXVtDds7u+I0YRk2glRgpzNIp5JouB2sb25ibWMdlUZdlNyBkLIzZ25EwxGM5gti4U7wXiqX5d7pqp7nHPx2x0Gt3pCxFreCVFqKPOiKwVYFzG3mP4uouC5Q+T07Pyc55wN05lc+l8PcrQVZ6/Z397C+uiatKyKhMGanplAcLYr7wMnhITbWNyRf04UUMl7xEXOKa2q92RQ7942NDWzt7qDebIh9vLRYcDg3bSk6mZqckPVzenIKI/mCFJOoNOx+GEA3AzhudkEFugD0l+cB+n/zADot3C8C9LYDHJWaePhoWdZ6FlONFAq4fXsJi/PzGEmbMv95rvqmI6Aj8HEjoAG6BuiXZdRwMMt4pyOL/3r5lHOdktmPOyU+2t6GhWhagT4o9NrCfVBUrnM6DTfvh5suGqAPjpdWoA+XR7/V1hqg/1aR1sfREdAR0BHQEdAR+IIioAH6FzRY+lQ/ywj4f3AS+K3tHOA/f3iMp8s/CxS8//Vd3JifQT6bQTQcgmVQVexrQYlAqQq1LgXo0gOdFu7Tac/CvQvDbfYpzy15vdcBva8HegeuWLhbcu8v+yZAJ3jm3XFc7O8fCECn2vtg/wTxaBpjY7SxZi/wCFLxmFIIx2JwOl1sbmxKb3KKN2cX5+ROKElwRBDO/RA8UnlJuEmQSsUoARNhTjQak8d9kNlpd/Dk58d49OixwKQ7d+6Impgw+4cHDwSgf/XVVwLWCdHZY3h9fU0UwVy/GOfpGaXYJOxcXV2R4/EYhFdUIZ/1Yq+iWqlhZWUNL148F/Vwx+0iGgtLsQAV6LS/n5qaEIDOfu/jY0Xpic5jsfs4rfkv3t4H0EWB7hCgQwD6biOEp5s1ZeH+qgKn0sDs+BT+17cE6CmMFsIeQGfPbOLxHmuVw3apABXyRYBOxHaNAN3/flmKNM4U6L0vR6lipr45YIuFOxWzVPmznzHVwnQYoPKWltEEgFSmEywS9lE9zpyhkpdwkcUT9XpN4Pnh/p586TpaLIidNkEnQZoUjLiQnGKOcZx5DNrBU2HL4goCdNr/JxMJFMfGkMvl5XFuz31wOzoW8Bp8VTzhLOHi7M3byOTyAjr3drblXErlE3DIa7UqqqVTtDstmRsLCwsYKU5h/+AIaxsbqNbryGSymJ27gcnpWaRSGdjsge64An+7dIHoEFZ6Vu09JYZSQasbi2r87HIRoGBXADpV66YC6GagZ+H+2yvQ6wK0T1uBcwD9eGUFM4Ucvp/IggC9mIwg5yiA/q5fAzn0YMmSqUT56uYBdMaj03YRYI/vbhenAtAPUK1W4NiW9DxnoYYdiykXiq1NrG9sonRawvHRicSPUJZ31zaxub0t9vcdo4vCyIisU1x3aN/O/IgEQggH2XNdFd2w8ILW6y3KpUEH/SBSmSyKxTGMFosyXizmYZEQ3wPocMGCjdXVVVnz6HjA/GaOlkslcdZg7nFezCzMIJGIi1X7xtq6FJDw2POzak0NBYIon57KuirtJ8IBmUvM32gspooKuq60PVhZW5Vro/KccyJHB5AQWzaYUnBCa3jGIJvOSHGJzfcAqeNSBWC/RoHeNZUCnQCdCvSHz1/jwSUAPR4EIm4HMOnmoRTorQ4V6A0sP32Bp0+foVFvIpNO4vbSbSzMzyGXgIxJv0vGdSrvPssPGPqkdASuKQIaoGuAfllqDQfSNEAf9DfBsDHUCvSLUdQAfdD81AD9mt4QP9Juhy2e0QD9IwX+I+/miwfoZ18mfOTI6N3pCOgI6AjoCOgI/BNH4BxArzdQrZbRqmgL93/ilNCXPmQEfCtsKtBXdg7xl5+e4cWLp8hns7h75ysszE4hl00jEg5AECBVxd4xxKEZuBSgf7XoAfSZjFi425YDeD3Qxb6dexQ7d99hm1iC6nPaMzuiXrb4IbrPY88wAnCcrihbae1+clrC40eP8eTJE1SqTYwWJ7C0dAvj40VEwkGEgrYAGN5ODkp49vQ5/vbXv8M0bSzdXsISYcfCApyOg9W1Vfz1r38VW2xaDtN6nWCbf1ASJpUrJbE45mOE5ISZVEpSfc7jE6ZSCUx4RJj0j7//Hasrq7h37x7u3r0rzxGeso8w4SfXLwIwH4oeEyStrGB7e0fOmccgSA+HIwIupU99qYKVtytyjselEkzLln1ksuxlDFg2kMkkRXE/MakKCXheYuFu0Or4Xfh32RdlHSPkWbifiv2xZQHbjZBYuP/NB+hlBdD/n+++wb0bKRTzFwD6mVhZWSz/lgDdc3k+1wOdXdm9b3Co2icLZVFBo1kVC2rCcxY3EJjTap2gkPElBPeLKaj+p/J7ZXUDgWBI4GJxhKpYA/u7Ozg+PBQV+PTkJJaWbiKeiKNeraNcrYoCmLlEuMkc4TH8liOcg1SyEtATIhbyIygURuR8CdCpeOf58DUEi1QKE04SytHlYPbWHWTzBezv7eLlyxfidGAaDsZGR2SmVitlVCqnooyfmpxEOjOKAwL09U1Uay3k8gXcuLmEkbFJpNJphCNxKdCQcBEcsupE2i0oiM6bAGbvZ3nE9zEHEJCWAapXNAE65xwV6H4P9E8G0NtUoB/hp0fP8OPj1zhZXcN0IY8/jiXxXSaAYiKMPKrodrnivTtfLoWg52i7t0oaKmxmICCFEITiBNalShkds4NEMiljlspnYdo2TioVbO/siGqbfbUbtToyqZTkQjARRalSwh5bBLSakpfjk5OyRjA3eCCn3RHHA/67v7eP4+MTVMplOC4QDIUQTcYRjScxOTWJZCaN7d19Wb/2DvYRsGzJ5VQ8IcUizC+uQ8w5rmkE/CzK4Nxgzk5Nj4oLBy3auW75+cx9zM/NIZlIiqvC6zdvsLa6inqlLs4NPO/cSEGunefNnu5vWJiytSlFBmPjY5iamUEoxnVPAXKq69kLPRVLIBQMipOGJe4WdED4OACdCvRzAP2bu/juqwkUC1kIQO821TyACQcmqEA/rTaxtr4lBQdcH2KRqDhKTE0UkQxDKeVZgOIp5bUafcgPKHpzHYFLIvBegN50EU9mpSCIn5/4/i1vW958HAQMryvQw4HIIc9C3oyv7nBx8Vz6fx90ntdZ8HOdcRlu3xqga4B+tXk3bF4N+vx4tSN93K0GnXfvMRYiXigVvd55/3GvrX9vw43PcOehFeiD46UB+nB59FttrQH6bxVpfRwdAR0BHQEdAR2BLygCGqB/QYOlT/WzjIAPKAjvto7K+PH5Kl69eil9zxfmZzE3PYlsJoVQ0HwHoPtstN/C/f+wB/oae6ADX93I4NuvFzA/nUE+6cAyHXSdGiBgiupO9qZWKs+u9FbviDLZB+gEJKLq9AC6KA1pK07lu9MVBfrh0TEe/vQQT5efotM1MDYxjaVbNzE9NYFkMoZwUNknE/oc7BzhxfNX+Mc/HqB0WhGF942bt6RfLW2wCZwePVYAU2zfi0WBPIQ1jE+lWsZp6UQUmvFEAtNTUwKlaOvN/tiETYTxVJQ3Gw1RoLMH+q1bBPVLAtC5ZhGeEzjRqnh0ZFR6sxeL7IFdF3i7sUE1Z1nALlXBmUxOgCqhPhXotPgm9KrU69JDmaB/bHxUbOu73bYwnkQihnQmjkgkLACdj9GufAAPVF+eDJDa9gN0k/3rTWBHAHpdFOjPXlXhlBuYGZ/C//zuW9y7kUQxH0IylIDR9RTo7wXoPB3r+nqgi3Ka+fOuAl190UJ1NRmci9PSEXa3dwX0bW5uSV95fvFOBS7Hh6pZxpJ9p4+PjrG8vIyXr1YkbISJhNQE2ydHB9jZ2pK+0AHblHGNx2PSD51W3gTuBKmEqLTsbjWbkmvMM6qS37x5K1bYtIQfHSmKUth1uzg42Je8j8WisG3OAaUwJsynKwJza/bWV8gVRnB8dIiVlbfY3t5C120hEYvK9vVqBaUSFemG2LhHImkpyCBErzVa4nZwc+kO5hZvijo5kcwq9TghOt0CPFCucoiPKfv2rnSz75m6e48BQRa5dPsU6F4P9JbjCiz9fAD6OqYLOQHoVKCPJaMC0N0L7hf+Aq7WoQEq9HNzqE99ZBjSbqIscHxPxoyq8KbbkD7ko2PjGJkYQyabQ9c0UapUJAc3NjZRPS0JZM6kMojnUmi2WgLQd/Z30XEcRJk7iYT0SY+Ew4gEQwKYux0XB/uHOD05EWU5HQSsgI1gJIxAOCKFGbFEAgfHx3i7soKDwwNRjKeTXOuDODw6wtHhoSioCdC5xrDP+v7+HqqVqijqc9m4WLVXqhWsb2zIsaS4qFgUJ46J8QkB5hubG3j54iX2t/ek4Ij28WMT4zK3eA4npyeiQH+7uirW9oRdjIsZUqp67iOXycpayR7r6WRC2ipIewgp6iBDGr4H+kUF+tUAOgtwDDiGLa0J6i0XR8cViR+LutiHvpDLI5OOIxZwe/btfqGaBuif5ccgfVJfYAQ0QNcK9MvSdjiQpgG6BuhXWwCHzSsN0N+Nq1agXy3XPtVWWoH+qSL/cY+rAfrHjafem46AjoCOgI6AjsDvIgIaoP8uhlFfxGcQASoFD6ptvN0tYWdnG4l4DKMjOeTSKcRjAQQsGlArrQvvwiW98z4H0B88wer6iiihv7qpAPrCdAa5FPtvt+H6AJ1QU+B5QOCcAHR0RHlOlTL/tboQlSFtr/lHHeGDaQYF6NVrdJyoCWh68OAHAcotFygUx3H3q9tYurUo588e6AJbDBPlkyo21rfw6NETrLxZQzAQQiqVFjhK8EPIQStjxoK2yASiVBWyV2+z0USrVUetXhF4xuepECcMpa037wQ/VB/yzvNdfvJEFMKET7zzcdUDfUv6rfN4hEh8nCr0UDAkvdn53OrqGo6ODhEJRzFaHMPc3LyA3Harg2fPnovifVdskUMoFPLI5bMIh0MwDAfhcADZXBr5goLuBL+GSXxOKeygLzQGGVVzNDwFunMKkwp0E8rCnT3QCdBfVsXCnQD9f337He7dSKBYCCEZvApAdzwL908D0FUUCNC7qrjicBdbG9ui7uf4MAd8e3YqajlOBOUEeswJjtHG5h5arQ5C4QBGCyPIZjI4PqKd9Rq2NzdwenosCllCtXgiimyhKGpjAkFawBMs0jKeucLiCxZpUM3LvOA2hJwE6HyfI3DnefJnbsccpJKd23OM5+bmMDF/E/mRUTSbdYHoVAsfH+2h026JKrnVqKJeqwjEZIGFgTBaLUespxvNNpLJFBZufYXpuQWMTUwgmx0BDNrbu4pTssClT2EuGJ2OAswr4Dp3xAAAIABJREFU7//+88yoEPl6tysK9K5pwfhMAfrp2jqm8gqgf5MyMZ6KIm/U4Tr+Snd+zlymzjkfmr6JZloCsbm2bGztSH5xPOtOFfmRAsYmpzA2NYF8YQTBSERgMC3PWdhQLZUlHzjGiWwarXZb7WdnG/uH+6g2GpJjVHsXcjmMZPPSrqLTbmNvd18KOagcFwN3T6lthkKIxeLS/9wMBsTyn/usVauq0MMw5HyZZ+FgSNZHrj28nR6fiNKc8yNgurL2cD6wIIAtDSKRCEaKRSnoIHgnCGeOUqF9snci58V1cnSsiPGJcSkAYiHA1vY2VjbWRPnO8xGb9KAlhQFsczE2WsT42Bgyab6XpGU9p029JCa/kf0AgH7S1wP9vQp0o6mKt+iq0A2Im0ebLRnarjg4sNCK8ywaCSIYMBExlXqe85tjyJ81QP8MPuzoU/hdREADdA3QNUC/nqk8LETTPdAHjYO2cB8UFQ3Qr2fOfqy9Djv3tQL9Y0X+4+5HA/SPG0+9Nx0BHQEdAR0BHYHfRQR8gE4VH7/wpYV7o7Qnak0CKUIJ3gkMfCvN38WF64vQEfiIEeA84h9NjXYTp9USWs2OqBAjtL5kb13Lhm0FpOdsv4JZ0JnZRa1rYuuwhR9/foM/P1jG2sYqKB3/+vYIvrm/gNnJNEYyBsxuFaZbBlzaogeBbsjDmG10jRZgsD+6JzjvWrC7JgKE7IRw7OFtmAiHo8JMqCBf29wSK+3Hjx/jzeu3qNcrKIzkcPvOV7hz7y5m5ueQzeV6a0CjXsfB3j72tnfw/OkzbKxtolKuCtQmQCf8ob0wYSkBOSEOVZiEpexbTNtknh+3I0wlYCdkomKddseMI9cdwiPCV9puU21KIMTtabXsQ3oCMm7Px6lap2KzOFYQm3TCNQJyQnn2Nh8fn8BXt2+LYp4Wx9zvq5cvsbrK8zoUmEUoxTt7DLNnsX9nf2U+zjWwiw5c9vG9cLvUrk/U/hYCbgky+Caw1Qzj+ZaycP/5eQluqYG5sUn87+/+gNs3eY0RJENRAaeEcaIS7fvGRH71xLsE+uyCbnVNgaxHJzX82+MV/Pvj53i+xj7PAfxhYR5f37qF2/kUcqkgbNORGPqKTkLZs5sqtmCSSs4YtBs/Uwr32yjLNZO/dV0BgHz/ILDkOLM3ebvdVMrfbEoKJdjrmb3maX/uuApiV0s11Kp1OTyBN+9UGvP1zAequzk2kl+xJEZGqEZPyHY8f27HseTxz2zlaZmuChqikTBSqaTkW7VWFztu7q/ebMlcYO/xVqutzjOTQa44gnAkImMtUPPwCEfHRwLafacJiY4XE5cDQcDnumg7DsKRsKjQ8/kRZHI5JFJJcXrgvviakBkVx4B+C3fV5lz1ku+3c+dxgh1ubcIxTHR4HMLHQACNThub25t4tfJKlPLNRh2LNxbw/Z15LC3MYrGYQCbgIGRZMLodaSMg4LJnVktlO9s8+M4CV1wMnYb0/D7pWHiweoIfHi7j8eNXqL3dwEw+h+9HU7ibNTCaiiJt1RFoGxfrBdSB/Hz2c2uQGt1LOwmxZaHdbomynKD58OhQ1OhW2xD3gEwhh0w2q3qZh0NwHUfWu2a9Aa5ZHJ+QFYCRykkxA4H4SelUQDbHln3D6YQRi8flsw/zgWtO+eQQdeaWbcIIB9DiPh1VhBG0A4gEgohZQViGiQAMnDRUHjI3WazBMaczRzyliom4jnAN5L6ZE06jLn3KeTzmOO98DWE/oTvXO3+N5GsOj4/l2Nye4JxrFXM7FAlLPGgjz/nH4hIF6EOyjnI75jfbChCoB7yWHGIfoRJaDYvJdyQGXOWcwOve9OczLMpSucpsdC/pgX5Qq2Nudgr/7Zs7+OPdKRQLGcQCQAQ1r52BDRdBdLjGwADbyytAbkqLE97YKSPaB9D9Oa0B+hXnqt5MR+AXIqABugbol6XIsErhi2/hvc9j/e/3/0QzcliIpgH6oOTQAH1QVDRA/7wXkmHnvgbon+d4aoD+eY6LPisdAR0BHQEdAR2BTxoBDdA/afj1wX8nEfCBZKfrotpqisqZAD0YoPLcErWfgE6BFWfSc9dwBUh9KEDvGoRkbcBoCPAQCNK1YLkE6ErJ6VD2R+N3m+DdEKX29t4+VlZWxRKd0LnRqCEWj2J6ZhrTs7MoFEeRSCUQDoUF/lD9WC1VUC2XsbG2js2NLRweHKFeqyEUCku/cMJzwmeCLelZfHwkMJRgp1qvwbQssVWnKtKybVQqZezvH+DkRMEh9gSemZlV0LNKe2wC2ROB+ISwjDWt2qnW5M88JpWa09MzGBsriJqZYIzXtbu7I4U/hEfsQUyQy1u93hBLb/ZKl2vwem7zGqUv8vg4CiMFFPIFKQwgUGXvT/aXp+r6yjeD9vc2bOdU4LlhGdhsBD9bgC5fzNCxwBPUXwbQL16/Dww7HTU2zWZDxpJfqkaiLExgEZYpxQym5StKHTjtLjptFiW4CASCAgZdxxX4yfzkczyXZquJgB1ELJaQ7ahip208XQ3qjQY6nXZ/jUHv9IiMg6GgvLbd7si2PC+ny370toxph+AOhuS3HQ4KrCU45DmxsIyW37SjP898lWWpy8kr/3alMMOyLYRCEQSDYYTCIVi8HrcrRQHMQ1sKXpRVtmq1oFwofAX6OwC9bcjawf7nba9NgxsIotlpiYU7Afrq6lspRlhcnMef7i5cL0B3G5L9FwF69c06pnM5/KlIgG5iNBURgB7smO8H6LIeqiKEd259AF3VkFCJ74qCnPnAf802JGdoqx4Mh+VnwzJljFl8wuA6nQ66/J224dGknL/TcdDqtGVc252OtBUgQOfaRFBfLpXFUrxZrwrJjSTiCKcTkjcNp41KuSJqaQL0VDAiivVoIISO9Pf2zlXy35A1zgra4o7B/OBxCdcFtDebveIkrpW+yprrDcE3C0V8uE4gLqpyNmNHF3YweFbYw8dd5yw2XtGJaajiLa6d8n7EQiD2eu//BrYv/v0AnTknxSE+Y5d3FcbxQwA6i2WkIgIOAgLQmw5QqzVl3eBckcKzSBjRiI2IoRToMls8q3kN0K/87qM31BF4bwQ0QNcA/bIE0QD9wxaPYSGaBuiD4q0B+qCoaID+YXPzul897NzXAP26R+TX7V8D9F8XN/0qHQEdAR0BHQEdgd91BDRA/10Pr764a4qA/weS38vXVx223C7KtHOmdW8ohKBtI2BbCBCiUE3ssyIPUFJBPDxArwBu7JwCXayhTQcwG2f90Ls2TMcQFbrwdPZhlr+8lbKQwKZUqYlakSpMApp2pwXTNKSfNNWz4VhUFJ0EloQ69N51CTw7jvSZLp+WUa/VZV/chrCHikkqHnnNArto4V6tiuqSsIrqR8IhQh3euAZxGx6f5+erwLk/7ld6p1cq8pwAMoFIjjzHG7fnMVUf7Bhs2xQ1NI9HyM6bKDbZ59hTLhMg8VwIaU9OlAqVN14jwb2vhuY+eZ7++JKhMz4Xb5d/2RgQWGQ7ZcVNqUBvBaUH+rsK9G9x+2YGIyPhT6JAV9dwXoHuMG/6rtfP+/4vCFRbAPY17sJxaOeu3BjIvRynI87QHBPV65t20b6C29dDK6DuK98VvOZ+VE5ZVkDygwCNxR+E3WfqeWXpzNzx4aOMjXBtamR5LvxZFZH4fcYJu2UzwxSFPX/vuoa0epfO5H3fUPkwvX/MzxwH1LnK+XBw/XOTYgvWIhC0n7m3dNu0zfYcBMSvXKFzRZl9BfpZN/QgATpMuGYfQLeDooI+p0Bv1rG4uPDJAHrl9Rqmc1lPga4AesasI+RSAf/uIuzHtxfH9wB0ro8E3Fw8WfBAQC6xZY6xqkANJJirvmKa40HAbZnU73t9vt0uWqGIN05n5yRgnqruYFAgNNfD3b1dbG5vo3RyLPuOxGMIpeJic86iEq497HeeisWRj6eQ4toSCsMKsQWEVyAibcVNWVPaTketn6bKXR5Traeqx7efY/7jpm2rGot+5wler+cMITPVUq/jdm1vP/3HkJxkQnuW8v571bn+8xcV6BZzUCnQ2fOdr2X81ZTqCjwnRP/1CvSG2re4IQSkB3qtRfv5A+zt7UvBCoukRgosXkojZqu2I35MGR8N0N+dT/oRHYFfEwEN0DVAvyxvNED/NTPq/OeKYWN4sd937/Xd3qfD3gEudb36sNPufba66m56jmdXfMGHxuSKh/nomw067083Ph/98no7HG58hjsP9dny/Gv6j3edxx7uTD9saw3QPyx+n8urNUD/XEZCn4eOgI6AjoCOgI7AZxQBDdA/o8HQp/JFReCiIo6qwmrTxdZBGcfHh6JKjMdjiEWDiEdp5W6KAp09owkjeKOikZBtOAU6AXoC3S6VhITQ/KOUAJ33fgt3WxTolntm0a1AMFW96vjEdz4clt8FNhpiWXxm60sbYltglOFBeP4N7DQILQlKPZDjgW3aJVN16UMhUW8bhuo/TbWv5cNW6SqsVMdef1tuy58JSbg2+TG+CDT7IVB/X1zCbcbXh1Tqmgh2nV4bCn//fI6QVp6jOjgQ6G3L5whvefeBvf+6QQDnfQDdoArUpQK9Kz1/CdCfbhCgv8HPz0/6LNyvH6Bn00FYl1i490Nsn9sJPBtg4X6xL7HY2wvg41iSkSnlKGPLm+sq6Oar9/0vGAjQlLLfc0joqiIGgngB5lZAcokqYpUjKpf75x639wE6n+vPDeYDj01lPG9ynoYlwLzjcJ/q+qg85jULwu65Wp990+Mf7+ICZZuqyEOsty1VSMB9EshKDprWWd4xBHRN53EkruqcFEBXP19UoAdaUu5yZuFOOEsFutMWBfrr1ddi4d5o1HHjxqcD6NVXa5jJZ/H9SAp3aOGejCJj1RAkQL/4jZk3J+Wy1YCpsA6C6N5GXUJzU62aPkCXpzq2VxXh9gC64r9qjWGsBeB7anTYCihLrL3CEPkiOkRXji46rZYU3bAtAF051jY2UalW0ey04ViGHDsQVq0ecpksZianMF0cRzqVQjgQhNNVRT3+msT5zvVdFPHeOujnPueWFIR4bgdq/jAXpUpH4Hr/F3Fyno6nyJZ+5V41Vq8qy8ugvni6nvuIf079/74Tc77O7zHC9ddXoHtJrxoIOGwooDKV7yVWDI4VwHGzi+WjNh4+fw32QL/Uwr1LlxQCdMChCr0LlGttLD99ibdvV1Ct1lDIZTE7M4OZ6WlkYmod9mGBxOiyPLk4OfXvOgI6Au+NgAboGqBfliDDwSzlyNN/O/sb43wh2D/LlBwWomkF+qDM0Ar0QVHRCvTPexUZdu5rBfrnOZ4aoH+e46LPSkdAR0BHQEdAR+CTRkAD9E8afn3wLzgC/h9JPlClSvbwtIHlV+tYW1tFNpvBxMQYCrk0MukkIiFLALopAF0BM0eQnTkkQK96PdDfA9Bl7wToNkyXUI/wkQpOoOsoyENQ47FLscP2e9CahILs9i3Wxg66ApcVxDAIcHyg0vH2SSDJ7Ty44cNU1Ree0JLHUWCc0JJASay8/YMLyPb6BYs19xl8pV0xIajqP04VPc+TKkTuw5YzUfbYvrKT9NYVtb1YJxNoEox5lskEa7R2JtjywZ6oj71jCsxy1HWJqlpAkYLw7PXNYgFaal/9xt7TNgLdkiJ5okAPeQCdPdBP4ZbqXg/0TwfQe3/w9+zbPVW4QLV3e6D7EKtf9a0AvILfSqlvyXirm1JVS/GIp9CVwgZ/Jkh81ZbSm1zCriy4/XFS+niv9MSD3f1w1tNvXwC2qnhCFMw+SOUYslCDxxfrdV4ic4L22i3ZjDnbD+3EvcHLBbka7xusgGlLXhPwM04KxCsLfHaTpjm89Il3eR4ugiaVxZ4tdp8C/TILdwHoFy3c7SBaLhXoW2c90JvKwv1f7i5iafEae6D7Fu6OhQcrJ/jx4TIePXqF6uszgO5buGfYA91RrSsu3jiP/W/cz0H0XvVC3ysoIPet7rmxFMmou+kqFwuBuZ7NO4sTaG/usuiiw57dXk6xWIENtnvW8GqOc03g3Ob4cpy4PtH14vDwAFu7BzgtlVCqlFHvEP4CwVgEqWRKoPlYYRQj2Rwi4TBYKtBlv3kvNwSYc9++64IcS30hrI7lwrSDamZ48Nw/N79Yp78YRBUEcD566w8Bu19QwMdkHZOKEFVkQIW7ahpyVjDVc15Q8fMm3Fmw/R4jHkCX9dBf7z8KQO8oVTvnhGmBbvTH5QYePlrG06dPUS5XMV4cxeLCIhYXFlBIse2DrVXnV3/D0VvqCFw5Ahqga4B+WbJogH7laTRww2Ehmgbog8KoAfqgqGiA/mFz87pfPezc1wD9ukfk1+1fA/RfFzf9Kh0BHQEdAR0BHYHfdQQ0QP9dD6++uGuOgA86+AcTocv2QQV/efAUz54/RXG0gFs3FzE9NY58Pi09XW3B5T5A97GZNQRAr8F0CdB9C3cFkLoGpa2EeHXZu8LcNqyuDcNRCkgB2QRIhNgELSJgVFbb8gqDWEdBFyrjOy57RbuAp6zlNVKgaFFxLv96vbL7LJp9u10FzxUs9e8KQovmXZ67aM0r9sOepbvAdVFmErH2wR5uIGrSMxBL0E8VO2+uKEAV7CZ49K3F5TmB7z70V4D4orJR9dZW5yfn6/Xd7cEmUXQO6tc8CBPyqLScpwK9LGDf74H+bLOGvz4iQC9dUKCnrtXC/TIF+kWA7n9BQ5g4CKBLzjFGzGevoEDG3FUA2bf893s9+xblyuqcrQwUvKQDd5uA21Oqq3HiPllgoVTt6iVn4yVQT+TifeOnTkjNBe85+c2n8lJgwTEVX20v9wg31dzwz0upwdWi0Z8DF3PVf544XCzCVUdzz4qeMVOuC5xH/nGZ34S5wuEvKNBdr6/0LyrQWXAQCKDlds4p0JuNOhZvLPxmAP3YsfCDB9AfP3qFmgD0nFi438sYGE1FpQe61Rk8L/wv59+BuP5a0jfFJFZ+MYuvQvdsvdHyiiws9olnYYIqo2D+ST46tHIn2haLA3QD/OnMol8VFSmAbni9wX24La0jmi7qjTqarRaadCzodqXfOltQsFc3bdtjIa/3OtdFty391gXycz3jOYn7AlNRXZzkkr/WmWq98R9XqauU537O9SuupRWBFJh0VSEU1277rKc5YyXXqipYAFMVGUm+9n46myvvxL8PoLtyrAsW7lLy8iEKdL5PmQLO6QBABfrhaR2PHz/Do8ePUS5VMDU5iRuLi7h5YwG5hHIo0bbt/YOnf9YR+DgR0ABdA/TLMkkD9A+bY8NCNA3QB8VbA/RBUdEA/cPm5nW/eti5rwH6dY/Ir9u/Bui/Lm76VToCOgI6AjoCOgK/6whogP67Hl59cdccgX4gS+Cytn2CP//1CR4//gkTE+P4aukWZmfHUSwWPIBOsEuITlRHbSIVfgToFrYP2/hp+Q3+/GAZq+srMKwu7n81int3ZrAwk8NIhvC7Aht1wPEs3EFwTCTfRpcNgX0Ld7luG6AC1CWMPFMhmgYhiELshoB0pegm1Wh3XJhWUNTbHUIli7BDgWfpdS02wq6ASaq7ezDzinG+rF+eb7l+Ebr3w/d+4H354QY0XH7PufklDFc8fdVT2OunfZXXdLvs4R2E7ZakH7cdtLFRD2F5vap6oL/oB+h/wO2bwwF0X3VtuQbaVHOe1vH/PlnFvz9+judrm+gYAXw9N4v7S0tYyiWRyQRhW+45e3wDClSrL0z9L6w8KEyQ58E+cSTwrPB922m/xzMt1FUhQ1j1FffhNtXDQssIqs/yqKdCtwk+2StdPSe3br/627PbVuQbXQHNCkLKpn3FDvzdB6IEjArKqx7UvHWoFPdcEUybhQ2qMMPtKvcCuXNeekpmf//+fgeNt0FreB/c+9C3q/qqSz90T1Evqnr+TGLoFZH4tu3SxkG29Hug+5pfINgxYHYNdGCgI4DYRDcQEJjr90BfXV1Bs9m4Fgt3/0v0HuQ1mrJmHXfOA/TGyiamsxl8X0jiftZEIRFGClVpITGg3ORd2/b39ECXwEnbB1ccOwRKSwxZfWEhFAxL8ULT7ShXCs8SXRTqsgp6dueS3i1PpX3WOoCv9Qt2eJzerctVNSRFEHTiYDGRf1zmFAG6TSeDjteKgiCbVvz+t5u8cOZcuw0ryEInr8DD69Uui7LtteDoK/7w4blKmL7o8eeeHLyvl2T/Nn1uERInSxUWXQTl4gAw4HHYZ/Pf9XJWChjUbFMW7l6xB3/vmFG4VhBHTRdPjzt49OKNWLjvVapYXJjBH7+9h+++msBoPoNYAIiywImFMZwbBotngJNKE8+ev8bT5acolSqYnJgQ9fnU5ARG0qrYpR+gX+194Cqrs95GR+CfOwIaoGuAftkM0AD9w9aGYSGaBugDP2EPLlj+sKH5Va8eNB96j/3mPep/1SVc6UXDzfsr7fLsI7XugT4wYBqgD5dHv9XWGqD/VpHWx9ER0BHQEdAR0BH4giKgAfoXNFj6VD+7CPQrKQnQ13dO8B9/ox3tE4yNjWLp1g3MzU5gdCSPcMiCbTgi6FVo7f0AneLBr2+P4Os7s1iYzaGQMWB0KrAEoMdVD3QoANOl6fo7AN2C2bXl7qsayVosAnNRAYsnuupP3e2KohxU/hK6mAZatEAm9vVgKG3XhS8SJBEE0kLYa8N71YHpV/j2v4YqXWXxTVhypjpQ8fWUw94LfrkF7tUhukKWV9+ecPfXAfSyB9CtywH6t3/A7VvXD9Aty4Xr9+gWR2za6w8G6P2R6Yep/Jn5TmjOm6/itixamqvfGVeqf9lbPhgMi1KdFtb8VynLu6zv6Nlz+1b5imBzr57dde8kCLtZ/OHfzvfdlBYB7GnvKX7VViZsy4Zlqx7nUgxCy3avHzV/VqpfZeXuYVl5Ze9635MfhhQHnIFR9UIqmr2O736yKsk5qFiXTeT/nm24/C5o2LspiM9boM3yBg+gy64J0FUP9M2tLbxafQUfoIuF+71FLC18PAv3qwL05sompjIE6Al8nTExmor0APqla8NFC3G/T7k/9GfD7EWKIF1Z+DPvqArvOkEw59gqoOU60mrCB+zMvYBtI8jx91TohgB0b61hkL0e5QJo5X4e97tmWI0UixxkCH1wrVwUZGtv7eKJOa2GKh5h2wkqp7lm+nUpUiih0loKKngsAei/cOuPU29e+NPj7HxkL72lUz3eNRVAl6f8numy7P8yQJdiDZ8vee8yBOjGhwB0qtcJ9gWgG+h0gUrdweraFlakB3odhXwOExMTGBstSA90v52Gfx0aoP9SwujndQSuFgEN0DVAvyxThgNpugf6xThqgD44s4bNq4GOX1db3j7qVhqgf3g4pWz/QkVtf1yHy40PP5/r2sOwc18D9OsaiQ/br7F/3Bri26EPO9h1vFp1+dI3HQEdAR0BHQEdAR2BjxkBH6Czf3OjXke1Wka9tId0Oo3p6WkEg0G5U3HlW4p+zOPrfekIfMkR6AfoVOHuHFTww+PXePv2FXLZDGZnp8TCnX3QA7YB21QA0Afoqgf0YAU6Afr9r0ZwjwB9xgfoVVjd+pmFuwB00QKiSwt3o3kGPboWDCqmXaWqJJgWeC99pdkXvIVOq92z0zYJ06nyJei0THQcR+yNrZCy0BWFcIdQVMEjgiNaHyt77qvdLlOgyzX0VNBs36vWG18ZzOf7rYwvP9qQQNyHYBd2ePkf8sNZCvYU6E5FbPaVAj0wWIH+7TceQA8hGYrCoPqbhQ4kd32effKr9yXEsAr0dIZr+QUFunFBge7BXj/mCi4rS3yOAW3ZCc+Pjo6wv7+PUqmEWq0m0LzfEp+vj0ajyGRyyGSySCSS8rvqXc9e8120pS/8eZt/6R/OAo3eNy1ninQCdB/+qZxW6lTmCd/DKpUKqtVqTykfDkUQCUcQioRh2wFhnYToSiUPKQ7pATmvNcBFaOznZv8Y9NKF+X8OoHvQ34OeVPH28rprsqlCz8LdV51LKc05C/ezHA45poy/Yyi7e7EyDwTR6LAH+qb0QF9bW0Gz0bgWC/erAPSfH71C/c0GprNZAehUoI8kFUA3RQP+rgadY/iOffglAF2KdAiixS3ARaPVRLlcxuHhIUoVB+12Rx6jYwZzi/CaxRm0/k7E48im0kilUohFoghw/e0XdXNB9HuKe44E/gbSoMAMKXTMPLmQp777iG2YAvTr9ToqlZIqRrIsRKJRhKMRKSDx48jvM861tfAU8/3rm+/u4MfnXJy8pVY5HHitDfzr8QF/31rpmgEV/b7te/k8SIEuw+XlsCj3+0TvngJdWbir4quOHRtOgc73KHn3ARyuOwAa7S4Oj2s4Pj5Gq9VGNBxCMpFAKhlDUtUv9GJ2tXcZvZWOgI7AVSKgAboG6JflyXAwSwP0i3EcFqJpBfqgTBzu762rrHm/dhsN0H9t5M5epwH64BiO5+IfHly9h48egS8eoJ/9+fbRY6N3qCOgI6AjoCOgI/BPG4GLAL1SLaNW2tcA/Z82I/SFDxsBH8ARopxWmljd2MfO7jYSsRjyuSwK+TSSyRgsk0BU9fRWFM2hIS5cYzBAtwLGOwp0UIHuEqD3KdDFMtqzcL8A0NmPmnfTDMAmaOw4aNbq6LQ6OD05xenhESyqzgno2m3VC9hS/XsDoSAi8Rgy2ayAT7kR6lJJa5iiWKepMv+76u0yvM11iFCWINbvaR6PxRAIBnsKxP5+5h8LcBu0XB5QAHDp/vvg8lWuWQC6HYTtlPoAOi3cK8rC/XkZbqmOubFJ/O/vfAX65wPQCQIFoHvAkz8TVJ+cnGBzcxOvX7/GysoKdnd3JX8CQRPhMCF9QMaRxVf5fAFTUzOYnJjE2NgE4vEEQiFFxtoE4l4/9J6tu6ss1dXtzFJa/U4bbWWlLc96r5X8qddxdHwsII7nSJiaSWWRiCcQk1wK94pLuHvug7bu3JUPNaW3tHfk/i9AL8sHKsd71txn8l8pPCEsw3uVAAAgAElEQVSIVIBeAVg5X8eGQct4sWtXtu39/1cC4/MW7hbMPgt340yBvr0lAP3Mwn0e/3L3BpYWf1sFOgF6gwA9k8Ef8wqgF5MRJFGVDvEDFUT9TRwvKtH9ieUXifhg2DTQaLekSOLg8BDrG+t4vbGPk9OSwOuubUq+UfXN8eT4x6MxjBVGMTszg/GxIjJSSGHL+qb63is3gl4rjj4Ld1nX7VDPocAvlOhvK2ESgLPfeqMhc+L4+ETGmseIxaKIxRMIhkMC0dXyqZTsft7S0KJfGd6j+z0beC8IXowI8f289/ejZoU3W8Tm/6zYqCstJ84XH/nz7Nzj/hhIrZVfBHIFBfqwAN1segUJLApRMWmyLssB2m01F0XZbwABy0DMPq+Uv1oR1VVWZr2NjoCOgAboGqBfNgs0QP+w9UED9MHxGzavtAL93TjqHugfNjev+9XDzn0N0K97RH7d/r94gK6UOvqmI6AjoCOgI6AjoCPwMSMwCKBXNUD/mCHW+/odRqCnWpU2t6o/OB+rN12clJtgIUo4FEQoGEA8GkQ4rJSAhsFuxh5AZ19dQmjDfqcH+trGCkzbA+h3zxTo5wE61edBkSNfBtANQ/XsNg1lHt1qNFE+OcX+7gFev3yNlddvUKvW4bQ7SmFMwXrXgRmwEUskkCvkMTM3J24U6XRK1LwBkxtRN2+gaxIhXv0z+mUAnT2cT09LODo8RL1RRzgcRjqTQTqVEthqWWd9cMVuXAoQBiXWu2rX96XfpQDdP8bFF/dbKF8hr790gM5L7AeG/vsFgeXBwQFevXqF58+fY319XfI/m0sil88iFo3JeHIbcspkMoXFhUXcunUbhcIIksm0jGmLVvJe/qgvhTiuZ9BV8sUXeYs1dg9vq+H3gDdHncCeyuTT01O02m0EA5x7CUQiUUQiEWlNwHNkL2sB6F5XZwXQvd/Fz73Pvr33TdVglwW32/E7l4s+1/+yjz/zFezz3LML8AC6zFfJnV+2cBcFOkwaZ1+qQCdAbzWVAv1faeG+OIfFYgKZgIMQrep5jgIr1V/TXvd4ZcUt68Plc+aqCnQfoH/vAXRfga6G9v1z8lIo6jktSKxMU1To7U4b9UYD5UoFm1ubWH6zif2DQzSaTUQTMcQScYTCYbQ7HVTKZdSrNcQjUczPzWF+bh7Thbzkgq8KVw4aPEWukcrSvR9iG16PclnvaV/Qg9PeNVmW9Gd3Wi1UKxVUKjWxexcFeiQsKnSbUF9U7r6Fu3JcEEV7X8v1gcvJBeW4a3k51qc2l2mgZObetZypAbuuKibw5/HFY7zjAtA7H+VEct4xhP4k7nkL92EBOmrSA51Z2O4qu/0mWznw7qi2DizMCtiWtKMPe8VN/QUzGqJf4Y1Hb6IjcIUIaICuAfplaTIs6LzYWqn32cH7nHaFdPxdbTIsRNMK9Mv+nhvub7rrSiKtQP/wyGoF+uAYaoD+4bl1HXvQAP06oqr3qSOgI6AjoCOgI/CFR0AD9C98APXpf5II9H+h7wN0nkijRYthghIHwSDVpl3YJhDg/wRx+Gptlz7VYs3smpcD9PtfjeLenRmxcB/JGOieU6ATntNimABlsAKdgIwKWKOrABEt2yunFezv7OP50+d49vMz7G7votVsI5vJoDCag4sOyrUqmlQUh4IYn5zAjRs3MDMzg7HRImKRCLqOAujsSTxMm6XLLNypXqYVOC3BqUIPhULIZrNivcyf+1tI0IJ7oJ32r8iErlhnv1sAMPyXX4MPfgbQy54C3e+BPkiB/i1u30pgZOTzUaATWKpe0gHBf/09zwkoV9fWsLy8jNXVVVHdTkyOYHZuGvl8Hjvbu3j8+Am2tnbEmpk5dP/rbzAxMYlcLi8W28yxjutIT3baeotxOx0RLLsHsmnnzjnGMSF7YysC/+b3XhfIT0V7pyNOBtyeRRi2FUDADorKmPOA599yOkIcVR9qpdDlzT/GRWjsF8sMAndtp9Xrm+7b6guiFjLqQVKWzHik1HJDosoWG372Pae6v0+HflGBHnKssx7o0sPahMu4OZ2ehfuZAv0TAvTX69ID/U/5BL7OmhhNRpFERYofBhW6XIS6g2Lrx5NFCIwLoTd7nbdd2ra3sbO3ixcbe9jdP5C+99l8DtlcDrFkQhTpmxsbWHu7gnazJQr0G4s3MD82LrbukXBY1i3mi4y3Z9/ug21ZU6WYQhU7iGIcBiyCfMJvjpvjimMHHRT4L3PLMNkmgIUeSg3vK+LZ3kMVbCgLd4H0bIVhqhYCveN5x+05IlxQj3fss3YGvo27Wv+V9Xq/+pyPhwPKOeQyiP6ujb7fOoGFXYMV6GZ/D/RAfCgL94hbhmGzmMNCu2sRx6PpdFGp1tFstmSdCAWCSCbiCIdtRE01Dj2HAN9m/1es9folOgI6AucjoAG6BuiXzQkN0D9stRj+b4h37cp7YyB1neeLOK+zkGyYsb/sb7qPlVe/VID5YaN09VdrgH71WF069roH+sDQaID+4bl1HXvQAP06oqr3qSOgI6AjoCOgI/CFR0AD9C98APXpX3MEpENxT7epDqbU5v4XGL5IlVyu2XZRbbTlC/94LAzXdWAZLiKRAEyq6bqEd1R+ij4VXdiiDq25FrYOO/hx+S3+/OAZVtdWYNkG7t3O4/69WSzMKoCOTg2mUwe6Qbii1A0A3YACMvL9C0E6989+6C2YfN4xRd1nGbZIYmu1JirlGjbWNvHwh0d483oFpmljbm4Bcwtz0qd7a3sN21ub2NhYRzBk4/btJdy//zXmZmcRjytVeKcjSBWu25ZYEBYpxXBXICdhSKvV7IEkAiaCL9Nkf3Nl083XEY7Tcpvgk9twTWJ8Cc5pHc87tyWE4jH4s2/zLopixxGFJ/dFBaPqb62+bOL2vPn9ufv3LTCVgDigICphsWJb3A/3ScClAI7/OlGpemPvQ65+S+SLyWh2Q2Be2KE6OpYDOirvNcN4tlrC3396hWfPq2iV65gen8R//+O3+MONFCYLIcSDESm+4JBaZ2RWdt/fA53qbaJjq2ui4wJHJzX82+MV/H+PnuL52hYcM4g/LMzj61u3cCubQCIZkB7osp9ez3nuod9qu09J3SOgfb28BQRynDrY3dvAw0c/4NWrF2LdPjUxg5s3biKfG8Xe7iF+fvIUP/zwCJVKHUtLt/Htt99KIUY6nUan00K1Vcb+wa6oxiUvDAUew+GI9Cyv15uSG+xrLrbY0TiSqRSikag8Rrt23ypexrPVkv1EoxEB6Mwh2rczZlSn02K7VKkqi+9AAMFQSOWtuEe00SiX4bTbyGQysIMB2V+z1RLQarEPt2WKgpn75HPlCvutM48ZUWV3L7lG3GqYcs48D6rg+S+3MVkgYFuiKidsdYSLqx7fXGr8jgJUPDPfmIdU6HYE5hokyWcAffUNVtffotVuYvHmDfzfX83g9sI1Wriz2MEAThwTD1aP8cPDZTx+/BrN1Q1MJBP4Ph/HN1kTuaiNtFlDwAmIZf3FW38Bkjzny9d8QbySnfdexnltsoiDc9MyBaTv7O/hzcEBtnf30Oy0MTI5juLYGCKxqCjPX794ic3Xb+GU68hns7hzcwkj81MIRcIIRkIC4k9KpzimY0FHORYwr5KxOGzLEqv4SrOMGlXs0SiS0QSS8YSsNZYZkJw9LVdkLFigIdbxLhCNxxAMhxGIhNXahS7qraZsz31yogYsC9FIBEYgiFg0ika9IXnearbAEPA4AdtGs95Ay1sb4/E4QrGo5DTj13a49rqypjI/WZDCvGYseI7MUyMUkLzjsfi85Snte0C9/zt5/mx6xURcQ702BP7wKZcGFrq0ZF1iXratKFqGJfnw7MTFj09f4oc3G9irVLC4MIs/fnsP3y9NoJjPIBboQnA+lfxWAM0OYNpAue7g+KQmrSB4PZFQGIV8AWPFDCJWR1nu+xb2fe+71/zGr3evI/C7j4AG6BqgX5bkw0BU/vGhFejnI6kB+uDMGjavNEB/N47awv3zfmsedu5rgP55jqcG6J/nuOiz0hHQEdAR0BHQEfikEdAA/ZOGXx/8s4/A1QF6p91FpdbC9v4xSqVTpJJxRKNhJGIhJBMxWFZX7JSVnlLtt0voNgigr7+FZRGgF94B6JbbRNelHTUVgrRmD8p3DEq92majZQ+it2B2bXQdBUdtMwAThNUd1GtN7Gzt4vFPT/Dq1RsE7BBu3VrCzaVbiCfi2NxaxaNHP+HHH38Qke69e3fxzTd/wPz8PFKpjKh6CUUbzRpqtbJAHIKdUIj9r+0eFCe05B+ThDjBYACBAFWZAYGOtVoVnY6C5YSfft9r27YEoBJScp8EKLRHPjk97WVLu90SQEQwyTWMxyfQ5D6CQfUaH2YSTDE2BFWEpX5fbwLYZqeFQDAgwIlQjmCIalICdJ4Hr4evCQRs2acoUL2zuMofyRZCcNqAFW6gY3YEoO+3Inj6lgD9JZ698AD62CT++/ff4JsbKUwUwp8hQKfq9sza3HHbAsAPDnfw888P8ez5UzhOCxPFCcxMzyIaTWB/7xgb65vY3Nwl4sfCwg3cvXsXY2NFGdfT0xOs76xic3tdQDgLLlh8EY3GxPKd41gqVXB8fCTgMZFIYGpyGoWRUQGCxycn2NneFvAoQLHdFthN6EzngsLICMbHxsROvtasY2dnB9tb29g/VPvj/rP5ArLZjFzb8ckpjvf3xQ59dLSIbC4LwzJRqVSxtb0lox5PJVEcHUUmm0W71cLO3j7q9Yaog9gmgTlUrVRlf8FACIlEHOl0VoA8AWg8lkIgGBIYL+4TVNeKbbhXwOADdK94wtM/y3Yd1TBbFLxU0W+yB/paH0C/cQP/151PBNBXNjCeSuBP+Tj+kDGQjwWQNqoIuO8H6L0v3nsAvQ+294F3Mlf2GydA71qWKM4VQD/E2uYmStUKUvmstJwIRSJo1urY3d5G+eAYgbaLfDaHW/OLGF2Ykhg22k0cnJxgd28XB0dHqDXqMr+j4Qgy6TRCwSBqHPe9DVQqZSSkl/oYpqemZF3i+rm3v6/s49ttyRM6KdBun+OcyWVRGB9ThSJdFwfHR9ja2sTuzi4cT2XN9SgcU2p4tjugo4PT6UibjLGRUTmHeq2Ocrkk8J3r3ejYmDhzcL06OjnGaelUlNssBOGN+cfzYFy5zsZSKTUX8nk5F14fCwX8m1+sIb8LQFevFTW7V9TxPoDe8QF6x8DTUwXQf3yzKQB9YX5GAPqfbk9iNJ9GPABE/NYbpo0WD2UCpVobL16u4sWLF/I+kEmlxTFgemoC6ajqJ68B+mf/QUmf4BcYAQ3QNUDXAP16Ju5V/j44f2StQH93JN6NyfWM1i/vVSvQfzlGv7SFtnAfHCEN0H8pcz7N8xqgf5q466PqCOgI6AjoCOgIfNYR0AD9sx4efXKfPAK/DNDpKE6xXqtJUFLG8ou3WFtbQTaTxuTEGMaKeWSzKQQDtFEnNfA6JHcdD6DbFxToy1hd9xToSyPnALrRqcNyW+i6tnqtGDwrgK7k021RCRKiw2wDLvuVi9l6D6BTOd4gANo9wM8Pf8azZy/FNntxcRGzc3NIplMCRh89eoiHD39EIGjh66/vyZ290COROBr1Jra3d7G3v4Pd3W2xXafql+CT0JDqW0LKw8NDeY5QaXx8XKy9CdP53O7urjznq8sJTwiGkskkJiYmUCwWBRo5HUcA5tramti8Exixf3YulxMw6du/8zmuZ6lkUvqn8+bbwvPLj0KhIOdAEEvoyv7cpUpJ4BdvfExU8p2WgPNkMiH7z2TS0v+d1xAOhVSvZN/iue/fQZaKJp0C2oAZqqNtOmDb3/1mGE/flpUC/UUZrVIdM+OT+B/f/wH3b6Q/U4CuXPN95QNdBxing4NdPHnyE3748QGOTw8QMgNIJVMIh2NwXQuhYBihYBTZTAHT0zOYnJxEOBIUNfir16+xubuGcrWk4HezJSCRcnHmAIFfs9mWHCJA5PjNzy9gbGxcnid039zcFOcCxp5jx6II2nczF2kVXxwZFeVtuVqR9gBUoFeqNdmGuRIIRZBKpSUn+djp0RHKpRJGRkYwOTWFaCyKo5MTvH79WvKDc2NmegYjoyNyzofHx9J/W4o4Wh3UanXJbRaGcA5wv9lMDsXimJx/IT+GUDgiAJ2AUlYXuhz4rhbSbkH1YZf26eIA4CnVuaFpihK73XUEoL9efYOVjbdotpq4efMG/vUTAfTGyroo0P9USCiAHrWRMWqwXWXFf/F2UYHeA6R+qwuxsjhToDvsK27bon43LBv8ffdwH8+2t/Hy9WtsbG8DAUvgOeczy1zMLpCOxjGWzmG0UMDU2ATC2ZTA8sOjQ2zt7mB3fx8n5dJZiwCuP4mEchioN7C5uyrFO8loHDOTM7h586asL9VKHfv7BzL+MkKmiVKtguOjEym4KYyOYHZhHvFkUh4n7N7f20PptCS91DvtDjrtNhKptABuroOVUllymKr1mckpyXEWBTH/t7e2pPBntFjE1NSUrEXHVM8fH6tcpoW84wg8Vw4aLAJyEY0lBJ5PTU5hdHRU1r7QlQC66oHOwg6xijeUy0K320FXHEeUAt0xzxToyz5Af+0r0BVA9xXoBOhhSvQF1NvodAGnC5xUmnj06BkePX4k1zKSL+D20hLm52YxklaFSxqgf/IPQvoEfocR0ABdA/TL0npYpbBWoJ+PpAbogzNr2LzSCvRBn5+v781ouPEZ7jw0QB8cLw3Qh8uj32prDdB/q0jr4+gI6AjoCOgI6Ah8QRHQAP0LGix9qp8gAoMBun8iPlDkl0fNhoPN3SP89ccnePZ8GflcDrdu3sD8/CRG8jmEgzZsU8Fzdg4nSVCGuaYH0Nv48ekb/PnB8pmF+1IR9+/OeRbuFgynDrtLgE71uQ/Q7T6ATijvAXTDkd7nBmXP/Jf/dWkHbaDTdHB4cCQW7g/+8QPK5QpyuQLyIwUkkknUG7S7Jrg8QTwRxZ07X2Fp6ZYA5U7bxcbGFt6+WcHB4aEAHrEmZs/dSBiZdEZgD2GmDz8Jiag+npubE5vk/YN9vH37VrYhNCcEJTwhpOS2t27dEhVihPbGjQbW19cFoHN/hK/cP5WYhKz8g5+gnEC847RQLI4IqCXI4vZv3rwRQEUoSgA2NjYmYGqbCtVyRWLX7iibcAXRlQUyARb3RZjP1+TyVBEnpK82b/19ii9LTLMbgNN2YYYbcFjUYBnYbUew/OZUAPrzFyc9C/f/8cf7uH8ji4lC5DNUoF8E6B2BffsHO3j46AH+8Y+/yc+deh22aSIUjInyWqD5xBzGxycxVhwTgFdv1MC+3Q8e/AMr22ugDb0USjhdgdzMAxZiTE5OiWU7x+Tk5ERey/0RoHPcOV57e3syllS080bQzsIMnhvHOxWPiVJ8f/8QR0dHCmxbNlrtNkrlMlrNtkBxbhuLJdBuNnB4cCAAdWJyUvKd57O2sa5s5gO25MJocRS2ZQvg5xxu1AlU9+XOQgAq7pmjAtCzeckhOZ9k3lOgB8QiW7wo2M7A77Uty4IizgTAdELgjf9nywYWuhiBABzXlaISAvRVAvR2Ezdu3sCf7s5g6VNYuL/1ADoV6FlPgd6tCkBX3ekv3Po9KP1v3vmv5dN2qSrwblTqu6JAl/DYpvy7d3iEnze38PTFC6yuraLpdgT20to8ZNpq/V24ga9mFwQi05q93G7h8OgI6xvrWN/eFAt3Ksib7ZYAbfY1p306txdleImOBE0kYzGMFcexML8gFuPtliPFEvVmEyGvnzqB/NrWluQe+7FPzs5IUdPm3o64H9SqVbke5g1h+enxsbh5qKIk5r8juc42AcwXOihwHWKOv3z5UtYwXpOfS2xBwO35OAE910D+zHcAzgfmXy6Zl8KNqYlJ+TccCsv8HGjhLouap0BnbhqqrcBABboAdHYEiaJt2Ch1LPx86ogC/YFYuFexuDCD77+9g++XplDMpxCzgZDFFiYeQGdeE6CXG/jxpyf46aeHElO+V969cweLC4sYzQQ0QP8En3r0If85IqABugbol2X6cCBNW7i/+xGn22sldbXVRCvQ342TVqAPyh1t4X61GfWpthq2eEYD9E81Uu8/rgbon+e46LPSEdAR0BHQEdAR+KQR0AD9k4ZfH/yzj8D7ATrV56pvNlCvtbG+c4j/+uEJlp/+jEI+h69u38LC/BRGCnmEQzYCJrWmoikVfO6hsj6A/hp/fvD0AkCfVwA9bcF0G7ChALr0QCdQgwLoysKd8Jz7Vf+aAs4VQCd1okV2lxC97eJg/wh/+8vf8Zf//AuOjo8RsMMIhkOIxmJss4xsNo1icRTjE0VMT0+hUMjLaG1ubOPJk2W8ebPSs14nxFTq8KYowwlr2Ced8JsqSYLEu/fuYnZmFrFYVGDk6uqqwEb2+hXr62pVACThzuzsnBybVu8En7u7OyiVyrJ/As16vSZ28Lmcssembfze3i6azTpGRwuYnpkRpWi5UhH4dHR4JKrkmdlZAfOES7QA5zHZ+5w2yVSl8nzZ25vgkupjWoBT8TkxMY5CIYdYLC7H6ofn/erIi+lsCUDvigLdsboyDHseQP/bjy/x/CUBeg0zYuH+Ne7fyGGiEP2MALpyTGCC9SvQGSOCwsOjXTx+8hMeP36IeqOCeCiIKPs/2xFwbtCOfXJiFpOT0xgdGVVjXzrFq1cv8fe//xVPXz8XG/1EIim2/RxbHieXy0vcM5mcAGUWRzAX8vmC3OkKwC8pCNz4L+2qeY4nJ1Slb8m4plJJRAJBUZSvrq4JiOQ2gVBYKdYd9jUPyv7YO5vn0G40BMCblolMJot0Ji3bHhweyOOVek0U66OjI6oXezQm9tnsXc2CjK2tbaUI7rjSwz2eSMj+WTzAXI3FstIugZCUAF2AMBXDws1Z4OL1QKeFOwF611MUC0C3RNXOvtm0MO8B9L4e6N/f+20B+o8Pl/Ho0Ws0365hPJnAvxQS+DZjqB7ookDn2vPuIk/L+x5Y7wPoXQmALGTST9yrDFIQl7b3XL8sxq0rAP3l/j7erq3h4OgQVjgk7RgI0Nv1JuKxmDg73JqdRyGXR8C0cFytYXtnBy9fv8Lq5jpqjYYUtVC9LXMahoD2yYkJcctoNmmR3hCuHwnHZO2gDbrT6YrqnP0twpGI5NLb9TW8WVuT8U9l0ihOTqDebGB1Yx0rq6uytrAFRDgYkrnTabaQy+axsLgoxUCGaUibikq1KgCeivFAMIijo2MsP13G8dExMqmUuB8UR4vSRoBFQuzfznWOa+fuzg6qzbq0tuBcKyTzyOfymBifkPxjWwHLMATMS3Qvjo3/gPRAfw9AJwPn0BKgw8Zpx1QA/Rl7oNPCvYpFsXC/gz/dnsJoLikW7kEB6OLHj7ZXNHJabeHho2U8e/YMzVYbuXQaNxYXMT83h3zS0gD9s/+MpE/wS42ABugaoGuAfj2zd1iI5n/W6T+bXhGDmBKdf7Me5Hj1sa5kmOIJMQsaUCP5sfJKK9AHfH4e8Jn6U4z9sMfUCvTBEdMAfdhM+m221wD9t4mzPoqOgI6AjoCOgI7AFxUBDdC/qOHSJ/ubR+BygK6+IFHfHJBHEKCv7Rzirz8+xfMXzwSgL91axPzslKiXI2EbQTIX38JdMJDI8TyA3vIU6D+LotKyTdwTBfoCFmYLGEmbMJ0mbDTlNVStEqBLY22h+Aqgi65d6JMrCnT2PZdmswTowqcMAUD7uwf4r//4L/zjHw8E+oSCEbHsDYQIogzpVT0/P4vpmUn5mdbsVAL/9NMj/Od//Bfevl0VqEm1IwE5oTjBJRWSVJoTQBFUUwXOdWZhYUGU4aJi73QESNJmmBa9tMOmsnxjY0POhfBIbIqPj0V5TjjpW7wT1lPNaVqWWLJTVU51LwHpwcE+4vGoPE6Qz+OurKzI63kMgn1a1RNY8TkCyla7JQrRzY0NUSVTxU5FKCEtbeTHx8fk+vkaPk745H/B9EtfNJmuDbfdhRVqomO56FKB3gzh6dtTEKA/e3mCdqkqoO+/f38P92/kMV6IfT4AXWmfpQDjPEB3pNDg4FAB9OfPn8K2TRTzWYwWcrCtMDY3twX+jRWnML+wgPGxccTjMYHcr169ENv3td1NwDQwOqIszlVhgiUKcOZJJBKTceL4lE7LEnsq0Tm2tLpm7tCinXnG7ZhrtHWnIwLzJ8BWAqUytra2xG2AYDGeTCART8lr7VBQXAV4JwgvHR9jZ3tHeoxzv8xrQkzmDvtls9CE0JLwkm4NPOdEPC724pVyTSAm85h901VvdkOuhcUg7KteyNEZISww2CU4Zw90+QLSB5oEx0q5JACdc1gAswGHxTCmBTMQFEhMgP52RfVA9xXof7w3g1uLs1gsJpAJOAhZFgzabhuqwIDHUkfi/llkw7Xh8m8/L+a56Tpio37imHiwegwC9MePXqPxZs2zcI/ju4wpAJ0W7izgGXS7aOEu6xczzTsVuWJa1ns39j3nIkuLctc0RYG/f3SIN0dH2N7bRb3VQiqbQSwelzW1dHIqzgORYEiKU1gIE7Js1BoOtna28fLNa2zt7coXv5F4THKK481YBw3Ls9svoNE8lgIMWvuz7QV7oLNHN6PIXGIxRiQWlfMhKH/66iWqtRoSqSRGxsekdQAf57rCa2bfcyrcqQSnlXo4yFYDEwhFwmi0W9jY3JQc4u95KsajEdTqdbx69UrW3qBlYySfx0ixKGr0VDoNO6gcCbj+stDk6PRE8pXXEreiPQt35iqPbzOHLgXo/gB4Fu7mBQU62464rZ6FOwxauPcBdOmB7inQvR7o39+eQDGfQNwGAgG2FVEAvemYAuHLtTZW13fEKYRrPM9xYmwck5PjSEegAfpv/plHH/CfJQIaoGuA/rFAp7ZwPx9JDdAHZ9Yv/c10/lVagT748/P1vUMNNz7DnYcG6IPjpQH6cHn0W22tAfpvFadJKO8AACAASURBVGl9HB0BHQEdAR0BHYEvKAIaoH9Bg6VP9RNE4P0KdP+EXLeLRr2N3aMKfnr6Busba8hIv+QJTE4QdqQQCBiwul2YhroLmBScbaLWNbF50MQPy6/w5wc/Y219Tfok31saw/27i1iYGcFYPgijoxTovEnf5B4OOwtNl/BcyTfFsp33Tkf1ng3aAYHnjTqtqmnh/hBPnjwRkF0ojCAWTyIQDKNcOZYetxMTY5jiNUxOIBwOCaD88ceH+I//8xfpgU7oROUuLbX9PtSEm8qCuADTMAVoEu5wG0J1sRIOhwXy8PW8EzbS1n3l7YooNQlPqeDd2dkWAE4wpI6VEHAqoIsgM5ORY3G/tJPf2tzoqeAJvAlW+VpCeAIoQlXCfVEQJ9nXPCbXSfhOGEnLelGKWqY8l8/nxLKbQJ77o9qU6uSLXzJcpgYxXYtm3uhaVbi2AdfoYrsWxrO1Ev720ws8f36IVrmMqfExUaB/vTgiAD0ZjInVvxjvX1AbEBD63gVU7DKDrC7hInB0UsO/PV7Bvz9+judrm+gYAXw9N4v7S0tYyiWRSgVhWqo/Mu8KWBNUnllm94NyOhm4tMZ2FdhW/ZWVtThdAPYPdrG8/ATPnj1FLBbBzMQobt6YRzgUw9u3K9jd3ROYznGTYoSxMbHLf/HyOX7++TGOq1Up2JDnJiYRi8Ykbzn2wWBI5gYLJgilWQRRKlWkYIM2/xwP3mm1z3H2t2ERBgE6t4nYthRbHB0ptwHC7LHxSTke86nR7sg18XHC5GqFsH1TcoZ5QFLI3CIQJchcXVd5xOOxGGR2dl6s3rmvvT0Fz5nL5VKlB9HpWJBOZ2T74ug0EsmUAPe2Z1/hGIDjt4bmfPWmMi3cWVxAZTLHhI4TUgBjBUR1zAKU1fUVrKy9QbPVwM0bN/Hd1wToMx8M0C/7Eo3QnSvLacfAg7WTHkBvvl3HeCKOf83GcD/dRS4aQBZV5X4x4Cbq7QE311RrIst+1AJGaw2uc7xwpdpHwEaj1cDu3h5e7O9JH3OCV1qec+1hUUStXJE1h9b6iVgcxdFRpJMpOB1T3ARW1texf3iAQCiIdC4raxLXFV630+7IOpGKJ2BZHZRKp9je3MLh3iGCgQBGcnkpwMjmcojEEwK7246DN2/fYPnlCzRaLSTSKeRHRwSK7+zviYsGc4TnOD4yqizWDZY2WZK/zD/ayK+tr+PFq5eotVQri1whL0U7dMvY3t1Bt9WRmNBdY3Ja9TWPRMIwbFuul3lPNT3dQFh0YnZMZDNZzExPY3Z2VqA73wN8wM71RYXZyzt/XNifnG4HJm31leW76oHuwHWa8iqxcDdjnoW7p0D3LNz3qzWxcP/jN3elB/poPiEW7kHUYEoPdgPtrrLkbznAwUEJlWoF7XYHAdtCPBZHOpVAKny1Vhmf4IOBPqSOwBcfAQ3QNUC/LImHA2nawv1iHDVAH5xZw+aVVqC/G0dt4f55v/UOO/c1QP88x1MD9M9zXPRZ6QjoCOgI6AjoCHzSCGiA/knDrw/+2UfgagCdf9C2mg5K9Q5Wt4+wu7+DWCSMXDaDHMFlIkruIzipvwe6unwfoDcUQP/BA+gWAfq4B9BHMZYLqR7oPYCuECtv/YxVAXTvEZcOxZYoYdnjV3VCtwQO7u/u4+dHP4t1LoHgzMwcJianEArHsLr2WizRqeaemh6XPr0Eyuyx++TxMv76/7P3HsxxHVuW7jq2PFBwdKIBnUjK3Kvre96LiZjomPezuyO6e3pmuvte6ZISvUQDegfClDv+xdqZWXUAVJEogiBBKktRAlA8dczOnVnA+fZa+z/+C69evRaba8JlgpxKJRRFOoEQ4Q8thNlzmvCaMId/VBLC8z1Ud9MOnV8JSgl+CC5/+eUX3Qe9Dd/zRPHL86B6mPvlcQg0uR/X9cS6m6/TSpsQ/MmTx6LgJHQlECNgp9qSr/Hfut2eQDZa0p8+fQZHDh+SfRGKPnr8CBvr69Kje31tDWmWCEgjbOf1i833zAzYe7hs4S5q4QkiXi/34BYeCr+L3HNAUe2TXgU3Vzbxnz/cxI1bBqAfEQX6b84dxrGl5gEC6CmKIpf8cSWPIMUYcaz6kj94cB/Xrv8oCtlKJcDyyaO4dOFLHDlyDBvrHYG8r19vKjVwvS7Au1L1BUo+erSC56/XBYxynAj62E/awHPCdBZnsFCCeffgwQM8efxMQHYlDDXAXpYxIRAkpFy5f18gJGH5wvw8Ftqzonhl/qyvb8hcac8z/+ZFcU7ltynMoIU8iwpYtMH2AuyVzbE9euwYvjhxXBT3d+/dx9NnTyVH6Xpw/sJFHP/iuMwfAl22CqAFd7fTk3NOk0yuaWlxSSzpqcZvtWaln3fCuLIgQQN0YcS6F4MAStp2skuDhpqZVmQ7biA93KmIv79yF/eoQI/64sTwx98sfxCAvpY5+P7+CKDHGqD/w3wD380qgD7nEKCPB+WTAbrp/677YihUqxY43wPoNOAA6xsb0pf+GhXbL18OATqLaQidiyyX/Hy9uookTqRgp1GrYbY5L/nz7MVzPH/1Su7NNtuzaLSaqGt3CSq0F+YXsCA5UkgBBt0pHtx7gKg/EMcB9kNnwcfs3LyM5cbmhoDva+xV3u+hOTuLoyePi3p6vbMp1uz8XYvHmG+3pVCEVu6u44u1OtdLFsU8fvIEd+/excMnj6WVBgs9lg4fkvx+/vIlnj95Imssz+H4qZPy75wLBO7KAUQB9G6HRSOryBPV9uDs6dM4c+aMmn/sz6FouBRXMQbq44LKcD1ebPPxJoBueqC7DcTbLNx/oIV7t4vzZ07hj7+jhftxsXBvBEAFfYH9BqDz2HEOxEmB/iBGnhUIfBdh4KNWcRFqB4b9tKs98L+C2BO0EdinCFiAbgG6Bej7M7mmhWjWwn3cOFgF+rioWIC+P3P2fe112rlvAfr7ivz73Y8F6O83nnZvNgI2AjYCNgI2Ap9FBCxA/yyG0V7EvkXgzQBdFKEanmYp0EsKrG7G6A+6qFZCVCsVVCqO7n8+sm/XXY/FzF0BdAePXmmA/refBAKKAv3CF/jtN+dx9hQBeg1O2tMW7mLCLABuB0AXEqdAFHueE6ATNudpJtCECnSBnysrCqDfvCnKykuXvsbFi19jbn4JDx/dw717d9Hvd9Fo1nDo0BLa7VkBxw8fPsbNG7fx8uWqKIsJrfikipLrCdWVhD/sQUx4LUrZ+/fFRptKUUIcQncCRQJxPqhsp4Xv9evXBX4TkhPYx3EiNu7GkpvnQStsHovnwuMRsBJ0E5ryWITwhOlUbooSfmlJlME8B6qYeX4E4hcvXsSRw0sCoIx6mV8Hgx42NtbkPLiPxaVFnDp1Us63RctkbRlubJDfpKjwchceAbrXRea7Akuf9Ku4eX8D//X3W7hx8wXizoZWoH+Nb88dwbGl1gED6OwPzdILH3RaiONUYB2LImjFfvPWNTx4sCLz4NjRJVz48hy+/PIiWq02et0+Hj58JC4EBMpU+7dmmlK00Ott4PV6F4NY2U3TrYB5ysKHI0eOCvgjpG635wUgcvzu3b2PV68ItnOcOrWM8+fPSy6Ux57b8VjMs+NHj4hal/unCp150Y8jeF4gQJ+AnjbYzBFRL/u+qM/pesDr40URnvPJfUif86dPpOc0of+Zs+fkPPlv3J45/vq1amWgel4H4rzAfD958hQOLx6VYg/4LlJpLU9QSUW/WcBGjgMC0Ak3qQKmhbv4m7N/tWp58PTZM6yUFegfEaAnZYA+U2BRA/RJrRonA3QVB1FG6/gogO5I7/PMKdCLYlGd371/D1fvrQzhNMeD85pPrismJ7gm8HuxUK80xXqdMSXY3uh0kIiVvYNKtSL9zWmxLq4Th4+gUvekv/nLZ8+xcue+slH3Axw9+oUcZ25+UQohnr94jp/v3MGVq1elgKIx28LyubOYm5+Ty3i9vo6116/R5xxwXFSCELVqFQsLqrDi2PEvZB1jDnEdfP7ihaydzEuCcmmF8fKlWLyzeIPr0vETx3H4yBHJWdrZs+CD0Jx5xyevmdsxFuwpTueN9mwbge+rtgDSvNQUWjHZSgCd+UbHCeaeW1Kg05FCFOiFsPbMa4iF+1rq4Rp7oF9nD/SHEAU6Ldx/9xX+fPEEjizOigK95valeToLcjJpKwAkLMopgMGAn08OwoDrgEwRVCxA37ffbOyObQQsQLcAfdIsmFYpbC3ct0ZyWohmAfq4TLQAfVxULEA/2J/d0859C9AP5nh+8gAd/OPWPmwEbARsBGwEbARsBN5rBLYA9EFfQFVv84Xc9OcNYt7U5ZM3cHlD1yqB3mv47c4OfATeDNAN+OIN/yIHBgnQT8giCgHnhAAi7HMKeB6Rd6oU6ATcVKDCB5wQvaLAo1d9fH/tNv5tC0A/oQH6ERydb8DJDEBX3dNVC3Zt6M3vxe7YtDVWMM6I0WmLnGe5AGkCzXt37+Knyz/h9q3bAkoIlL/55jucPvOl2Hyzn/jjxw/x7PkTAZa0Char68JFp9MTgM5CgSDwBGBT5cm1giCSykg+qQ7nmkIodPXqVQHlrWYLy6eXceHCBQFEhD203SY85zaEgwbK8/1UdD5/9lygKONKKETIKjbLs7OyDx6L//bwwRNcufKT7I/bERrxyX1SwUwwSojP/fP4hw8dQuB5Albv3P0Fr169VGtgrys27vPzbVE6n2P/9hMn0JydgeurggTCYLMeTrrZ6OXKXr3wIuSeAuhP+xXcoAJdAPozxJ11nDh2BP/jL1/h27PHcGxp5sAD9G63j5cvXgrAffKEFv2vQbv35kxToPfJE6ek0IHg/fnzlwKeCff6/U3UG3VdjJEhjgpwX4x5vx/JasAxJaCkIp0QfFZ6TjtSHPHo0WOxp2bc5+cXxB2AecdiB+6feU0IScjI/RxaWsJcu41qrSqg9cGDh+JqQKvoSqWKmbY6Bgs2+OTY8lx4LFp8k+MuLR0WEOoHvgBUPtnnmvm3sHRIikX4YG4zj9Y0QOc5BEEFC/OLAjqZo5w/nCOco4SGjuch5fwVgK5uFsqcHU1h9QOBY67mNuE/VdXPnj/FvZV7WCkp0P8sCvS990B/m4V7WYF+9fIvMAp0sXDXAL3tdPX6tHORnwTQC/GtZweKkgKdLQaoPndcZGmKzXggY/CUCvynz9Ht9eU9HAdalBMYMwd5DSyIIYw2YDmEL/3rWzMtRGmK1+tr6PR7ssawMKZZb2COawrzYWERXjWQtZEq9GePn4lDhe94mJ2dw6HDh9FozYhNO/f/5OlTPHzyRMA1z+XoieOYW5yXFgWDOBIXjNevVpElCTzXE4BOAM+2BswN5gVzmzm0sbYmazVz7OhhBclZtPJibVX25YehKi6Za4tDAd8n+ffihXI+yDJkRY7mQkti8sUxVUjENdHnh5V8YGmAbno2SMHCdgU6tyVIVy4bRZEiz+KhhXscEKB7WEtdXFvPSwC9qwH6N/iLWLjPoeEXaDqJsuIXi/hAisCivECnyzYNHZkHtWqISlhBJQzQCnnc0Tp74H9dsCdoI/AJRcACdAvQJ6WrBeh7m8jTQjQL0MfF2wL0cVGxAH1vc3O/3z3t3LcAfb9H5N32bwH6u8XNvstGwEbARsBGwEbgs46ABeif9fDai9tzBHYH0AkXqEBPsgK9OMNgEMP3HNRqAUJfKeo8QggCdCHaoh9H4dDO9i0A/evzOLt8FEfn69rCfSDv3xVAJ5CTntW5gLkszQTk0FadCvR7d+7hyePHYgt87NhRnDt/CRcufIO5+RbieIBHjx7i9s83sbb2Wo5JoDPTaqNarQtEf7X6QtTaUcS+4Z4oHAnHCa2puqVCnSCRKuTbt28J5KFlOwH26dPLmJ2ZRbfXxcrKA9y6dVPsi3kuVJpTmUmwxDWKAPbp02dYXX01VLlT+Utl+KlTp0Qxyu1evVzDrVu/iBKY1tw8h7Nnzw6V8LxuAibCJPYEnp+bg6fVw1RT056bMIoW5SwYOHLksOx/eZlA+DCqjTqcUg90UU67O3uim7R7I0D/4RZu3CoB9D9fwm/OfYGjBxCgK3NxX1m4J4UUJAwGETY7tLzvSnsAAnQv8EThT3v+er0p2zNPlCq2jzgiqPQEoochIV6AXpdq2Z5AbcaTxRG1akO+8hkEobze6/bEupv5wVzj+BI6+p6PJE1E3cv9EIamSYp6vYYG3x+GojAeROo4UZyonuJ5IXCTimTup1avyVfCR/ZjppKY84Z973m+BKz9fl/s09n/nedVazSUpT+4/wjdTgdRFCOOEsl7Flo0Gi0B541mky3NBXhy9hKguzx3ZKLIVfBc96LWEF163Iu0SynQuR17qosC/anqgb7y4I7MP1q4E6Bf3G+A7gBr6cjC/U0AXZf27FiFxb1hTNuDnNer46D+XV27OG04DpIsR4IcGaFrv4u17gBxkkoxS+iHCCvKjYI95pkjfHs/imTOs8ii6viSn9yOanbmwiBNJDcYZ0LterUqY9uo1uA1qrJvFix0N7pi4U51PNc/5rgXBIhzrvcDcSXg/lig44cBqs265Bdhd1pk2NzYRERXAs4k5q8fwAsr4tRBFwxeN2+8cS7F/YHkHvORdu+8Fp7/ZtRHkqZwPRf1ZkOKR5hLnBPMTeZsnMSSY9ymqDiSu+wDz32Z29GcO/LY0vtjFG++rizcFWwnV98C0ClMd4BIADoV6A6uruf4+43b+OHOQ23hvow//s4A9LYo0FtFpBTooAdLCMojulGMJ09f4cWLl+j3+mg1G1LYxBYMs1UFz23h5p5/kbE7sBHYEQEL0C1AtwB9fxaGaSGaBegWoO82Ey1A322kPs520859C9A/zji97agWoL8tQvbfbQRsBGwEbARsBH6FEbAA/Vc46PaSp4jAZICu/kjizX2lOCdY7PRjvFxdx+rqa3gu1avzWJyfRSX0wdavjkNkQGqh9luAIONtAP1LnD11FEcXqEDvwgcBuhYQCowfp0DX1u45eymr77lpzv643a70+KaKc+P1msAlAjmCp/n5wzh85ASarSqKIlO9qh+zp3RHjkgIU6nU0GzMIMsKdDpU424KLKTauF6vYmnpkKh5qR4nrCJo5X4Iz3kswiCqg6lUN/2tRV2plaKMJcEp98FtCJL470b9a2zbTa91umVQRcz3Dfopnj59IdfI4xAwibLYdeU17sP0R+c51AjTgkDO69mzp9jsbCgFZ5pIf3Xumz2KVc/2BrzQl5Fjb3eq8gl2eBx+HafYMQAdbjS0cKcC/eZ9pUC/XgLo//jni/hGAPrsgVKg5zn7oBOYsdiDLgauFCvwkRep9AbP8wxpGsOl/bLnwvcJtkPpl85tOYaq5COR7TlngtBD4NUQDRLEUSr747bSb911taNBRd5r/o328QSNJuYyD9iWQB9DzinPNbxW/c1lGw1r+W8p54TrCejm6yzoUNJuZRfB/wgpuU8Bd2KhTuW3hzhLNcxM5DX2NzfnwJxgywGeD/vF83vZplIV6M33M05UNFMdzAgKQC8y5OLV7shcHTpGcL7yBx5fgL9S7ooCXVu4E6DfXzEA/Tz+4Ten9xeg08IbuwTo6CJn9c6Yh2l/sP2fdJt3beFuVOia8zoect0znk4BBN9J7g4LL2it7jqOjHnKuUmHCFe5PhBqczxr0ibAhRf4cHxPiiG6UX/YZ549yrkfgeCOizTwVaESc5Be48wD3WqAVvoky7mn5j73JQUQjiMAPfNY9JDL9xzeaBCJTXro+aIu5z4z10WtqlTh0mKDx2KBCIk1wTXX7UzH0HWRcQqah6ccgdTcYvqoPM2YwfoOa9+LZR1jTPgat+C+Zb8E06aKwVi6m571BOgCzidZuKu07IdagZ6NFOg//EIL9y7OnV3Gn373Df48VKDnmM00QOdYIkSaF1jr9nD753tS1MV1fm62jbNnzuLUyZNYbAUWoI+dQfZFG4G9R8ACdAvQJ2WRVaDvbX5NC9EsQB8Xb6tAHxcVC9D3Njf3+93Tzn0L0Pd7RN5t/xagv1vc7LtsBGwEbARsBGwEPusIWID+WQ+vvbg9R+DNCnQBHroPOuHts40+rt57grt3f0GjXsPpUydx8vgRtGfrCDwgII8Y6ioVGKG1eq8AHr3s4/vrt/Bv31/ByoMV6YH+m4vL+O3XBOhHcKStAHqgAbq5NMKZkRp9q6hQ+NuYGBB488k/9AhgBMIQ7vi+ACSCbUIXgjoCZwIlUbE7rlibG4DJ15M4Rk44Q3Dks1AgkB7XfL8By1T1ikpZb7f9lARspunwOIRcsi+qlJ0cCdX9cY4kyRCnEIVpSHWn74mi2fMJy0gZPaQp+3QT1Gai9KwQotIbmFBNK3sJ2lh44HqBwEteY5LEAjhFsi+YkMfx4Ps8F1q2sy9vCI8g2VGglQrhwlFwmN8Ti/L7XHlyw08TBNwXVcd+A4VbwaNODbfur+E/f7iBn28+R7rZx6ljJ/CPf/oDLlygBXqImUoDvBzhtzLA+gd9v1eOx7FjT2xCfCrDc2B1rYd/+uln/MuVG7j94AkShPh2+RS+/fJLXFpcwNx8CNclTFTvV+rOUobQbl7fnREwzU4Dw8Ea3cwyrs/bPbpThzp0te/yDVgD94ya1ORbkWQa4SkYKO8pRt8TwKu8G52n6bVZLlowkF3Nx9Gx0ywRCEjYabZxvBGFZPzM9oSdSJgnHK7ROWR6jnDfCijKUVT8aUNdEGKq8gDZRgaNKtut58Lta2mMQC7ARZKlAlgdnpuOcw5vGHAZ20DlI8chkRbRDhwNeFnw8XDlrrhExFGEL8+fxR9/qyzcTx6ZRSsAKi4QSBs0xlCdn7SNoKKd+W2s4rdNyEk3zx3CftrVZ8D3K6v44fJV/HTlNkwP9L/Mt/DbGQeL9RDzeQ+uvrChgnh7o9TtC4EuVhie7Pbty/8uNJjxkuqCYSrSIQKE22ZEykr3oGak1FsV8NpFQnJBuL1Cy8PD6/YY8gJ71pusFTcB3drGQGhX2c3LJhnzt4BLFwS+IGv1aL4lPqPJF/XxdKGTqOdVMg3Phz9GUuRhHqPiBBH0azcMgepsD8L1Dh39uo9iOM9d5IUaeRbFFLRo19FyElUMJIvd8KF6o0u+63XNrB2enyPzQnQzDzdeR/jh6k18f3sFq4MBzpxZxu9+/xv8/quTOLQ0j2qgctH1faRZIQUGHLrXGzGuXf8Zf798Gb1eH0vzC7h48QIuXDiL+VomnyMmHiYvrSJ9zIe6fclGYMoIWIBuAfqklLEAfcrJNOZ3qGljuN2WZ/h++f2wbBczKpjb21mOf/c0513+23M35zLNvscVFezmGPuxzbjz/njjsx9XqP8+2Ec6LyWc25ynynGdLjf2LwZ73bMF6HuN4MF4v/PidbR11T0Y57Xrs6DNpX3YCNgI2AjYCNgI2Ai83whsAehiAbqJ7obtgf5+o2z39ulGYDqA/vDlOv7jp9u4ceMa5tqzuHSB9uvHMT8/i2rFQzgE6MrElv+fBqC70gNd9fw1j3cB6AqAqr62Yh1tvmq1pVFWK0Uw+7eXIEv54Ep+r5XDhSg5Cdhl/zl/VmBoqOKUw+30biYEFi29Bvn8WazRkSMviGR9Aat85qAKXPdKdgqySgW8XEL4HDnhsCBK7kMBZuk7r/+U4Ouagwm4lAICdcJyvp6nAZQon5XdvvqjnwBenQNt+LXrtgboZGAjmG5CRGAkGlb2b3Yq0vf3caeK2yvr+Ovlm/j51nMkG12cOHIM/+P33+HixTYOH6ntAaB38U8//TIZoM+FcL1MLJ/HAfSCcl0NfgWyEigOx3sXAN1VfgiTbiAY8MV4i6o300UNjgaGkn8jW3xuMswJQmkN8FQajVT/kwA6c0fBd6X+lmuRHsymBYIChQIHc2aZK3miR31YpCDH1TDT3ABS79H8tvRnqpyX7vNsoKM6XoFKlsPXAD3Veee43hCgF4K0VYMHSTovli8E6LR857k7vrZwf/IED1fu4OGDFSRxhPPnzuAv353BxfPLOHFkDjPhCKA7JSX4ewPo91fxw5USQG82IQB91sFCLcB80YdnKgNMYcFuAbpZJ7Zvb6i2mcDSy1sWsxFANz2+h5UWowWLBQ8jOK9fZ35oYF0G6PxXw+vVIqZ9zN8A0JlDXAPF+lyvjcwRjpnJfTW2angz7aRuTl6NetmyXKvw5b6jg3TL0llKOuH1JcW+Buh+SBcEVXxCcC/3Rrnm0UieucRiILWAyutFxteU8ty4Nsg6IWsx36eBv5l/vovU8dBJHdx6HePy9Vu48ssDPO9s4uyZZfzhDwTop3CYAD0EQhZzUEmfAymPIQA9wk/XbuHy5SsC0A8tLOLSpUs4d/40DjUhhVTGscCsWZ/u7xP2zG0EDk4ELEC3AH1SNk4Hs8zfEKW/S0whpvoF6+Ak/Qc6k2khmlWgjxsYq0AfF5X9nE7TzfvpJpMF6OPjdWyhMV0g7dYfJALOy7VPG6D/Gj94P0hm2IPYCNgI2AjYCPyqI2AB+q96+O3FvzUC0wH0+89W8a9/vYIfr1zGoaUF/O673+D8mROYn2+jXgtE+0ltqsERol58iwL9u2+UhfvhdgNuOrJwN6c+BOj6BQUJNaOZoEA3N3eMIpigWSALrei12pzQgmDSqMENsFTgUCu0CdZdRyyJja232WdZLch9mF7hZdg5vIYtdwQMch8peB2wzzRhp4vCGSnb8yJWuFEAOq3CqdilG7cLT1tfy7WWgLEBSlR4K7X56HrUuRdDYKPgrXrye8/14Qp4Gll7F24hSmKqM2lZPbx+QNTnBOhUuWdOiNzx8bRbxc17q/jPH67j1u2nSDY6OHX0GP7xj7/DxYuLOHS4vgeA3sE//XRnG0BfxrdfXsClxTm0CdBdVRQxGh9CSK1w2aJAVyUe0wD0zFPa/a37VwUJZkeyR1PAkRmcOFJ8E6ALgNSAeqgcFsrP1QAAIABJREFUl/wcqW53A9BlKhhr65xW6Tywui4FxPVYGnAvYF/lAwG33Ps1amLZXkoxhupyV66LSn1T0KHg51ChX7KP575cwlSZnFQBjyA+gaLewxaFcuEQoLOMxAVN7nn8UQ/0x3h4/w4ertzTCvTT+G+/OY0L50/j1LF5zIQOaOAQyogoe3DpJ65153tVoP9AgH75Kn788TbiOys41mziHwSgu1ioK4Du6gsrOxC8ccl9kwK9LAnfDtBLcZZjGQW3WQt1DtDyneNu5qiZx0OAznlsFOgs4jHAepcAXazjS0pwxau3K7pVBLhu5+T5Gpobr5BRXjNTuN6NclgU/dsfkk4a2I+qO9RWQaLguKjP9Txn6ntGEe/RZmNoYUIXCxMT87nCPKVlfllpJvOTDRm8KlK42EgK/Lzax+XrN/Hjzyt4sbkmAP1Pf/gN/vjNsijQa+KIoAB8ljtIXamfwUYnwbUbt3H16jX0+wMB6BcufomTJ08MAfqw+GCCg8lbP8btBjYCNgI7ImABugXok6bFdCDNAvTtcbQAfXxmTZtXOyTLH2kdH3few9c+uEPA/gVhuvGZ7jwsQB8fry8WLUCfLpM+zNYWoH+YONuj2AjYCNgI2AjYCHxSEbAA/ZMaLnuyHzwC0wH0lWev8L+/v4JrP/0oAP03336DM8vHsTA3i0atAs/JBMpovbWGWf5YC3c/8LdYuB+dawJpH34ebYnCGxXogt529iGeaIHrOKDduoFAYmstDr4j6aNihRrkaJXldmA6AqBK6VwG6ONvRGjOo+HWaH8+HCk74EOjJlEo6xt22p5afnYJ0mMUOj4GYjIC5r3KbllD08KFR+BNnDpUE+vrMvLLLZF2IUJpcVwexUMheO2jL4p7dTwFwohqNYh1QzhugOc9H7cfvsL//duPuHl9BYONNSx/cQz/31/+iIvnDuPQUmOfAPoC2u0Arsee5gTo5YszcE2qCob/Ni1Az6kq3aZAV5bSWiW8zdpdXAoEcm9VoJvxV/boJn9VYUUZxppcmqRAN84GVLsL+DYtC0Rla6y3tTKX4aAVu3ZUIGBW0NBDqi30c/a85jnp6wiQAFS2bylIUMcx52nUs/y5n/litS/nXbZ53xLzkWArg+oXz3Tk+8QA3HWQJhFePHuGpw/v4dmTFaRJjPPnTuP//eqU9EA/8cUiZiquOF5IC4HSGmAAOl81M2Pczd9xS62xcH+dAn8rWbgLQG818Jf5GbFwpwJ9Dn14lM6b2avnzMS1h9uV1pmxNu5liL4NtpcV0y4BupmjsuCq+ZrlCgTLmMgaotXe4prBQpdSIQTz0hupxXejQCdAV0JwrkejCFLkPe4hPe71dQ/jwhzTNu/qNW0HTzAfq/mpDqLXRG4jzhH6OuV6+R4XcagLo4aFIsxds0/9lSugvvasUpXTEbjPZ8H2AQUynYMGoiuVvYMNtJmh6MY57r/axNUbN3D9zh2sb6zh/LlT+NPvv8EfvjqFI4cWUA9d1F2liOeqm4LzCugNMtxbeYT79+9J6412cwYnT53EoUNLmK+qz45y8ZaZTx/8VwF7QBuBzywCFqBbgD4ppacDaRagj/sdatoYbofFHw/Q7t4xoFxYt5vlca8x2c0x9mMbC9D3HlUL0MfH0AL0vefWfuzBAvT9iKrdp42AjYCNgI2AjcAnHgEL0D/xAbSnv88RmA6gP3m1hh9v3cX9+3fRnpnB6eUTOHZ4EQvzs6hX2T9b9XymylmZXRMO7wToDx4+GPVA/+ZLnDt1VHqgK4BO1fXo8a4AvazqMzcHeFaZqCiVFbuy+lYq9PJD2QWPlMYGxorY0YArWgVrsKhAlfm3LT7ECthob+EyXFNQ0limKxDE43qi3mVD6AKuQ1CpVcxOAc9NAScR6Cp9vgkmNfVWymFlXax0wIRmqme5OiNjFzj6qmC44VWuKMxVj3OlUlbQjUDO1zbHQxNmeRtjafoRQwC6j1cDHz8/fIX//P4n3Lx5D9HmGk4dO4b/+Zff4etzR3BkqTUFQCcHdEs90DfxTz/d1Qr0p7oHOhXo7IG+iNm2B89TamRj42+8mtUYjuC5EmtPp0AX6Ma8EGBdTlL1k4mZHEkXXygx+FaAPgLuqkWAyqNRkYV5/1sBurgoqN7NSvlNEM2e9LrXs6acRiCfpaPigpzgXxn3D22uc8cTLbfZZ4Wclp3v2etatzswjgZybjr/leq+QCdxEKfMnUzZvHNfaY44Yc6q8+RXFq5IbkEVs3AaMJ9VP/gCWRrh9eorbLx6jo215+JocfHCOQ3QT+P4sUU0Q1d6oLPhgboS89BqYl3qMW4BnXST840AvUmArhXoBOi0cKfEeNgiQga9NNd2Hlm5pJfWB93aQc1BteYobry1N/jQXl+vJaPiCO0UofdZIJCYyzGGAJqgXI3FsBBCg3V3SoC+JetljddA3uxHzbzhhZs2EIp9E+orJblAbjlnY+eufnYzjp163RTxSB6xl7lYs+tSCbk+D1GothfnBD2HmP79gfoMEYf9vJA5wZyLWdSh1/U4z+S1NM/A780nllHo8zQ2nTbirEA/zvBss48Hjx7iwZMnyIsE586cwp9//7WycF+c1wA91ufvIoGaS0kGrK51sbq6KtcQuB4WFubQatXQdEefPSYn31iAMS6Z7Ws2AjYCYyNgAboF6JOmxrSgc3u3lfLfFL9GJ9lyUeXulh/zd8doawvQd8Zkd7F8/1tZgL73mFqAPj6GFqDvPbf2Yw+fPEDfeattP8Jk92kjYCNgI2AjYCPw64rAOIDeWX+OdruNkydPIgxDebIHslEC/boiZK/21x2B6QD6604fj1+u4cWLZ2jUa1iYa2NhroXZVgOB78AtxIhZqxMNQA92KNAJ0Lcr0AnQnXQAbxJA1wOlOaj85BB+j1GgmzEdQnRtqw1Cc7EsV8o/BexGPan5vuGNMb3NOBCvIJHG0rtQnpqbTeWbFALdt2tkeUxhkTwvWrVrNf/QVp5giBCdsJygXQFQx6PtO2knCxZGlsaEpEOgVhjr7ZEFd56VVMvs21skyAoFWRU0JXgqkArcVH2SRzfOVM9iAVJZqlSljovVgYv7T9dw+eotrDx4DER9nD7xBf7xT9/it+eO4djSzB4A+oa2cL+N2w/KAP0CLi3MY7btw/ONnbcGhvmol7hY5A/V1ARzqne3eoxuZg0tyrcp9TPajRtoXJK4l+37TU4ZgG4szYfW1exzL8HUoFDvj2B5WgU6oaT0uGce697UqbbBluPp61VgXzkGKPboQ6nNac+u+o/zcjIN0A3gLvJUYDg/R/M0UxAdGZIkGb6Wpgn45DE24wJRkkmbBF4eTyVLciT631Xhh96fthOXeci96teZ0TR073Y2kPY7SPobqFUCfHPpAv77t2dw8dxpHD+6JMCSFu6eqOFV4Y566L7v0j5i/GMiQKcNvgNQgf69VqD/eMVYuDfwlzndA70eYj7vDXugj9TVb/6LvtCgubz9VqOE0ZpiQO8QlktPbVVkIAp0ZpBWmqsfCJLZdLyc72p+ej4bLSj3Acm8dwTouqpIWwiYeZYDgXHRUBh6NBS6QIeqcdOLXBd9qJuN6t+HRT9ObWilrhqBOJKnEdemrECc5YjFRUG5YqwyL6VoROUU3UVYiNHrDXQRkGrZwdc5LwbSwkDB9ChPkaQpEr5Xq9E5H1KtmueVdJ05REmCQZyiGyfodDtY39zE3GwN506fxJ+++wp/+HoZhxaUhXsVfTkv9l5PpLRDRWOQFIiiBK7rIY0S1GohqlUX9VJ6blk3ft2/lNirtxF4LxGwAN0C9EmJZAH63qaYBejT/W45fmsL0MfFxfZA39vc3O93Tzv3LUDf7xF5t/1bgP5ucbPvshGwEbARsBGwEfisI2AB+mc9vPbi9hyB8QCdfyAZyEOwJ8Aid9CNUnSSAnmaiN65UglQCxz4roMwcOFScycMyOzXF6jTL4BHrwb427Wb+Ne/XcYWBfrXX+Lc8lHQwt3JoskKdH2tuwXo45R8Yjj+PqpWReCpdrTlj8nS61uGZsLrque1tkBX3bWlKEBBJQX2TcNppSr1lMU21ecCwQiZfMD1BUYpjOiCu0iyFKlTFZDDdVAp0oEkSbXyXty5kaaZ9OaNohhx1heATgjF17ltSgCapAJN05hwdHR+GdWkPM+C4CpHHMfYSFw8X+vg6YtVvF7bQM3PBDb99z9cxB/PfYHj8zOYqTaolVcIWUljh+EScKjHKFflAXDzHOzv/HptE/989S7+5fIt3HrwFLnXwLenlvHN+XO4MD+PufkRQFdhNDBxVDywxQ6dB9fHGinUjf376ETMGOtd7hj3STdjR6+XHA7KfdhlrFRBR9nlYPu0NjC+7AwgMFQXSMj7jcW1MkIX0JpkWy2ila23ciigdTXhYiLb5UizHInI4BVYp2qcKtpBFGEw6FOWDirYe90OBlEfqeRDhCSOBbKLMl3U9Aroy7Xr8I7ioP7NPH2fhR8KoJv3MP89j8dKEBQpnHyAZqOGr748jz9fPIWTx46I60WN6uOCCnTl1LD9Ie0MJqyPEwF6oYDsWlrgr/dX8fcr13H18i10b/2Ck3Nz+PNcE982Ciw1QswVPfiTjmEcLcyg6q+FqogZqdDLCnSeq7Ztl+KH7duVfi5fbTG0aqccv6J9+VVZyHANNPDdKMaNUt43AFvnulauF9qT3RRhDPeT+1rWzYHVoJznzPEXSM5zGFnKi7WA2PmzX3kgaxZLrBK42vVDFQEx6JznT6otyUtZCR0PMfNtECEuHPQHEbqDGBHzNEkQJynWuc6lKaIoGhV1oECSqLYDsh+VhqpQJsmGtu3D2hiek3aiMNbuJm2iVCn6Cdy5hhZ5JkVNc60QF8+fwVfnlnFh+YhYuDtZhkZIC3fms4MELGYAkly5VkRRDt93wBozfuU0bJWXhZK9/p4/1u0ObARsBIbFkPyc4+cLfz/Z3NzE48ePMUgd1Jtt1OsNVGtV8LPI00Vo4353nA64Thf8/dy3+mVqq8PSm85u+7mUfx53nvvpmLGfcZlu39bCfcfvV9vaFb09460CfWeMLEAflzcWoL99Nn3MLSxA/5jRf3/HtgD9/cXS7slGwEbARsBGwEbgs4mABeifzVDaC9mXCLwdoJs/ZslIoqxARPimJauV0EGVMEAb19LC3eAKZeFOi12tQH/Vx/fXbuLfvr+Ch48eDhXo39HCffmYAPQi6cHLJvRA19dfFgU7VGxvNdMeRmk/AbqxWVaHVsrO0oF3jBQjtN0CUr3TxJ9AStshg7boehfa1l22FaIWCjBXnFMpNKnM5FNZHBOSOwK8CT47MdBPgCiOkcQp4iiW16NBhCTNkNFeO07kxjL/PUoJ0LXddqZVwbTkphpdAGoulsjmchOeK6gCJlxS2/dzH70U6AxigfALM1VcOLuM/+d35/H1iUM4NFNHs1ITpb3H63srQAfcvFAAfX0T/0wLdw3QM7eOb5dP45tz58TCvT2nLNyVpbjh8kbprX5WSm/1oAKdJ6DGb6u9u1Lbbi2SMMUb6vpH4z7pZqzpOb3lBnYZoIsqXO1HxpS7HUN9Bd6NuaskBQzDazFvVDlB5wDmh1HHy2ehgfVU9hKcJwl6gwG6/b4A80GciFqX3/PZS3LEKYsmYoGHAs0jqnuZB5k4D7AAQLirC1QCH77PMfAR+B58T1nJB4EvcML1XPVV23cTWsj3GuxL0YhD6E+lcIaqR8vrDGHg48TRQ7jwxRIW2jNozzQREtQaF4qhdXppbAXJjkfobwToBbCWFfjbvVX8/cfr+EkA+h2cmmsLQP+mniuAjj78YsIRJgF0Xzzx1Xmrng9bV6+9AnQ3HBbcyLTSSnO1Vuj/ZO3Q5+2r/tvqMepFTtt09bIq2tEnDMSjHFPmGdpCXidvIYp4Pbc411yuVQUI+fNAdauPixyJOCdoFp9B1p84SnA/qKIXDdDr98XJgOsY829AaM6vSYZBmkohB3O5x7YAWlHO9UeZYDDPPPnKPBQw5vuSe1Wo+Mu/Mxf1646vbP/5KBdYuV5NgX5eNt1OHCDwHLSbFRw/egjHDs3j2EIL7ZkaijRH4AzgerxOAnSWdgBRUqAXZVhfX1dFUQXQbDVFhT7rjwrVTE7uJ5Da8cFkX7AR+IwjYOaUBegWoG9PcwvQ9zbxp4VoZYen4e/fwwJDXeBWOqX9/BycZuzV71G7j9U0+x4Xk90f6f1uOe68h6/Jn1Nbi1T3d3ze77WV9zbd+Ex3HtbCfXy8rAJ9ujz6UFtbgP6hIm2PYyNgI2AjYCNgI/AJRcAC9E9osOypfoQIvB2gm5MiQO+nBXoJBMISfFVDH42aBwoZySIFoBsFuvTHJphQPdAfr/bw/bVb+F8//CgKdAKN3146je++uSAKdGXhTig1RQ90LW7cbeCmvRmy2/3uZruxNxwcwl4xsNZANleW6LokgQUItP0VpXnuIckDpJkv8IggmPB7MIhEPU7ARHV4FCei1uz1etiMgH4M2YYqc742GAzkZ3NTeQhnCxeOV4jTMvuOK4t5PugsoJTLhEmqU7tS3ufSwt2Bn1PhThhEG/AqosJFkhcIwhBHF1pYPnEU3547gpOLs5itBqiwp3pRwHc96fk+WYGuNfWiQPc0QL+3FaCfOo1vzrMH+oLugU6Na9mKXyv1BagbK3o1YgXjbyybNR1XNwZ1b+ZtAH37jRhzM2YiQB/edtqpQFfv0Qp02bFEdWwqybaiMh85Hsi1UNWrYa10rxeLagcRnQMyzkWlPuMYE1KqXImkoILjz++73S56AwL0WH4exJEqqKAC3Q3h+QF8n2OvoG/oOqhWK/BcB3Qk910XQeDB8100Qh+VMEClUkE15PtUaxQCcH7v+z5C3xewztc9RwF2aZ/ierImqNYFym6+6hPKK4eLZr2CpUYFoe8JkNfiaT1TNEzf0c5hPDiYCNBp4U4FelbgewL0K9fx45Vb6N++ixNzs/jzbEMD9ArmnD78SZB+Z8NUGdd8m4U7r91Yqquppq/jXRXoYuG+9SEQXTtZmB7mCt4DTkCgXALoJg21At3kz3CPqWkRYTYc9WtnguQaTMv7qBpPlV06Fd4D10OcpehlKboE4VK4wyKMHNEgRr/bxy/VihRzbHY20etH4opALu5VqnA9H/A8FS/mTuCrtgU6f5hbQRDI614YqLxji55KRV7nvzdd9Tpb9nCbIAhVXgajuJVvlodalepKrnO9chD6LqpegVajjnrFR51FZBUfRcpirr7MFxYdUGXP9gidQYoXL9fw8OFDmVO1sIKjR49gcXEB81VekipQsAB9N5+idhsbgd1HwAJ0a+E+KVumA2lWgb7j9wqrQJ/8u/qulyirQB8XKqtA33UCfZQNpy2esQD9owzTWw9qAfpbQ2Q3sBGwEbARsBGwEfj1RcAC9F/fmNsrniYCuwfoVJ2/7qR4/KqDtfXXqIQ+2q0m2rN1tBpVkMUo915lmEvFnvRddjwN0Af44boC6Csr90UB+N1XZ4YA/fBsHU7WhV8MtlyAAsoltKh/FoRTuHBpE3zAH5Oq9QlYVIxGLpvsx8se1fy3OPOR5VQLOxjEVGJWEKW+huAD9LpdAaDdzY583+v2BJLHhKQRITlVnoRMox7T/OM3o3KYikqCIQGShEkBQn71PYFEBjpRJc7XCC0rBqYSdAr/VdA8yFP4jiNgtHBrcIKK2Mn7FR9zzQBzM3Ucm/VRa7bgBxV4knY5As9/C0BPlSn9EKB38M8/3cO/XrktFu5JURMF+rdfXsSlxbkhQN+uKJcCBN2GYKuFuwLoOxXoHwag02Z+aDYg57gl04dZXVagl6F9UgmQS09pWrArS3ZuqyzZM8RRqpTlEYsmqOyN0O/1JWeiQV/Zr6cJspSuDxxLXbohbtwOvMBFrVZDq9FEvVZBrVpFo17BTKMuY03uSNW55I3no1ENERCSBwqWSxFGnsGn2pfbe468ruA5nQtUOQaLAFTvaDUXWDRCW3jPLRCKah3wPQeBxxjpFgJSOGBKPEYLwEiTL94IYyX9bwLoHIH1koX7T1duIfr5Hk60Z/GH2Tq+rmUC8hcIS1ncMtEoXiu0S2tTTvmxfpg1wajE5eW9AnRvZOE+PK2SGr4M0CVyAtDNGUmFhPrZAHTdDmCUiGwVofqZJ2wnwf7jDhB7hMYuUsdBXLjifpAWBXo5ENGGPUmwlsbYHAywGcdYH8To9voYDGK4tIUvgDTJsIqBKiDS58SccbkeVapis1yv1xFWK5KT1WoV7UAVX3i6cIPAnACdX0WJLm4ILO5gcYaDiun9zqIPjw4JLMRQTgnDKJRqWDi36JjAMjC2qWDRGPPRyVLZrwkdC0hUcUssucvPPMYlzYCNbozbv9zHrVu3pYip3ZrB2XNncfLkcRxq0s5dzRML0A/4h7g9vU8uAhagW4A+KWktQN/bdJ4WolkF+rh4W4A+LioWoO9tbu73u6ed+xag7/eIvNv+P3mArqzs7MNGwEbARsBGwEbARuB9RmAE0AcY9PvodDrYXH+GdruNkydPKoUSb7pqRdx+2lK9z+uy+7IReD8RGA/Qzb7LfZnjKMeTV5u49stDPHz4ALOtBk58cQxHjyxivt1CteIiGAJ0ZXkrttiOqwD6qwG+v35LLNxXHqyIhft3X53F735zAedOHcXSTBVOSoDe33Jp2wH6Vgt3D24xgh+j8x6v5FW3K97H79xbe1bLPgl+xh92ZIe8bdCkf7njg7pX+Y9wm/a/eYFBkmCjm6E/SNDrx9jsRni5HmOtE6Pb7aHfJyinkjhBPBgg0s8sVaptPgmIqmEVdQKnWkWUwZVqRVTCXPOoLA5EMRwKMK8IQPcFEontNgEULbjFjttFSOAtamQq0fmgyrlAWGQIHEdgU+FW4QYV5MROXoF6QGvjHHW/j8Kvw3FCuIpmIxAl+pt6oBOgF9rCnQp0A9B/xq0HTwSgf3OKAP0Cvl5awEybQI0K9K127KrvNw+prMvNI9cOAPJvJQW6ZAnfs88KdJ4Kb0YoFS17euve4dvzZGjzvtU2ftNRfctplU9VOZ0HmBObLKro9dHr9pW6XBTlKZJY9apPkhh5lsqYNggkKwFqtQqazRoa9arAyWolFPU31eaNRg3NWg01QsxqiKoowAnDgVDyyBPXAr5GJK6YrRgawsmV9TXDKU4V+m9eOhAIfhYbc9MEQoVcBMx6Lgm8FBdtFadhsUPpb+eSsTjN6XX03hGgF8B6NuqBToAe/7KCE7Mz+P1MDV/VUgHoi85Aij/euJqYc9RfMyk4Gb3DKNDFJpyPvQJ0t6L2YwoxGHQZBBVQ9Z8aA/E70Db4/Hf1il7HmIs6ijI2+ofCqajWEQToroeUrRUKoE/FdZajl6TYjJQDBtev1X6CfsxWEhHWsxT9JEU3z9ChPXvKfuRsAVJDtVJF4IcIm47A8YZYnBOSV8TFgmsWf0/ja7VGXfKT61TbTcWOneuUah1AFw1+HtCnXhdj6K+8tKBUa8WSDa5tLOTQJhQqAqU1PPPUOidvS1WrAtnepJixyNehk+IOnc8GoK93Yvx49SauXLmCfj/C0vwCLl26iLPnTgtAF8BvVejv59cZuxcbgVIELEC3AH3ShLAAfW9LxbQQzQL0cfG2AH1cVCxA39vc3O93Tzv3LUDf7xF5t/1bgP5ucbPvshGwEbARsBGwEfisI2AB+mc9vPbi9hyBtwN0aW/rAP1ejAfPXuM/Lt/Ezz/fwuL8HC6eP4fl5eNYWmwrK3fNahQiUvJaAvRuDjx61cPfrqoe6LRwJ7j93ddn8d23F3D25BEcmqmJAj3ABAW65k5lRu0UBOg86tbHpJtjFIC+BXntKqLl/QuM0lBs4k054VI7UVuaB0gSWh0PpBd1n/1/kxSd/gDrmx2sdzN0+wm6vRgbmwOs9TNsDnJRmXNtI7CuaAU5VZTkYdVQKTQJvZthiFatimaziXq9ilpdQdBqVRUNeb4j0Ikg3aM62CUEpZOAgqCqwLeQn2mrbViciFDlJ6oygUqRqffIqFMV7SAhx/aAqpeKetMpNpF4LeSoSN96AlEBkKWe5Ax+WYGaI9EAHdrCXQH0f/vxZ9xceYI4r+Lb5TMaoC9ipk31Mg+s1NzGJn04PlsAuoPcSXUf+mHraD3+Hx6gs18zVdfjckjs2qksT1OxgSYQp9r8VRqhnykw3uv30Ol2RdXb7fXQZz7RBlsU4KoXtOvQYl2NPx0kmo0GFmZbAtAJzukm0awTaFbElroeFAh8B37goRJQtasgOfOM465yRec2XzOglfNM1OwaPha6TzrXhCEdZ5NsbSchoNf02lZjoduk60IcvZ7oF2mWLa+w4IDtBvSoKU36HgA6e81Tgb4NoCd3VnB8ZgZ/mKnhUgmguzzUG+72DYsFDECXCoJSEYG2cH9vAN3RPdBlIukgcqC0hbvMCX18mb3D9uZa9q0nOAG5PJh3ei7xxwHnNjgXC/TSDP04QS8tsM4CjpRrU4K1foQO8y+OsRYXSPIMKdeDahVupYIsDFHQOj0IEVYbaNVn0Gq20Kg3sdTIpNiH61WlGgg0Z2FPraas433fQRjS/t8BOxQskWRLcQbXK9VPntfH9hZSM6MF9WZdkc8k1SxDg3FHFXGoF/U1jz4CMlrEmxzOVGuIYacFceDQeF2qEtST33JJy1xh7ljvpLh85Rq+//4HaaFw9NBhfPXVJZw/fxrztUzZzluAvqvPXbuRjcA0EbAA3QL0SfliAfo0M2nnttNCNAvQx8XbAvRxUbEAfW9zc7/fPe3ctwB9v0fk3fZvAfq7xc2+y0bARsBGwEbARuCzjoAF6J/18NqL+wARMApZWkDfe/IS/+u/fsTVH6/g0NIivvn6kkD0Y0eWRK1qTJWpLqVML9cK9H4BPHkd4/urt/Av//UT7t2/L/1nv774Jf78+99KD/T5hodWteWIAAAgAElEQVQqbeCF+yTIswGKLELgJnAdAtgUHhV+pBMCXV3kToDcCUEMYh5FYZCIQR+jmxQZEul7vf1hrlFseQ3syjK4RQQP8VAla+yL2a+Zp5Ck2hRZCAyVmjxXWqP7gojZ/zejEtv1xUqdlr7sUc5nnGTYzFpYG/jodPro9WJ0Nnt49WoTm5sdgS3sR52mMbIsQV6kQPIKgdMV21+eK0H53NwcWq0WGo2GgCe+Jj2oq1XM+i5qBOHSpzpApVpFRRw3FICkylrUz7oIgEpxf0cfafX+IeTbh5yb9Ae5WIo7BSL46BbAq40c//r32/j3v17BvQdPkDtVnDyxjNOnz+L0yRM4ORMjyOhgkEuMeM28UlGmEm6xx3VJge7FgEOvfKPKFQtrT8ZNaXVd0GJbPVzE7PH+hj7l3LfJJSmsoGpV3uogK1yVM4RrBMwE5lTyiv16Lrb9RR4jz2nDXohCl18zWmNnOeIkRT/O0I/Y376PTq8rhRR0HhjQjj3qIaMlexLBdzMB5FSKh56DWiXETKuBo80mZup1zMw00ahVpZiiVg0ElrMAg33LqxUDLuk4oOK//VGeJ/uQDvu+y8kW7kptvR5n+Pu95/jhp6v4/scbeHX/ARYbTVyab+NCrYL5agVLKNB2BvDZG1uKTHJVXEBXhnQgRSIB56wpGmAc2cd7VBmgCS8nKC3QlTW6kF9tpZ4WM6PeDsMcVYB4lLNq7ZF8C58pVwi5A6mk/LQhL/wQrh8gczxEeYasKOTnRo925Bq0+1UQGPcJx+EjygtRlqdeBTmt2bMct/0QUUZXjD42el0p2OhFMbpRX2ZFytwWsTvBe4HCI/yuS67Vqz5azL16DTO1AK0mWwNUUZXiDO2AUKmIolxaArClhHYHmpQQFcbzID1M7YYroyAAvRtluH7tEX744e/o92McPTKPL788g+XlY1hoqs+b/VxbD1J47LnYCHzICFiAbgH6pHyzAH1vM3FaiGYB+rh4W4A+LioWoO9tbu73u6ed+xag7/eIvNv+LUB/t7jZd9kI2AjYCNgI2Ah81hGwAP2zHl57cR8gAmWATgX6//7+Km5ev4p5KtC/PI+LX57F0UOLolBVAL2AAejU+YkCnRbuL3oKoP/1Kh48eoQwrOD82WX89quLOH3yGA6166iHDgJaO/vcR6J6yiISeF6wz7YoB5XdsCugk3hKfhrZFJd6ogtYN/bEAqXY83pk4f2mm2u0U3dFYW2s6I2uXh2LHJa9fqlCpK2x2DETmBeZuNeLElJD9jjJESUZBhHt2AfY3OxiY7OL1R6w3isEoEeDFBHt2rsxoigWBuZS/esTlFfRaNYwV88wW3cElBOQE5SzL7DpCSyvhVR3sj+1hypV3jlRjoLkxubYqCglJCWVpifXvPOx360tJgJ0jq4LxPDRAwF6hv/z01381+XruH13BZu9DAsLh3D0yDEcXjqCIzMZGkEqMWBsxIaePY4D9t1W46euWRUEVHMPXk74KP8i/y66aW19ze85hsbePRWz/Z1A2Yiqy9chMWOCaiUw85TgMy0c6Q8tBRZ80rY/L+RrHA/EXj2OEwz4HAzQ7ccCzSPmziBSxRf8N9qwx5FWaOcCckVVXq1gpllFq1lHu9VAs1ZBnQCzVsFSvYqmfM88IaBkv3LVj1zygwUsHqTnuMRpYkuCNxqXf4BVaW+HmHjzvFDzeiPNceXeS1y+eg3f/3gTz365J24Oy806TocB2gTonou5kO0J6NzA3thsKe4hdDnnUgHoXpEqJb62TK84VOJzLqr1QqUSVy+9TknemeA7Ys9v8nI4B7UrhIpAKXdFaN5XBQ/Sh1sqZwSgJ3odprKcfcqZw7RPzzJXymVYJJK5Pga0YE8yRG4gdussJOiYoo0oxivHF0V5nCSIklg5InDNoz06W0HUGqi3Gqg3GtKrvNWeRaPOtgB11CtqHZP8rIeos5UEPzPoTiFtIlxU2FNeA2VTtMPVfdJ40YL9QD2U6YoMWe5wTgO9uMCDlXXcuv0zuBTPzdVx/PhRHD3SRjMw7RvGrboH6srsydgIfHIRsADdAvQ3/Y6/+4Q2n7Ojd5jckvV+P4nf7k/yg245LUSzAH3c8FiAPi4q+zmdpiucmW5Kqb8dt76nfLz9PPZ0Z7q3raed+xag7y3e+/VuC9D3K7J2vzYCNgI2AjYCNgKfcAQsQP+EB8+e+oGIgAHotI1+/Godf79+Byv372J2ZgbLJ09i+eQxLM63NUDX3YzlL2BiGsFIAj+fvOrj79du41//dg33Vx4I+D5+5BDOnj6F40cP4+jiDNrNGuqBi7BCm17CBYKoWL73HNUzWdTSojnnTwRSCogrwLQdthiltf6r1iG43AnQyxbswxtjhMmeD4fqcb1fBciVSjXNCFOVYtkhcSwgNsbdfoR+vy9wiaCp1xugP4jRo7Vxtyf9yzudLl6vb2KzSxClFKW+G6Ia1hF47FNOdXANdSo0q+xN3UB7roV2pUCrAlGc899VH3Oq0WnBTit2ZWUsPaMJtZSLukBBFSP15M9icyzKc/03Py25xZr9wz8mKoIL9lgHUscXY//VTo6///JE8ujmz3fx+Pk6goDxmUGddtC1FPWq6qNMBatSsValh7Ln08ZcqdKpbOX3DQSoOErNb4CdFGRoJwJp1a69maVAokiUonjMw9xU2ALRJVeUlby4EdDOOof0i45TgshULNZpx96LBuh0+wLNWUBBQMm+5r3uAAPdw5w5VxS03ffgBj5aoSc9zJknjSpV5k0stmcw26qhWa9ipklwGSAMWETgoOEWqEjOuGLJL6DcU9bravZk2l5fXSD7so9rPfDhM+T9HnFSvjG2hJ6dHLjxYA1Xb/yMH6//gge378DNM8zmORZzFmn4aFPZ7+QSR/aBrwauWN/XfA8VxtYBQpdPFiawR7yDmaKPQLYP4evYstjILVh8pNY2FgYZ//Ei7AwbbssaZYDxOHDM/Ewr6r10MxCI7tBzQwA6XQxYsJF7LtI8l4KMh0EukJ7q8m6aozuI0I0J0XNE7GmeFeinuVrLWAyS8HpdBH6AkIUY9TqCSohKsyEFK81WC7NzbVmfKvUawpojhT51FvawBQAt2H1HYkBgLi3YpdqI6zsQiO+6UrCrb5TdOotgxj0OGD5X4n+etKsAOteSKHOwuprh+bMX8DwW9hSYmWlgdqaCBgvFSi1A3m+W273ZCPy6I2ABugXok2bAdDDLAvTtcZwWolmAPuk3mIPxW8y4+bD997DyFexnUbUF6Af7c3vauW8B+sEcTwvQD+a42LOyEbARsBGwEbAR+KgRsAD9o4bfHvwTjYCB5gZm8I9l6bm82cPdpy+xvrqGZrOGhfk25mdn0GoQ/FJJSUSjFeiixVOAeVA4ePZ6gCs3fsG/X76Bn+/cR6cfie344cV5LMzNSC9m2vrWaSldraBaq0i/W6pkR5CYymqCUdqQBwjRR4jBULWoIJNSeZpHwT7JhDTipK3Un9sfBmJsuYkg4LaB2KmhoEI4o6V2JmphqssJROMoRZLSjj0RINVNCmz0UmxsrIvNNi22Oxub6Epv6gHiQSQqdR6Px/KyAUInR7Vaw0xzBu3ZOSzMzWGmxVjwWRdVMQEo1ZszgYO6xz7A7Jur7Iu5HwPNy9fFmxA00S9YNKDvSJR7Mg+/L5XMf6xbOW8G6Ix3gBjAZpTjzrN1/HL/Me7cf4CVRy+lQEGc/ZMcAzdFLi7ZnoBm2kEHlRrCShU+86ZSRaVWk3gzp5pugNDROUVFdhBS9i9hVLlEsO6pHsUEodkAbq57IZeCvR2e82eOs1haU3WeJjJ/2L+cr+dFJkpzyYmY6vKBypU+FeapbEt1LcErzyNLE2GnPGfCyFZT2fUfng0xN1NHe4Y9pDl3CM35VRUIVHz2KWfOK1U5rd3V/NSMlt/nmUBgvshyl60FAlVdgvGJLmQTTntSvsWMNa23M+DB8z4ePHyKX+4+xf17D9Dv9RD3+iiiLtiAm84ObHgguVLQvt2T8QodF/VKVanRPRcVX1mS899b2br0ja/4AaosZOB7Cgch1wLQfYP95ekIQCv4AoPKujhmbO+lPunmZZQfRiG5z7VLtZCgQlxaBbBogy0BCNTTBP0oxo0gxyDl2hWhG0UCyiVnWXbDKhzmH0G/dtk4lmaohqGs2+12G/MLbB/RwMLCnLhbVKshqrVQoDl/DqqRKlrxPQHkwzU5z/VarNYvabZhnEKmSLWPtV5NPEUx+8gBl8UKyh0lhYckATqdHEHgosjZXoKFBQ6qUgCm7Pftw0bARuD9RsACdAvQJ2WUBeh7m2vTQjQL0MfF2yrQx0XFAvS9zc39fve0c98C9P0ekXfbvwXo7xY3+y4bARsBGwEbARuBzzoCFqB/1sNrL26fIlAGrgamE/x1kwyr/RTxYIAw8FGrhqgR8GpAshWg55rSuYgKD682Y9xeeYzLt1Zwd+UBnr96jTTNUQ19ge8ERrQdJzSnWjisBKiJuraOUNtxByHBeg21ag38vhHkqHmZAE6PqloBPoVSZFOBSUCofagJDkm+x9pSlyCGgZ+83sSpIUYFeZYpuJSwP3UmiuBur4dBP0KvrxTl/Hmzn6IX56IcztJUnnlCcBoLhK8QalZDgZ+zrRnMNwPM1gM0mk00qnXUa7TdbqFWraJaCVGrBKLUFIttgjenQLDDIq7cVtkULRj1JgG6rmPY7i039s7FeJDz0QAPFegsgGAvZsdFlAMvezlWN3p49Xodz15sYGOjI8UKg94Aq70OuvEAAyq4CaLFJUDBQNq2F+IoYPrcE1yK+b8uwPAQ+D5cP1S9l+llrtXpKq88BGwpMAag0+6/7FwgkDzLEGWFKH8VQE/kNRZzZBkt+nOBaUWRyevyHrI3HofzwA9Qr1NJXpdCCuZEXVuwS7/7eh3tuotGldtR4ctCE6V65qnzwRmgikakm7vKAFH1EmCqbXh88z0dHcoAvSgqW3pwm5T5aPnwnta7STfPE9puc9UoXKxtApudPl6+6uH5yzXlHLG5iX6/IwUPaRxhsxchiVPE0QDJQM15Ny8QiLqcyn6qyxl3MSJHhRbrRS5qc1q/U81NYN4KAxmnEBqgu2rOZyExrGlnrlsQlOaxqJ21SpubDfKGdA2gqwHBOfOf7QLojCGFHFTYK420qNNf+6pFgThr5Lmsu1xXWWQiLhiNBur1JhoN1SbiKAuaZN2viitGU/LSR70eKt6uxO/K2YAO8p54dOjGCPo7CrTLMF3nJC9ENQHRj3IR1Ji2CdyKcTxQD+n2wc+9rQCd87rX4+eSI3M+DF2EAaRwYvtcKhevHahrsydjI/CJRcACdAvQJ6WsBeh7m8zTQjQL0MfF2wL0sX+GTmgdtbeMNX/v7N/OrYX7+BGyAP19ZO7734cF6O8/pnaPNgI2AjYCNgI2Ap98BCxA/+SH0F7AR4iAUUkbpbT5GhcF+rQDTpSC0Kcamj2Tde9zdtRVClcFEZQhuIu48NGJczxf62LlxQaevXyFZy9W8XptAzkV3IM+up0NDKIIaZYiSpRiV/pU1xUsp526FwSoVKqiKKYSveYXqHpU9BH8ECBSLexI72v2AacymzDdKLR9J4DnKNVo+VG+mcY1g0phPnupg37qyrkYBTG/Sg/qiL2q1ZNKYtq2s99t7vjS350AnL2mmxWCzxqajTpmG3VR11MtPD/bRrsONKsQRSfVqMRutYqPakDFJm2gDfzUfRYJXEx5/nbVokjOhcCOrJ4JREVuXCZW237eEgk1XgfmIQCdCnQHOQE4HHR1X+EoydEfZOj3M7E85xhsDGJ0+uwbPpB+4YNBhF6k1La0rR6kBfryurJJJwRNZazV+DJOzDPfD+B6roD7YS9mKtVFT7rzBkw5f/g9c4hzKM6pAi5Q5KmAaj5cJxdFrhSH1CpSQMKe7WJ1zaKQWl0s2QVUVipot5oKoEv/6ECssKlg5VfCchkxF1JoIRCTKaDdvhmxIWQUO3yVBzw/zolRWphr2grQgfBXpUBPnQz8z0MItpfno9cv0I1y9AYZNvoRNhMWaEToxwNEGRDHqRRvDHp9pHEMesAP+j2kcYosShDRZSBScH0jXkOcxMgoSc4UXCZsDqj+1y0UAkfNfY5PxgIG7ZgxDrTy/Mo3svPAkzYBMd0OmIPMRear40peF7oQhOsTLdZn/aoUi9B+vRZWVNuIeh2NBouUlEU781J6mFd9NAKu+UAQcI1Vluz8mTDY3ArmdQyXKJctD/TaNUw2A9JV3wA24xg9Ds4N5XdaA2Uacc3NkKoyFXEpWNvI0NnswXF8uE6CVquGSsVFK9hpTW8B+jtF3r7JRmDi73X8bJfP4zjG5uYmHj9+jEHqoN5so15voFqjY0YgBU3itjHGEWI64DrdYOznvlUF5e5/p9t+Ltt/t9l+ZftZTLefcZlu39bCfdzfTNPGcHuD6OH7S0WA5jgHJa9UseHu5/NeY7L7I73fLced98cbn/d7bZP+1n/fR7EAfXxELUB/35n2fvZnAfr7iaPdi42AjYCNgI2AjcBnFQEL0D+r4bQX8xEiYG7o82uXPb4zV+AQwQ/txdn7V9BmAXiOUrMqyKtUuQLfnRAxewtHGdYHBTq9AdY7tKweoNfpoNvZFIDOPtB8bnZ6WkFcIIoyZBqiRkmhbnCyjy9VleKmTchJtaMjAJ39nRVIZ99n9b2ChQ7cgpB6J0Av90A3AF1AedJHlNBmWwEw6kjZjlcUyVq1bgArv4pquFJFs0WFcA2tRgOteg0z/NpoYIZgqkJr+lCUm9WA1s9KJS+2zTxPpZkeWeETipsbONILeIq7OVPny3iAPumm0H7e5JJTlybkCgCam1jE0OZJq+08U5bbrNlI4wQJwTj7Nmd0AkjQ7cfSlz5K2GeczgEDdKlYjyJsRB1EaYyM9ta6aCPLNLCnUjxl73IFniWPc2WPvf3BseeDN+nLNwAzwlD2qKciuWBBiINaNUCtFgogr1dCyQkqfGnLv9SsocHCC1phV9U2dBxgf3O6PPjME08pl12nQJTFyGgfTttvvsa5wfwYnmPpZOVb5v62/HlTOu1nqk2dm+/3DWXwbOZyjk3JLq4TyAIFHvKQrb+lN3ofQAcAC4kG3HIwUO4UzB06HkghRoZep4skThD1I3GpiAYs1GALjEyKgwbRAFE8QJKlyJwMucucK5DJk2CdZUgF/EFz7N1bjrM5f3Ey0KOaO+tqLZE1km0eVOsBN/Dl+zCoIKxWBJiz6OiE5GAFMw0WaTSk4IcuGa1aDb5HlbSHClsbcE31gIQh0SUVynZd1eewKEQlHfuZ6+/5DwwaH5JHJYhjeppzUsu/DfH7+x3kD703+djLxMI9LjI4ToDOIMaLlxHu31uh8z/qNQ+HDi3g6NEF1OkW4ftDYGfh+YceMHu8zzkCVoFuFeiT8nta0LmzXlV9tsn/99Nz+oBOUKtAHz8w0+bV/v49t/vksQB997GauKaoitAtj7cVIO39qB9+D9POfQvQP/wY7eaIzqt13pb7dB+f8f2JT3dQ7JnbCNgI2AjYCHzyEbAA/ZMfQnsBHzkC5qY+gfLrXownrztYW10VeD4/xx7oLdQqIXzps0zFq4K/hCnqvWRAgXRHj2llm4n4UqBUlGQCmgg9o0EPEXvzJjH6gxhJSqiZo9+PRUFM5XAvIqBKEKeJqIi73QSDmMyGVt0a3miPdqU6V0/1YKNsgszxahyjsuc5GxCa5wPkBbtvE3ATKAXSk72iIVS1UhGVJu2Mqd5s8Gf2b6+E8qwEAerSW9uX72sEWVogTnBOjiQQSrTVqgc1wegwhhJGpdSUrahGnapfrrbt3nUOHUSALh7rEgOdVbqggqFhL/kRMHa1gJocW77NgCjOEacZ0rzQUJ2FEYnYW/eyAeJc2fLHWoVOmE71Lp0QEuZnqtTkkkEFGw3s/KtN3T9Vf4rSKp6AUyCmH8ILQmUNz8IIjw4DAarVQPXIDlyxXic8Z+FHi8pyeZ128tyHsgCn6p0hcAnl5MpU3+3UZU6whEQBfnkaUFk6J3mDBehbZsF4gE48nsNlUHNPweucnuTKdyCCi54LJAUQO0CQq8KhXFwGmG9qzcuSTDtWpEhkzaICMkPSq+h1LVaFG0UGqt77GR0SMiSg9TpzNRX1eBAFE1tOiDPD8Ma9GvvAj2W9U4VEbENAcO6Kc4fYxfsBfMk1BdRbYYHQ96WvOUF5QJcPXhfzjnlFVbx8rxR4LCHiQ60SqjiKxVJcs7YAdNMrIC+vtaV5Y9YxIf/m9emUkrte0j7khjI1RwAdToCN7gA3bjzGrVu3kSQ55tp1nD59EidPHsF8XRUylAu49r0o6UPGwx7LRuAjRsACdAvQJ6XftKDTAvStkZwWolkL93GZeHAcdyxA3/sHlVWgj4/h8aXm3oNr9/DeI2AB+nsPqd2hjYCNgI2AjYCNwKcfAQvQP/0xtFfwcSNg4CFV2M9ed3DtzkOs3L+LZqOBM8vLOHn8CGZbLYRUxhLyGQW6Q5iUqx7kji/m7nzS1NcYRZMNi8hYGvEWSAr9TNk7mk8gGlC1mWJAq+Q4QRxH0lN8EBOoO4gSX8EqURIrGGp6Tgs31ECcFtoFgc4EgG5uIBBgEC6JojxIEQaZgp0h7eNDVMOK9FsnpOL3tDumBTsBes0nfKKtPVXCtF93EMpXxYn4vdwyESaulM5DEaaUGCgLfMIo1bOdClgNmQoXuQamu80IZXo+TY3xQQPopSvVnI3GyKqLs5Q1bAmFmxaqcwCDqtkdwSaFsKYWodyvfOAUSGi1zH7R0oN89D2VxISaaZKJQl3yyKWl9k4HAzNHHBlrVzsU0BaB3zOfmA8KSIZig626YgsgF7tu1Ye9StWxvG5On9eT6PoJFgokSuErtDZH4Ye0XtiG9EvQcrv3JKGw2bpcB1B2+C+H/DOu8B4P0LsaoJdawQsEDmSuZo6Pgcc+4pB1LMyzoa7agE+GrMhZ2KFySeC6Bt21QSACZRZzUMXO/aRugQjKan3ANgOZKu5Iiwz1bBcFMLLmqjEPctVag+sXW1zwq2lhwXEXpw7txsH1KK6q/FMFGNyDWplVhtOA3KjK1Zrlu0qCTp8DV9Z2pZU3a9YQopscyrVkfcss1YshX9uuTJ+wNk9c7w5afsrak0sfBSrQGcG1zQGuXX2Ay5evoN+PsLQ4i0uXzuPMmeNYatUtQN/th5ndzkZgyghYgG4B+qSUsQB9ysm0bXML0MfHb9q8sgr0nXHcT0OH6cZnujliAfr4eFmAPl0efaitLUD/UJG2x7ERsBGwEbARsBH4hCJgAfonNFj2VA9kBDiH+KDi+9GLDfzn5Vu4fu0a5ufb+PrSBXx59jQW59uohmWAri6FsNNx+X5TaU/4pLAMH6NX+X0uECnl18KRdt6glTL7X2dAkhQCNE1/6SxPVA/izBHbZEJ0828C1ONUFKFZCYwScNIC/k0PUQ/T/t1nL2yonr/s9Uv1Jnute+z964nFMYEo7bl9bRcvyk2CcOlfzn8nahrZemu/x+HhBQBr+FUqK9AWzrx+X3jMUJW4+1aW75RLk3jUx7JwH/ZSNskiV0Xf/nJRwNDfXoWwrGqlSlfqD0rQrhQZKoCZo+WHYENRtmtUT15NN2puqfe3Pbjl4gsFItU5ST9rsVsfcWsZQn3KZc2tODXo09+q2y33JR9WnICVAqYvfHk2qZ7nI0vs4ZianW+JpdrURLMcCb623w0D3ilJ39ObxgF02rIrO/Qcvlb70zlAqfqZQ/5w/WKsfFppMDmGLhd63RsqsoFczBN0wUTGAh59kNIiyAIP1hCxVUUi6xULNlhwE6sCpDc8hs4DXHOSQDkgiF2BtpMsT2qzK/21XxnVmnCmmP/UCq2epliFuwm0onxYLCAK9NL6tO08iy1AfHQdW1TW09T3bI/DgQToauLERYK88ASg//TTfVy+/CN63QEWF5v46quLOH/uFJZmQgvQ39N8truxEZj0uWx7oO/+F8ftv+u9zYJ4Px0z9hV2TUXpbA/0cXNruvHZqbYevt/2QP/oi7dVoO99CCxAHx9DC9D3nlv7sQcL0PcjqnafNgI2AjYCNgI2Ap94BCxA/8QH0J7+R4+AUdf2ej08eLaOf//rNdy4dhVLSwv45quv8OXZZRxamkeNAF0rZw3XoK7SEV/tkU0vbbcFzmhPRKW05p+eNGHnO3LkhSsqTpIIAmrzdhGqi0qYWCcbKrhFyS4sS4NSqo65nQB02itTBUpYpKDoOA5jIKv0Stfn5tJGW4NyUW7qvr9kU8LMcsI1PpTFNhXFvA4ez/Sj3gLQeaLmYqSvOz3cjaK51EdYb0MAQzW1jth2Tvf23JgSMB1EgM6IlaHzCKDrcZQvysqdGn5VkEAqrB0QCLC3aLTL429iriCnKvkgQNf7LMFwo3nfCu/1EOzw92Qu5vA4dqLSVS4CMvqmp728h/ky6pvH89evyI6HuaXnyNDPW6aPUi2PAKdS4/Nqy/NtmCTkvNuKBcxBDDgv+xXwXKmGnzKF3p6TB2SLcQCd+nMzzuKZQXty+arWMAWElY0/twv13B9OaZMOxv1ANbIYXjFt3NWYm3xTY+9q0KyWxtGoq/Eas17pfCsXbsgqZAC3WpL0Q1mtywvCxEfzJuGCXcoW8wNbYpg4mAwoTYVhQY/urCC5PS5PWAhlHmUnjOGc2HKe75AYBy05zXAJQOdYu1jvxvjxyn3cuHETcZxhfr6O8+fO4PTp41hoqkIta+H+DmNv32Ij8JYIWAW6VaBPSpFp4a+1cN8aSatAH59Z0+aVVaDvjONUtS1TfgpONz7T7dwC9PHxsgB9ujz6UFt/8gDd3Kj7UAGzx7ERsBGwEbARsBH4NUSgDND7/T66nQ421p6i3W7j5MmTCMNQnsayeT+r6X8N8bbX+PlFwPzByflDgP5/vr+JWzeu40wyoxcAACAASURBVPChQ7h08QLOLp/AocVZVAJlUa0s3DXDpIrTScXKWj00HCJ4NvSFfy0TLImUUT2LglBZQfQip506leOalpjev04quFOe8he3wlIugTsBl3K51hbKfMVD4RJab1Ucy1mJjTZ9tDVnor1ylimFr+vDZ1/hUVWA6gEs2yogxnNWCEkRFGVdX1ZcKIlpweuWggCCcb6P52oKBIziU8M62ZunFehqc269ey2RZnFTQKaDBtClMEJf8+gGprYxN4TQAHM40qOayNOgcMJlT6JmwKWynDZ0caiw1jmlVOccW0+UvMpe33SkZ7/rVFVqbHuMVbhLXhvlcimykjOm97Ppb69eSkXhrEG7Pk1enkHiQ+t6AbvcnnPA5J4Ya2uAPn4d8qSL9VYgq0o+1EPh4tEj2FZ68DmtbuMA+obOFI6WyQ1PZqEqlHEKbxQRKUjY+hBeXBpq5R0wKnKI0ZOfzEiZNdHXrQjE1l9gutrRJAN3MxekKEhyV6vA9Qnt6DwuQz7K+2EKpCXSb5ZnvQaOG2sK6Iepq1N41IJi5zvSUiyGQnoWGm35NCi9b1o1+hRr2wfJ3TJAzwv5zOr0U6ysbODOnXvIsgLNRoAvvjiMEycW0fBzC9A/yMDYg/waI2ABugXok/J+OpBmFejb42gB+vjMmjavLEDfGUcL0A/2p/W0c98C9IM5nhagH8xxsWdlI2AjYCNgI2Aj8FEjYAH6Rw2/PfiBj4Cxhy4jFypwFckwBSW88T/ox3i5to7rv9zByr37aDYbOHf+LE4dO4GZmTpC39V2vkNxubr6aaAIhcMHDYoc+DH8WCdIZe42YviWU5l2bEtO2Lu6yClPZ1f7tBt9uhF4i/v5jgubNj/3OzKf+vlPG59P/npT5QyRFzlcVlwVDuI4x+pqjE6ni8EgQrXpYH5+BtW6h4objoq3dLD42WsLOafNHLu9jcDOCFiAbgH6pHkxLei0CvStkZwWoo3aCo32Yy3cp/v7aT/XeGvhvvfoWgX6+BhagL733NqPPViAvh9Rtfu0EbARsBGwEfj/2Xvv78aRNU3zBUAj7116V7b73js/7HbP7Ez3zv7tc87unrbbfe8tl5lVmZVW3ksUDYA93xcIEqRAiSESIql8WUclpQQEIp74ApTwxBdBAmNOgAJ9zDuQ1c+ZQLZAl4umH+RLJnet2sDpRQ0fd3aws72DyclJrK2tYGluDlOTZSPQbe6kSnCbhu7QBAp0B1i3eWjWLIgk89nBOjocqo2jQL/NPr5712rehnpsmmt89ljsjQ8b9/q7NvxOCHTfCHRPtvPwfIShh3rNQ7UaohFGKJRjlMsF+IUYQZRa/SSBRYHuGjU8ngSyCVCgU6B3GxsU6P3dNSjQr77n9EaXAj2LEzPQe4ueYR3lOvYp0IfVU1dflwJ9NPuFtSIBEiABEiCBoRKgQB8qfl585Al0F+hSdbM0sPksq6xX6hEOziq4qFxgcnICU5MTKAYxSoVAlznXxwF2S2ddKt3diI+axBr5LryVCqaWf05dL+nxnmvgshiBFDr2Qq1nMjwwDwKui1m4xmcedU6XOe71d+Uz9u2VnUhUoMse8iECv4AoDhDWgVodCCMgKJhjgkKMgizSb7cPSWBRoLtGDY8ngWwCFOgU6N3GBgV6f3cNV4nGDPQs3hToWVQo0Psbm3mf7Tr2KdDz7pGblU+BfjNuPIsESIAESIAE7jQBCvQ73b1sXN8ErhfoKjLFg0dANQJORQTUGpiaLKBQSPZnTqS5L3ssyz7omn2uu0knuwn3WtFsUdv97NF5ANFrC0f7OPK/un/IZ7Tj90uvXXoH+15YdO7i3ss5POYqKSPvf1Hc0EN8r4BG6OPwMMbJ8RkaDaA06WNyqoTZuQJKXkSBznAigZwIUKBToF91r+497LgHeicrV4lGgZ4VbaPz9yuXcO/9btD1niIJAx2zQNNc3Sbt9F+fvEpwHfsU6Hn1RH/lUqD3x49nkwAJkAAJkMCdJECBfie7lY0aGIHeBXrYAGpRjKNKhPPzM5RLRUxNlVAueggCX6V5u0APE3lecKgtBaUDrBwO7YV/+gmBa86oa5Vdc4Jvoz4udRqdB2Su5EfzeBf20oK84yGL0lV1zLs+FOjDjdsYMSIV6L4XIIp8nFUa2Px0ho8fNnFx0cD80jTW15exvjGHySKXcB9uf/Hqd5kABToFelfZ5ZTmSoFOgd7bndJNko7O3wcU6L3171VHcQ/0bDoU6P3HVh4lUKDnQZVlkgAJkAAJkMCYE6BAH/MOZPVzJnC9QLdLuDfqMY7P6/iwfYj9A9kDfQIry4tYmJ/E1EQJxcDrEOiShSfyvOjQhl4Ebrq40XkA4dDIET5U4qFTAHZKvxbz/HXmqMXDqNVnhEMpl6q5CWKZ0uPyGoze7qxjepQELtW5NBKvO9nTVT9cXm58XEq+ybH5309uUiuXcyKEcagCveCX0AiBg6NzvPxpE7/++hZnZzVs3FvC4ycP8PDRGlYXy8xAd8HLY0nAgQAFOgV6t3BxFZ3yd1D6Zc/X9ywnGe8QwCN8qGsWKjPQszpzdP5+pUDvf7BRoGczpEDvP7byKIECPQ+qLJMESIAESIAExpwABfqYdyCrnzOBbIEeRUbEeJ4RLPLw6KLSwKfdI/z82yd8+vAeMzNTePrkETY2ljE3O4XJchGFQohAsz6NRPBQQOCVMh88yd6vl18REMtGssnP4hj2D3s9Xr/d+lnbEvEdxzb3kk3Kaj7wiWP4vt+6xhWEY8tBjrcv+7Ass/7thcn56fqbNlx6Etc8xrDOOKZbHR3qkln/9IM/rVcD8GTlgLRYS+1jH6e4xZJrKfv5Xu7HKDZLE8t/8rXEkzCX/5pHy7VT/Wy/tsz8IECMhmZ02rKaXSBqUU/vZOnrVgP21Y13qyuNsvO69W9nTCGEJxuzp697VR/EIkzbY1lZBEGr7ikOGrN2wMlz2Shhlz4+HYcZ/PTHUm8bS93q13FduZZyTlhEYahfNxl3PiTOiOPmzaIjXsNGA0EQJHtBxAhDuRbMOEymbNi26/Wz6qz1lXtDxmDoOL75MNCTCTztJ0QST8l/nSV5UUrhZo3vjvGifWnHq2cCz9wzDEtz6VRAxnIvbK+Pcrfx19GOSGJNu7NVL9sf0gbDztwj5cOPJT7tPaT9ub5pTge8SPh33G9kXEscSiykGKT35tb6yDHpWEnFjo3BS/e6rNi18SplBjYeknGZ1DeMpF0e/OT9qNlvSX9lxugV/deKj/Y2puPB3vvNcGxxa46rpF9s/5m7ZwOB76MR1hDLfTEKcHBwjj//5+/46adfcHZaxfqDZXz11TN88+1TLM34KBaLzfLb3usywpzfIgES6J0ABToFerdooUDvfRxlHUmBns3PNa6Gs0rS5bpToPc3Hszv4lzCPYsiBXr/sZVHCRToeVBlmSRAAiRAAiQw5gQo0Me8A1n9nAlkC/T0g3zr2SrndXzcPsQ//cdP+PX1KywvLeKbr1/g2dOHWFtbRLnkw1d7KfIlShSsCBHfSCYrykQqi8BSwWpeNovDKFkRXIm8179HvaYgsjBawsQzotCW1PQc5jvNclUoWinkq58zQqitAsm/W3WVn+r1k1xQLVULTgRlMrnA1ivRny3/ZwrQV6f3M5MUjLzKcj22Zd0CoO0BluXUkbNqOKUEbiKezQVbNbJuLUZdJz/I8sOtl/AytUFkdrdvelshk/i39val+1vEp+wHLCI+nYdi5aDpJ9unpl3mGiKrVVg3JauZkGDpS5lpuR7Hpq5d/XbSbzbLPs2n5SiNnNc+k/kC6d7TuhjB2MrUl3Yl/05iuuVBjUBvPZxq1a1Do5oiUpM9bNTot5ICm4ySbzUdbUKkeR1tQhLvyVhThh3lGK5mBMknI05TwjDjeNN+M7paDt62q3NigznGjlEre+V60nc63pOJEOm2mbqm65uMRF8md6T6p3VDMDGSiF3TP3LrKSTSPhXOSXcZdp1COWFhu6KNY6sMZaaXMOPC9J25bylKnTwkTAxPXdhbJDAmIAOm1dXtsdpU4kn1o6SDm7ep5PuxTlAxlUy3QTLQTbi0pLoV32khLl9rvZtu35TSGV/pGNd22HGZjMjmmJHyzM32UkxcivNkPJkhk9wQlBUQtT1/NGUp0ua4SOI6uQ/H9WTCgEzOsfDbR2bSaSbKpb2tiQ2Wk/X2aUlug9a0S3jbeuj56feOVAzJ5Az5ZyOqmZtHFODo+AJ//fPv+OGHn3B0dI71+4v46uvn+Orrp1hfkElnBQr01PDklyQwKAIU6BTo3WLJVXReni/Y+r2UGei9jNj2vznSv4+aX6dakwTT7/m9lOx6jEvf6+8NnX+8XXFBl7KzsvJd2zKo4ynQ+ydJgZ7NkAK9/9jKowQK9DyoskwSIAESIAESGHMCFOhj3oGsfs4Erl7C3TzkMFW4qNTxYesA/+uf/gM///wzHj64h6+/eoGnTx7g3v1VTJR9XbA9Ua0qNMQ7tGToZbHZFLEmoTGRd60mS/ayPkxJScA0kI6EzeaP7PezyrQHmQcGiR7teEDSkqnNpFlTjx4fpHSrV2dnuh7XLRiuq1fnddLta2+XCEqZ4GBlpPxULLJkjifZoU2p1duDpaZAFXaRTp241M8tEWvjzfRNjESYdmSB2piwPGyWu+cVNEs1S6Bn9V+kGawe0knPacbp+LTfb33PgmiJ2JYgttIvmcjR/mwwEdnmulmvrPhLM5J6a8axZohfHZeJU27Gbycb+XmXBOjM8dR+bPcx1DlOrYBNS/zLD6Xb7wPpiQdSnqxqYSboZA/EzpUKGvrkM4m3a+6k2hLrc9OTRDoWHMgaw1YeGzkrMW4nWMhYsp0vN8Nycs9p5xaGrYkL6aZlLQYvfR+kVn1oCvw4RiFjNYhL9U0y1mUCTyGQO7adrNC6/3beP+3YaTRkJQmJ22z+loNlfg3yNu8g7a7LygR+++SqtjjSyibzjjrWyeiM887x2m2cKc/gqva0Tzzpdq+11/f8WJdxN6tveDg5reGXHz/ip59f4uj4HBv3FvHiq2d4+uIBlqd8XZkhPXmoW2xfx5I/JwESaCdAgU6B3m1MuIpOCvTLY8uV4aXVd5q/aFCgD/veTYHefw9QoGczpEDvP7byKIECPQ+qLJMESIAESIAExpwABfqYdyCrnzOB6wW6JEqLNJMl3D/uHOJ//fN/4ucff8KD+/cTgf4IG+tLKBaAYmCOtTpCsyEjIFkJvSn7rPSz37eCRmoTpkS69TTiOVXGJxmK9mGWLAUtAkSXB1excznTO0wkfqeUtELPXjv9b1uOlb9WjlhxKcKlkEgXu+qzyRS22dStejQFV2oygi1f25U1cSA18SCrTVKmsGvWx/dUAklbLVM5T/i1TVJI6qBcJeMzOd72h+9rDyCUZZxF6snqAX6QZHV7usKy1NdeQ/6tmaNJfbOCtfXzGL6s4p10arPdzezyyyt3m/ULWtnINrPWZtOatpkMbxGCcWpp/vQDzyRZV6sn121IuwWWlK+xY1hZJt3EeTpeTVlGZAt7zeq13jThnu4LG192PLWEcktchjJfIJG3bSI1Ef3yvW7xYPvFxGp7xmyzfWYOQ5JVa66rE13sNRM+6Zhu628Z39LfHavv2/HRjIdUXNsx3Bx/yc3BxoxVyc0Y9KBxnJ4YYOtgu1fnYiT87fYAtj/Sn704aBsDdswUi0nGc9sEH8MhzcfGc8F45jZuGtd2t4mUfzVxLf+LEMWh9oVZKUGOLyVLo1+emJM10UF2s7DxkL5+OkbSnKxwb7JNoMvvQWZ5frMMuj0nfc/LmsyTjlm5pq7Cn4oRcx0T/zoJRSvZuh+kucmx9rp20obFJszl54Xk/pKui5wj40JjNbm+7Zd6wie9I0dyG26uQGK5NgW3XTEjdW/UcZeMhfTcgLZ7e3LPlXKEg+0Pcwcy/6tdCAtTTwm8Rj3C+VkdHz4e4v37j6icV7GwMoX7D9axtraApclCU6Dbe4nd1iDnN34WTwJ3ngAFOgV6tyB3lb8U6O0k21bA6ulOwgz0y5guM+kJZQ4HUaD3D5UCPZshBXr/sZVHCRToeVBlmSRAAiRAAiQw5gQo0Me8A1n9nAlcLdCtdBBBUa/F2Dw4xb//8BqvX73G0uICnj55ikf3N7CwMGMkkRilJPvSSCOR29BlaosFY7+tZBQ5UauFaDQaiYTxNfc5hBHiQeCjUAiMGE8kn4iOMGyg0QghY1uP882y4lK4fK0ZfSmRLtcR0S7nNFer1iV47TVa+7wnW/CqwKvXGyqopVyVs5I9rZJe6iTL/kr9WnWT4uV4Ec+yZ68usyxnJym78gCuWCyoeLcC0HZuowGtnxGfSVa0Ch4zMcDsRd2S8iqcZPJALPWKENq91mNP99dW3kXPTF6wsjORzHKsXTJRMkrlwYkcXyoWERRk+Xa5vuw/Lu0RbhHqDWmLYS3/Nlmb0hZoe6RvrWyrN+ykCamXZGIm0lzqLNnDMvmgEGgWre1XuZYwqNXqytlYf7Ons9QnEObSLs3WNNnd8rmh/dpQFsKugSBpr+mnYlHOSYSezf2NpX9kH27hbSchmD2rhYPWLRHFVsZJ38rxwkP7OOEtsWaFl8RrsWCWkpb2SFZxrS7n2KWoE7uufSSx6iFIODSFfWQmkAhjUz+77YD5LPJTs84Ty2cz53UiiTBIRoKJWxPjEj/KL5lgIjEnIdCQOA1lHDXa9ru2E1IkVjX2UtLejD+zQoG2S7djMJMQpP02O1yFasJBbgnC245Zub78XJba17oF5lw70cKIVsNMrmG4m4kK8GSPaZm8UkBQEPloxq6R3qY+Et+yXLoeH3qaVa6TJPQ6SdwlAlQ5NGKEcj+JQvgFmSxi4krqY+LB1E3aY9tUb8So1Rq61YFZ/UB73PSRTqaIkvuXrNxg+kLKD8OySneJVRXrycQfey+z48LeJ329dwGhxEPSJitr5Vp6v9MYMiuGi1DWySTJWDfbRJi7o5XSck0ZR8o8uU+ae2Ss9zzpJ+HUmqxi+kc+9F6hX5t7kdwn9X6gfSUckiX5tV3CTe4T5j6ZLEChvM3EEunT1v1OSwxDc18tSv2MXrfvF9qdyTXsdeqyCoMyN31rY1zuJab+hrPcU0z8mHaZmDbvLyrDUxNCtE3CQcdFa4kIM5bsRK3WuJBzJb51wlHkI4oaiNHQyV5x5CEKfRweNXB+XoFsMTE1Ix9lTE8XMe3bVSTMe0znvvM5v/mzeBK40wQo0CnQuwU4BXp/Q58CPZufa1xdnvLdX7/c9GwK9JuSa51HgZ7NkAK9/9jKowQK9DyoskwSIAESIAESGHMCFOhj3oGsfs4Ert4DXSSXikzfQ9iIsX9ax9vNA+zs7GBqcgrLS0uYKBRQrVZwenKCi7Nz1KoXeo7Ip4mJImbnprG4uID5+TkVmiKEKpUKTk9PcXJyhpOTY1SrVSM8JBO4GGB6ehoLC3LOPGZmJhGFISoXNZUQJycn+iFl1EW4wkOpVMLs7KyeMzc3h4mJksqOej3E+fk5jo+PU+fUVMRI/WZmZjA3N5tcZwaloqci6fjkDHt7+3rOxcUF6rWaaqiJiQlMTU3ph9RRzp0oF1VGVioXeh1pl3w+r5yrmJG6TU5O6rUWFxcxNzejAksknZR9cSFtEg6mTSKEpe7lskiWaa2bfExPlVRUVasNvcbR0ZF+nJ2dqXwRgSTnCAc5fnZ2BpOTZS1LzpHyDw8PtW7CW+6N8ioWi3qOHD+/MImp6RIKhZJKu9PTMxwfn+Ho6Bj1WgNh6KFWramKnpycxvLCHBbmZzE3N41yOVAJfn5exd7entZN6lmv1xOZ5mFiegozc9JP0q/Cu6iyT9p9cmK4ab/W6/oRxCHKJdNP0rfyMTU1qVbtolrVeh0cHDTbFHkFeIFMHihqH0kszMxMYXZ2SoV/pVJXXlI3iYtaraYfeq0g0OOF3dLSIiYnJ1RoiVQ8OT3T+D49lXioKD9hXi6VMDE52YwfiYdSqaBxd3Z2jsND6Z9zbZM9R/pDeJv4mVPuIqvlJXU6PTnD4dGRtkni28pyG+NSPzlvcrKkcrFSqeLo8BAHh4fKW9pjJ0XYuJPrSexKm+T6EmMyloSDxIWcZwWecDC85zVe5Twz/kMcJ30k50h75FrysuNCrmPGxpS2SdjJcfv7B81xa+NbriMM5Foa39NTOiZFRksfVSoybk3dpH9UfPohymUz1s29YUbHl/ST1MWOPRtHQVTQiR8SD/aeYsZFq29NPxl2x+enem+Qlx1LUi+5jrSxVCoqp+NjM/6EYbVaQ/XiAmFU15+XJ0tYXVnC9MwUZpSDh1q9pjGwv1vF2fkFzk5PlYv0hdRNyjb1Ew7TKnaVw9ExLioXOg4tBxm3wsnWz9wnZzE5GeCkUke1VlN+tl/lHqNZ4r6PUrmc3PPm9DrT05Mqs6UNwsHeT+R8e3+Q65hxZPpJeMt9XPrx6Mjci4W38Lf3cTlH2rS6uqrnyT1cJtpcVM242N3d1XufMJHzdOKB72Nu0sSD5SDfk7qfn58paxlPcj05R/qhOFlGeWKieX/Qvp0ooFaXNlWb9zx7H7fXkbql425udlInA1Srdb0P2XEh49FOYpFzzLiV+8p8c3KFxLjwkvqdH5yiUjlDtXYG2Q+9WCijXJ7CwuJDlMsTmJ6ZxMSUCP9Y42JC97K3EwXsZJns5eRz/kWAxZPAnSNAgU6B3i2oXUUnM9DbSVKgZ0eWa1xRoF/m2FytKod3JLf+casABToFulvEDPdob/+o1rG73HAr5Hp17nflSozHkwAJkAAJkMD1BCjQr2fEI0igVwIXjTqOLs5QvRApKpIHOD66wP7eIT58+IzPn7ZVQsjStaXiFBaXJrG0OoWHDx/i/v37KtdEfIiYEIny/sN7fP70Gfv7+ypsrKwR8XLv3j08ePBAZYr8TMSGnPP582dsb23hKBHBUncRhXLOo0eP9GNhYU6FqMjF7e1t/P777/jw8YMKmEYidEUELS0tad3W19exvr6BmZmySlapz+9vf9driRwSYSaZjCJR5Jy1tTW9jtSxXC6qdJdJBZubm1rHra0tI0Dr9bZz7LWknfIzEUhy3tu3b/WziB75vkg1ETxSL8tucXFOsxuPjk/02I8fP+r1rLySvyWEr9TtyZMnet78wqxmy5+fVfWcN2/e4sP7zyqeJZPY90oqduScx4+eYuP+IubmJ5WnZKJubW3j44dP2N7ewc7OLk5Pz+H7sppAEcvLy7h3fxUPHm7o+cJGXiLPP336hPfvP2B7e0tFmcgsKXN+bh4bG/eU3erKChaX5lCvi5A80X4SDsJOuEifW5m7sbGhsSA8RFLL6+T4FJ83P+PDhw/KQQRjHEtWfAmTUwWsrC7g8eMHuHd/ResqMu7k+AKbm3t49/sHfP60i5MzibtExhWLGkPCTq6lEzEmJ3TCgNRJ2rSzvascRZhZ+SnnSL1s/SSupO5yzubnfWxt7mJvf0clYOX8HJPTJSwvS9w9UHYrK0tYWJhFtV7H7va+Mn/3/j12trd1nDQ5zM7g/r372q8SdyJNG/VYJabEqcSD1M1KdCvqhZ3w3ljfwPTMtLKTPpF+ev/+PTY/f9axJNcSMWsnbTx9+lSvJYJWsoitaH737neto5wv/SR9ZGTpGh4+eoAHD+7rGJGyJJalTtK30k/yWWJB5KuMARH0EjvPnz/XNk1MFHQs7e8fanskHmSChI2hYrGkMbS+sY4H9x/ouTJONB5OTjQOPnyQcfFZ/x2FshpDUftyfcPcH9bXV1WCyuyWysU5dna2IW2Scw8OjpqTAqRcy1oYrq4uqzg+Pa3oeHjz5g02P+3j4qJq2hTWdcLKysoyNjbk/vAQK6srOpFABPrW5iY+vT/E1tYOtrY/60QMEeXFkq+TaoTb/QcmHmTCkZS3v3eC3357gw/vP+Dg0ExCEN4qwqentf0Sd/c2NjC/MKcZzzLxR2JV4k/uRcJP6id9JH1p7ylyrowlGecSM/aesiv3oVMRwRWVuyKNpf1y/76vfTuf8D7Ta0gfyfXSk0SE3drausacMFxZWUV5IkD1oqH3hI8fP2FzawuHhwc4l0lXtVpzMoWNu5WVFZ0kcnZmJiZJ/SReP33+rONIHoTK/U6kvq3fyvKKxrhM+JBJBxJD7969Uw4ixRuNmq5cIG2SeJOxLjzk3zLOZAykY1XeB+xL4lVYy4fUTcawTMqRc3Z2d/D+3Ttsfqzg4GAfjUYVsr28vDcsryzi/oNVjYm19WVMThWTSWk+ZrxSr2+9PI4ESMCRAAU6BXq3kHETaWbFkfTLnm+2LRlrDeE4qszhFOjZ2FzjigL9Msc8h5Nb/7gNDQr0bF6PVs3faHyNFgHv4Lj+5b1zjVYfsDYkQAIkQAIkMHIEKNBHrktYoTEmIIvT1qJQl6s12dB1HB9KBuexiqG9PZM1KwJdsu/mFiaxuGykrhEiE/rgRbMQd3aws7uL/b09FSSScVkoFjA9NYWl5WUVrGsiTGenVPaenlVweHCA7Z0d7O3uqkyySx+L3JhfWNDriNCUTEQRZzXNUj5S4be9s63XUYEeBCgWCirWVlZXEyGyrNmLF5LhfXKqgmd7S845UUkiLxHbcs7y8go2NtabolBknMh5ETUiXURayTlWFM5IdnwiekTmTkyUdSKBZK3v7u1ia3Ormf0p54gkEzkkIlIEj7CbnZvUnZ/PzivKTOSV8JO6ypLVMqFBOCwsLmB9Tc5ZxszMtGYwS/a4SHMRf3u7B1pXyZL2INnaJSPW1u5hZW0Ws3MTWo4wl8zhne097B8cYH/PiEzPkyWjC5ibn8P6+jLW11cwP7+golCE2/GJkeFSv4P9fZPlXa9rtvbc/ALWVk0saPb13LTGivSLMNvc2sTR4VFbhrxkeEssCAfp2+mZCV0O+vy81py0IDJXeMtyyUFQ3LHBiQAAIABJREFURHnCx+LSLNbWV7CyMqfXEqFcqYQ43D/B1tYudnePcXZ2oJnD8pJVAYSDxJxmzk5LVn1Z+1D6VFgfHBziYP9AZaFZttycI+2R2JOvNYs6jrXtO9tHyvv49AjVJHNdRKII0rW1VaysLqkIl36qN+o42D9UDhKvIhclM1j6VmJZ4kFiR85bXFzSf8sO8bKvsshF+ZBzbVav1M/GkNZtcRHzczNa74uLmh77eXNTx5JMCJC+lbrLRAc5TwSjSHGRrGYVg6qKVitmJWu7Wqvq8vAyLkSGr4skXF1V3sJGsrnlOtI/IqjlHOGp46JU0jG7KLG3saFtkxUJ5JyT42MVwRoPR0ZqyzmydPv09EyTt4yPqekJNJKMf+2nnR3tL4mHek2WSS8YdiuLyZhd1FUJ5HVRreDgcF8n5Ozu7Wn2vyzfLQ8V5ByJA6mXtE0m8shEApmUc3x0pOx2tg5VoMtEAYkj4SCTd9bXRZYKh1mV5DaGtjdPNX72D/ZQq1X1Z4WiSOpprK6tYmnJZJPL/UsE+vFhBR9l4kYyMULaJH0hfSQfGnvLy3qfkIx3WTdcJlRYBmbFCblPNjRz3K6CIWJ/aXEJS8szCBvQSQHSRzJu5ZxzWTFBx7qZlCPtlxiXdkmbZKsAuYcLB4kH+ZD4EA4S+yLr5ZzVlTUdFxIPMvlA7jk6zjc3tY8knux50h6d6JDc7yTLe3KymMTqocaB1E/Os5nuZqLRLFZXV7SvJManJid0UoCMA7kfyzl2ZZAwrKtAl9VTZJUJiTupp6yOIlsgyDlm/G3pig6ysoN9wCT8hIGNifnknmJWwjB129k8x/HJMaJQ3mOgS9HPzc/g/v1VLC0vQiZBlUpmLw4ZNxNI9hIY498JWHUSGFUCFOgU6N1i002kUaB3cqRAz44s17iiQL/MkQJ9VN9RTb1cx/7jNTPpna/RIkCBPlr9wdqQAAmQAAmQwEgQoEAfiW5gJe4IgYbsHy17GHueCnTZw/yiEqo4OTuroHJeV6kt++KKZJ2YDFRmihCamprQZWvlVa+LgLloijtdZlh0YLIPtUgbs8zuNEolWcbX7FUswlkkkmTzyn7ZdplhK/7MssTTKBZl/13ZVzZWyS+ixmbmyvXNXrZ+cg2zPPPkpOypLHWTD1m+/DRZfvtCBVh6+V+RPXIdETyS4S3ZKRcXIm2qWj+7FHt6uWWRsdKeqamS7u8rK6hL/eQcya4XKWSXVrf7cQsHs2ywSG0jXoSDCE+pn0pCkXeh2X/ZLJtvloOWc+3S4JaDsjuTjHARszJfXva5lgxiWWJ+FpNTvmbECr9m3Y4NayMKG7oktuwHbNozqcsSS6alMJB2VauSyVnB2ZnUz2SSSx1N3UTOmj6Spc7LZV85yDnSdmmXlaV2z3G7/LZZHrxkBJTGEHB2Zs6xvBHLHukiJWOUyiKQJzQbXcoQPmFD5HEDZydSvyqqtXPdr1r3k06WwBfJKP1bKokYNjF0fm6WzZf2SwxKe2wcybGW+cSEXF/295al1WWFgYYKbtniQCRmvV5L+IoInsLM7JQu+20yr2VJ/6p+yLXsUvZyHd2jvlRKlkc3S5DLvtIyXmQsnZ6a5ctl2XPZm9vuay59ZLcbkG0NZCzp3vGNWDm0zkmWzJfsZl2i20wUka/lHF3CXffIjprbGljmlp0srW/HrLRHzpGXTHSQNtktCuThi245IG0qFptbFcj5dh91Ea2Wg41xKUsmR1gOEkeyRYRykP2/67KyheUgS4PXdb9xs1JAAVPTImhlLJlz7F7n5+eyRLoZS8JORKq8rHA2S6pLrJqxLryl//WcM1n+v2H2/45lDMpqGHLfkmXfp1Eq23iQGLrARUUmPMg9TCa9NHT/ct+XfcI9cz+ZkiW/hYmsahGiUYcKcTsu7HLnUjc71qV/5Zqmn+Q+JPeuirbHbBFhlnC3MWT7aHq63Ly3VqvmPiTXsfcguzy/XMtuJyHjSbZqEHZy75dj7OQLu8y+XEuYS3vKZblPTuk5wkbOOz83K2/YLRSknfIhMSd1tNsNGA5eEqsSD/beb1ZlsG2yMS4cymXZs97Eqoxb4WCXvpe6ikCXumkMTU5ptrqsGiDjVlZTqdUkhuTeYO4pEkP2JZMd7JYDhr3JHpf3Ort9QPVCJlhIdrzcU8xe6xOTJUzrnufSTyVdvl1jWe5Td+T3AjaDBEaRAAU6BXq3uHQVncxAbyfpKtGMKG5P42/2QSxTkNtzIfNcndel76VWupNZjy+XsrOY9HiZgR+WVe/h9c/Am9cs0K1/3OrBDPRsXhTobnF0W0dToN8WaV6HBEiABEiABMaIAAX6GHUWqzryBERKiDgXOSYyRCWsmhEjsEQCGkFmvi8i1g9E7Bq5Y19yrkgOe7wIanmJQBOhK5/lGBFL8jLbEsdatjnHXMeebyWeSA4RofKSallpI5JDrmHFi0gUc46v0kauYx+QyXVt20SOyYdcy9bJHC/Zx/LR2SbhIEJNphmIfDVyVgSetKtQMHWSl4hjIzOlbkYISR2NGBLhJHUz7ZHryLHCQcq00km+VjLJlH3bJrmWyZD24Qn32Egl4SUf0j/SZyKbpZ7mWOENzZxM11FkphxrzpP2mL6RaxRL0rdGYNqXqaO0JTRiMamv4SWCy8hVqZc4VhMLpl3yYdjbOJIMYpPpLSyslDVtbj/HgDDtUSnui8iD7pvte8JBLhaoVBWBLNeU5duRCHQbE4b55XiVfjITOUy77MvUS+pnOMgxwk/Lb8jxpp6yeoCRi+bnQcHGkIk9eYAofRRHJh4kFmz82AkfloP0gY1tKdr0q8S3uYZ82FgwzKWOrX5t8TN1szFrr2OksxGldhzZMSWS0VzPcDCxYiZvSP8Yfu3xYOR7vTkubP1snPsSGxITyZgVdiYuZPzVlYepk0w+MZNf0uNVrmcn2cg5to8CXyZOmOCUMS73IR1LHfFqxoaZ6GH5CWsZt9IuedkYF96mfyMV3BIXho0ZV2ZZdjmvnbfGuMacufdJj5v2Ss9HbfchE0fSjzJBwrTHTjyQa1nWrXHePmalTvZeZ8eSnQBkJtpI29oZmnFr7rMSezpZJplYIt819zC5Z9qxZ+9jrTFux6fhIMfLPaw9e89OHDLxbTiY+4m9J5tJB8LAxpEdQ+a+Z2JczpOVGeSaJm7tXuKtmJV7l7DTyTMar+Zrey8y99bW/cveu+x7jH1fMv0r58lkHHvPNBzMR3K/C+U65r1M7itSy0Lynibn2fdNG+cOz+VbA4pfkQAJ9ESAAp0CvVuguIk0ZqB3cqRAz44s17hiBvpljsxA7+ntbWgHuY59CvShddWVF6ZAH81+Ya1IgARIgARIYKgEKNCHip8Xv4MEzJ5/pmFWsMm/m/kDiVSQZAOVTmIJkpMS76Hfs5m6VgQmJRohn0jhZhaCpqcnMFOJCvYP7bbsEHs9OS5lKOy17en2nNa5SSOaPzD1VhcuRaWkW+b1bPVEQqXkvRHVyQ9TZaQTLizHzPZkxJA5Lp2xYS7QmSXTPEaZeLYbWqfaeiVF6fmX9npMVaDjkok7TQClqpRibwWT9OXl+rXKznpokubRVreOjbvazrW8PflCyo+SQJVPYibFVieNtJ9sm9M8Ou1WRtxlMm/Gu+FxqV2pcg0PIwPNOLGB0xJzllsTaTqmWx6/OR7TdWry7mbqkkvrp7QsTx+fHNNMIEq1Kd22tnFkw0jjyUywyerfq+KhGYepc9viLUGnXK6K2VT4tnVvVqx38GzGnIRQMt48HdxJA3XyQkvYioBtTlRIx5SNndR90xaTHsk6QpOYMP3dumF0DvlLLNLDtGM8x4n0t9fqem6qr+1EAXufVz/dGUcpoHqN5H6fvl6zWulxkbFtbFsfdtyKL93ukvOb7y+d90g7WJLYkXpJnezr0rjouJ/Y4zpj9srxlH6P00GYDOtkRYr0hA/L/8r4z7jv81skQAK9E6BAp0DvFi2uovPy7xjmTcPc9ru8gfQeqmN3pKtEYwZ6Vhdn/VI1nFBgBnr/3JmBns2QAr3/2MqjBAr0PKiyTBIgARIgARIYcwIU6GPegaz+aBGwMks8T+J2RExIlqNkmpts9CQD1qZsZlu2tqxpyboVC2bEQmJlmnZe5IfJOjQyscPipI9P08oop/njVNlt30tfP/mBipe0EM8S1Snhc+l4qXeSHZnVmVoVvW5qQkL6wDYZnbBNft51mcPmJASx/8kqASrjMkxq57O/LNnaMRnhSmayAkGyjLMe18m6OYMhO7TtRAeTOd/tGFOhdBdrfGiWddIAEehaQDIDQuviI44MBytHJbZsRrmXpJDL5yy2bRNGUmPAtNN2SqrOKXGqNU5PoLCHeYngT1ZakFEg17cxL1nGXUFceqqbrAoh2dwJ+rT47SYA0zFoqxVLdrCd9NDZ/xmCMh0TNnNew1rakoxdEw76mCkJDQNIWXeO18z7SCKvU3HRmkxiVjVIv6IwyfK+YvxdiuX0PSBdhy6zW8KGWWVC7n9NcWxlcedYSu4lTcapyTUmtiQVuzVjwC5B31xuwI7rZGWLZt2b3291lM3SNjcvsz2GvcdI37ZNaMm6LdjVReS+ZAV814kYZll+O270fp70vY6LqyZwJPe+zJGeijNToA2cZNpJM5bsmDeHmPtPa+KGEegmFppDNfW+pOM+/eqMvfSQTq5pJm6k3qt0qo6sdiGrs5hRJytfNCfFmODXVQUMmyu4ZMLgN0mABFwIUKBToHeLFwp0l5F0+VgK9Gx+rnHFDPSs2OovNq86261/3OpBgZ7NiwLdLY5u62gK9NsizeuQAAmQAAmQwBgRoEAfo85iVceDQKbUFPuTsoVtNrGbPRmD5qrsGKH6N6VwH+wkC/umL5G9/bxui6fW0wr0dMDa/hS5JrbdHtNjowZd/3Hh2SMeWbY615dr7GbV56oyBlF/1zqmgfV7/X6u3UvHudYv7/r0UudB8r32eqnJOm3vGzY1v3Py17UF8gASIIEbEqBAp0DvFjpuIo1LuHdypEDPjizXuBqVvy+ZgX7DN5nUaRTo2Qwp0PuPrTxKoEDPgyrLJAESIAESIIExJ0CBPuYdyOqPHoFrBbpUuVNajl4zeqrRoIVpTxe94iBX4ZuZcX6TCQFJf166vmNZufPMqmda6qbSPnW5dMelNwdd/0vXH3J9+o7PURToHUsDXNWHroI46z7XT4z0HQ99TI7ppe9d+VCgJ1Ttci0dE7Icb5+9dBGPIQESMAQo0CnQu40FV9HJJdzbSVKgZ0eWa1xRoF/mmOeOCG794/ZOSoGezYsC3S2ObutoCvTbIs3rkAAJkAAJkMAYEaBAH6POYlXHg0BPAn08mnJtLfuRYdcWfoMDXAX6oOrfdt101rZjhv6g6tMNXSafToF+A+72lKHU/4r65l0fV1SugtW1fFch65ktDMwrJZe7leNc/y6x5VrPrvHsOCFhUNcdl/q4xo9z/7pewGagd5rxLrFHge4KmMeTQM8EKNAp0LsFi5tIYwZ6J0cK9OzIco0rCvTLHCnQe36LG8qBrmOfAn0o3XTtRSnQr0XEA0iABEiABEjgyyNAgf7l9TlbnC8BtxxZxyWy8636DUp3FMQ3uMJ4nZIWenZDZxcLlDfPXuR+PzGZd/3HKxou19ZR+Do31zXD2gr09HlXleFaf3t8r+W7Nti1Pq58xr0+edfftfxO/lffa7z0pA7XS/F4EiCBKwlQoFOgdwsQV9HJDPR2kq4SzYji9r8Vmn0QyzTH9r8svU7gA7zXufS9voM7/InjUnYWkwE206koLuHuhCvzYGagZzOkQO8/tvIogQI9D6oskwRIgARIgATGnAAF+ph3IKs/cgTMgw6HJwodD0ZGrkFXVsilnePVspvVNi2ERO6llkTvqcC8edr6XSW67YM61ziWBuZd/54gjvBBbtNr3Bviyj8t0O25V5XhWn+bcZweB651vIqCa30Gee2seo1afVwjyLX+ruVn8U9fs12oewhcL8DjSYAEeiRAgU6B3i1UXEUnBXo7SQr07MhyjatR+ZuCAr3HN5UrDqNAz4ZDgd5/bOVRAgV6HlRZJgmQAAmQAAmMOQEK9DHvQFZ/xAiIPhcJkHem44g1+0upTsd20V0eESXLYluBPkqxYAVVL3W6SQb9lxIId6WdaYF+TUzcZD4F8i7/rvQD22G2EpCP1qoCHgoEQwIkkBMBCnQKdAr0fAYXBToFej6RBXAJ97zIDqZc17FPgT4Y7oMuZewFep7LlAwaNssjARIgARIggXEhkCXQjw4+Y2FhAY8fP0apVNKPIAjg+z74fjwuPct6kgAJkAAJkAAJkAAJkAAJkEA7ASvQ5e/AKIpQqVRwcnKCzc1NXDQ8TM0sYGpqGhOTEygUigjkb8Aufwe6ZZa69USeZZv1p3uZUGjq3FmX9L+z6pnn38x5cnErm3ugd0a0q0TjEu5Z94TR2RKKGehu9+yso5mBns2QAr3/2MqjBAr0PKiyTBIgARIgARIYcwIU6GPegaw+CZAACZAACZAACZAACZAACfRIgAKdGejdQoUCvcdB1OUwCvRsMK5xxSXcL3NkBnp/YzPvs13HPgV63j1ys/Ip0G/GjWeRAAmQAAmQwJ0mQIF+p7uXjSMBEiABEiABEiABEiABEiCBJgEKdAp0CvR8bgiuEo0Z6Fn9wAz0LCoU6PmM2UGV6jr2KdAHRX6w5VCgD5YnSyMBEiABEiCBO0GAAv1OdCMbQQIkQAIkQAIkQAIkQAIkQALXEqBAp0CnQL92mNzoAFeJRoFOgd5roFGg90pqOMe5jn0K9OH003VXpUC/jhB/TgIkQAIkQAJfIAEK9C+w09lkEiABEiABEiABEiABEiCBL5IABToFOgV6PkPfVaJRoFOg9xqJFOi9khrOca5jnwJ9OP103VUp0K8jxJ+TAAmQAAmQwBdIgAL9C+x0NpkESIAESIAESIAESIAESOCLJECBToFOgZ7P0HeVaBToFOi9RiIFeq+khnOc69inQB9OP113Ve/wpBFfdxB/TgIkQAIkQAIk8GURoED/svqbrSUBEiCBYRJIP1zwPA/ywRcJkAAJkAAJkMDtEaBAp0CnQM9nvLlKNAp0CvReI5ECvVdSwznOdew/WZ8bTkV51SsJUKAzQEiABEiABEiABC4RoEBnUJAACZAACdwWAQr02yLN65AACZAACZBANgEKdAp0CvR87g6uEo0CnQK910ikQO+V1HCOcx37FOjD6afrrkqBfh0h/pwESIAESIAEvkACFOhfYKezySRAAiQwJAKdAn1I1RjIZZk9PxCMLIQESIAESOCWCVCgU6BToOcz6FwlGgU6BXqvkUiB3iup4RznOvYp0IfTT9ddlQL9OkL8OQmQAAmQAAl8gQQo0L/ATmeTSYAESGBIBCjQhwSelyUBEiABEiCBhAAFOgU6BXo+twNXiUaBToHeayRSoPdKajjHuY59CvTh9NN1V6VAv44Qf04CJEACJEACXyABCvQvsNPZZBIgARIYEgHXhwtDqmZPl/V9v6fjeBAJkAAJkAAJjBIBCnQKdAr0fEak+++5HoxEb73s+EQMxPK/1CvP1Y+a1+0BjdQqbq/2lWe5lJ01qaCHKuVySFa9h9c/uTRRC3XrH7d6xBLfHbGSvl6e13araX9Hu459CvT+eOd1NgV6XmRZLgmQAAmQAAmMMQEK9DHuPFadBEiABMaMgOvDhVFuHgX6KPcO60YCJEACJNCNAAU6Bfp1sdHb6PHgdRFjqn3zTJntrYK3fpT777kU6Jc76TKTW+/I5IIU6P2Tp0DPZkiB3n9s5VECBXoeVFkmCZAACZAACYw5AQr0Me9AVp8ESIAERoSAyZKRjwheM2MmSjJrPDQiyVYJ4Hk+6npoiFr1Auf1GNU4QD2MEAVFyIMWeebqI4Yvn2MgiBsIveBSls5VTXfJjJFySg1zrcgDGr75HPqA55tnwAWpWVgHohDTE2UU/DLKZQ9lOSYEfE/qHAJeki0kJ8oHIN+FfOWQrDMivcpqkAAJkAAJ3DUCFOgU6N1i2i0blAK9kyMFenZkucbVqPzGTIHe/7sfBToFev9RdHslUKDfHmteiQRIgARIgATGhgAF+th0FStKAiRAAiNNoKtAF5/s+QhjTwW6PBSrhCGOTy9wcHiEnYMT7J1WcHp2gSqK8HxzjOdF8OMIXhwjiENErgLdkVYp9NR9R56nAl0EvAh08zA0QiEOUfIjTJbLWF1axOrCEhbnZzE/5aMAoOCLJJcJA/IhLwp0xy7g4SRAAiRAArdAgAKdAr1bmLmKTmagt5OkQM+OLNe4okC/zDHPBR3c+sftTYoCPZsXM9Dd4ui2jqZAvy3SvA4JkAAJkAAJjBEBCvQx6ixWlQRIgARGmEA3gR5HsUrxyOSUa376yUUVm3tneP9pG6/evse7zR3sHBzhPPTh+wXomqBWoGsmukjpQLPTe3217xp5/VnFyGSgh55nxLlkjmsCeYwoilCIGpgq+lheXMCzx4/wzZOHuL++irWFaUwWjEAvUKBfD5pHkAAJkAAJDJUABToFercAdBNpzEDv5EiBnh1ZrnFFgX6ZIwX6UN82r72469inQL8W6VAOoEAfCnZelARIgARIgARGmwAF+mj3D2tHAiRAAuNCoCWs7RLuZkl3eaAgy7ZbeS4/PTyr4NfdBn5++xl//vElXr37jO3dfRyFHuKgmCx9LkfK4udypqSGB/B0IfTeXrIEu8sy7n4c6tLzWk9PvpKMeaDgxYijEIWwgamCj421NfzN1y/wd99t4NmjNdxbmcdUIMcBE1KGuH+tYisDXZPwe6s2jyIBEiABEiCBXAlQoFOgdwswV9HJDPR2kq4Szfx22P4bYrMPYv0tuu0CXifwAd4pXPpef8N3+MXWpewsJgNsplNRXMLdCVfmwcxAz2ZIgd5/bOVRAgV6HlRZJgmQAAmQAAmMOQEK9DHvQFafBEiABEaEQDeBrs/+VEgHiQ73cFyp4petBv766j3+/S8/4eW7T9jaO8RxKNnfkq0uFlpzwBOBHgFREV7sINB7P1QJemgY4e/JIuxmx3L5uigPCKMIpaZAX8Ufv/0W/+0P6/jqyQYerC2oQJczJhGitVO7fCdVCYcHjSPSpawGCZAACZDAHSRAgU6B3i2sXUUnBXo7SQr07MhyjatRmXZKgd7/GyAFOgV6/1F0eyVQoN8ea16JBEiABEiABMaGAAX62HQVK0oCJEACI02gq0BPMmsiiBg3qvqkWscv2zH+8ssH/OtffsAv7z7rEu7HIVD3CohFuHtytMliV7kdlZwy0LU+TtK6Ya7ZFOgGtxfKXuwxJuIY0wUPG6ur+NN33+Hv/mYRXz1Zx8O1xSQD3cOUqnfV/4DKfgr0kQ5aVo4ESIAEvkACFOgU6N3C3lV0UqC3k6RAz44s17hy/AU+t7s4BXr/aCnQsxkyA73/2MqjBAr0PKiyTBIgARIgARIYcwIU6GPegaw+CZAACYwIgfQik5JvbuS3SHCzPKVZwt1856TSwG97If7zp9/wr3/+GW8397C1f4D9WoRQ9kD3AzQ82XtcMtAj+J7sT14wRXa8ui1nafT75RN8v1tqekN2OzdLt+sHdPn5kmjwOIZfu8B8uYyVxUX86duv8Xd/Wsc3zx/gwco8JgOgDKBEgT4i0chqkAAJkAAJXCdJ5e/AKIpQqVRwcnKCzc1NXDQ8TM0sYGpqGhOTEygUigh8H558ZCwf7SbG3Pokz7LN+tO9L1XTWZf0v7PqOSpLbbsRN7/39P7iHuidrCjQs6PHNa4o0C9zdBqavQ9iPdKtf9wKp0DP5kWB7hZHt3U0BfptkeZ1SIAESIAESGCMCFCgj1FnsaokQAIkMMIEsgV6a/fvSwJ9p4a/vnyDf//rS/z6aRvbewc498uICiV4QQEoyGLosgFkjMCPzfLtGRsuqiTPeN7bTaB3e6jteWa5eKP9jUCX/xXiCLFIhrNTTBd8LM3N44/ffI2//9M9fP38Ae6vmj3QRbSLQPfiJANdH8zLPuimek7J8CPcz6waCZAACZDAeBNgBjoz0LtFsJtIo0Dv5EiBnh1ZrnE1Kr81MwO9//c6CnQK9P6j6PZKoEC/Pda8EgmQAAmQAAmMDQEK9LHpKlaUBEiABEaaQLZAb1W5U6D/unWOn359h//46RVev9/C7uExMLWA4vQsglIZQamIIPA1KyKQ/dBFnmeI8m4P5TJcu1am2/F+smR8FMs+6D7ksx5fq6FRq+Hi4ADFqI656Sn87QvJQBeB/hAP1uYx6QNlzwh0xGaheiPPTXYbBfpIhy4rRwIkQAJfFAEKdAr0bgHvKjq5hHs7SQr07MhyjSsK9MscmYE+2m/TrmOfGeij2Z8U6KPZL6wVCZAACZAACQyVAAX6UPHz4iRAAiRwZwi0CXT7D5HSarJlT3OzfLtZwj3Ey+0z/Pjr7/jLz7/i1Yct7B2dIJhZxtTcEoqlSRREomsCd7KgemwyxDtf3TLKuy1C2lWgRybvvAEPkT4R9lS2i0CvXVzg7GAXQaOOmYkJfP/Vc/wff7OBb58ZgT4RAMUACFSeXxboUnNR6cxCvzPhzoaQAAmQwNgSoECnQKdAz2f4uko0u81RujbN31N1gaX232ZHZWsA3ebI4ZdaCvT+440CvX+GeZbgOvYp0PPsjZuXTYF+c3Y8kwRIgARIgATuLAEK9DvbtWwYCZAACdwqAVeB/svuOX54/Tv+48fXePV+Ezv7R4gn5lGamoUflOD7BbsTOXxPJHqYyu5ONS1jT1b9abfvZ6Wxi+COYojvD1X0t3Zx96IQUaOB6skhJgDMz0yrQP/H70WgP1CBXpYl3APo8u0q0PWhYisDnQL9VkORFyMBEiABEriCAAU6BXq38HAVncxAbyfpKtEo0LMi0UxiHYUXl3Dvvxe4hHs2Qwr0/mMrjxK8w5PVXhlnAAAgAElEQVR6t0n4eVwvhzJH4+aZQ8NYJAmQAAmQAAkMjQAF+tDQ88IkQAIkcKcIuAr0l/tV/PnVW/zbX37Gy98/4/POPmr+JPziJOAXgNhHFDUQRxGKgSzf3khld6fRxbJN+uWX7/b3YzH2ISvFpwW6Fqp7msdA9RyzpRKWF+bxt998hf/ru3V8/+wB7icCvVgwxzYz0GX59mQJdwr0OxXqbAwJkAAJjDUBCnQK9G4BTIHe39CmQM/m5xpXFOiXOTIDvb+xmffZrmP/yfps3lVi+Tcg4B2eVMdcoAc3aDZPIQESIAESIAESuIoABTrjgwRIgARIYBAEuu6B3rGEuxx3chHit+0a/vryd/zfP7zCz+83sbV/gOOLGjyvgULgoRAEaEQe6o0IUTCJCdThRw1Ekb2S2Vm860O5HtZMTy+T6am0B/y4jsCLIMtk1jwf1YaHoFBEERFWyj5W5+fwv3/7GP/1j0/x5OEG7q8tY7ocQP5aLWqN7BLuaapmL3S+SIAESIAESGDYBCjQKdC7xaCr6GQGejtJV4nGDPSsSGQGehYVCvRhv3NefX3Xsf9kfXq0G/SF1s47PLkYa4HuefI4gi8SIAESIAESIIFBEugU6Kenpzja/4SFhQU8fvwYpVJJP4IggO/7KhT4IgESIAESIIFOAq4C/fXWBf76yxv8Pz+8xsuPWzg4OUPD8yCZ3KVioFnnYRwgDGOEQRkTcQN+HJl9yTXTW1Zp9xDJE6WMp0qJt7/cUfI21qxsKnvdC7SYIK7D90WgA9U4QD0uIIo9hNUKZr0QS7PT+N++eYy//8NTPKVA50AgARIgARIYMwIU6BTo3UKWAr2/wewq0SjQs3hToGdRoUDvb2zmfbbr2H+yPpV3lVj+DQhQoN8AGk8hARIgARIggbtOgAL9rvcw20cCJEACt0PAWaBvVvDDq7f4f394jVcft1Gph5icm8Hq8hxmZ6YwUQwQxYHuR97wiphEiAAxokjkub1a9wz0MDMT3LAQ8W4fEjc/e75+LxBR78eIvRjV0MdpLcbZ+QUOd3bhV44xM1HCf3nxEP9NBPqje8xAv53w4lVIgARIgAQGRIACnQK9WyhRoPc3yFwlGgV6Fm8K9CwqFOj9jc28z3Yd+xToeffIzcqnQL8ZN55FAiRAAiRAAneaAAX6ne5eNo4ESIAEbo2Aq0D/bescP/36Dv/8wyv8+mkboRdgdWMVzx6uYWVpHjNlswa7HxRQjwOUEMGHZIybD/syX15ebC1EmLm8e+dKKrY8o+eBgtfQ7HP5fiX0cVKLsXdwhN/evkdlfwdFD/ibJw/w3//4DM8f3adAv7UI44VIgARIgAQGQYACnQKdAn0QI+lyGa4SjQI9qx8o0LOoUKDnM2YHVarr2KdAHxT5wZbjHZ2O+x7ohcESYWkkQAIkQAIkQAKgQGcQkAAJkAAJDIKAq0B/s3WOX357j3/+8RV++7QNr1jEo8cP8PWTDWysLWN+0hd9jkKhpHuh+wghSl2Wb28JdJtJflmgRxlS3bTTSwS5fN2S8Y0YkHMKXgjfB8IowlnDw1HVw9buAX5++SuOtjfhRSG+frCBf/zjCzx/TIE+iNhhGSRAAiRAArdHgAKdAr1btDEDvb9x6CrRKNCzeFOgZ1GhQO9vbOZ9tuvYf7rBPdDz7pOblE+BfhNqPIcESIAESIAE7jgBCvQ73sFsHgmQAAncEgFngb55pgL9X356jd8+b8IvlvDi+WM8f7CCjbUlLE0FQOyhVCqjEcrD7hCezUAXOR63lmLPeuB7WakbEOkM9PQy7g1ZHh5A0TcZ6CLQT0Wg1wrY3DnAjy9/xeH2JhCG+OrBPfzDH57jBQX6LUUXL0MCJEACJDAoAhToFOgU6IMaTe3luEo0CvSsfqBAz6JCgZ7PmB1Uqa5jnwJ9UOQHWw4F+mB5sjQSIAESIAESuBMEKNDvRDeyESRAAiQwdALXCXSR0/IBDzi5iPDb51P88PI3/NvPr/F+ewexH+DZk/v49uk61lfmsTpVRCHwUQgCNOBr5jeS7HP78F9keCRPlDKeKsne6ZmP5cSOayZ7ehn4GA0pS5aJj+rw/BhhFOI8KuC4XsSnrT389eU77G1tIarX8f3zZ/g///QMXz99hI2VRRS9GKXAQwGxSv7LV5bceb5IgARIgARIYPgEKNAp0LtFITPQ+xufrhKNAj3zN3Xzx8IIvDIn6Nq/H3Qub/t03c5togbZBAr0QdIcfFmuY58CffB9MIgSKdAHQZFlkAAJkAAJkMAdI0CBfsc6lM0hARIggSER6FegIyjg6ZN7+P7ZBtaWF7Ay6aPg+/B9XwW6H0cq0OVlH1LIg6puD3u7CfQ0nnQGeuj7KuODuAZV6XGEsyjQDPTP23v466v32NvaQSgC/cVz/OMfn+Kbpw9VoJd8yVwHBfqQYo+XJQESIAES6J0ABToFerdooUDvfRxlHekq0SjQsygyAz07tvqLzavOdhv3bvXQacUd8yE6JzG7lTiaR7uOfQr00exHCvTR7BfWigRIgARIgASGSoACfaj4eXESIAESuDMEXAX6m03JQH+Df/3pFd5v7wKByUD//vk9rC/PY3lS9j2X/co91GMPgRcne6DHiKKouRR7t4c+Jhf88ist3dPniqTXPdDjKnxZzl0Fuo/DWoDPkoH++gP2d/bQqDfw3fNn+Mc/PG4K9HLgqUAvas6MkfztL2ag35lAZ0NIgARIYMwJUKBToHcLYTeRJr+jtZfUnJgo384zZXZEx6CrRKNAz+pICvQsKnkOJ7dx7zb4KNCzeVGgu8XRbR1NgX5bpHkdEiABEiABEhgjAhToY9RZrCoJkAAJjDCBmwj0H1++wb/8/Gsi0At48nQD3z17gPXlBSxPQgW6PJ1txAX4cQO+Z+R5Ly/dNv2KJSA7H3LGnizADhTCKgIvRBSFqEQeDi98fJY90H/9iD0r0J89wT/84RG+fmYy0CnQe+kRHkMCJEACJDAKBCjQKdC7xaGbSKNA7+RIgZ4dWa5xxSXcL3OkQB+Fd8/udXAd+xToo9mfFOij2S+sFQmQAAmQAAkMlQAF+lDx8+IkQAIkcGcIOAv0rTP88PJtkoG+hzgQgX4P3z29h7XleSxNmuXbJWO8EQUq0CW7u+0BxRVbJEaaR97tAZT5iT6MipMdDL2i/rsYVyG7rqtAD4HDqqcC/affPmF/Z18z0L95+gT/8MeH+PrpA9xbXaJAvzNRzIaQAAmQwN0nQIFOgU6Bns84d5VozEDP6gdmoGdRoUDPZ8wOqlTXsU+BPijygy3HOz6rZT0/GOxVciwtjoMcS2fRJEACJEACJPBlEqBA/zL7na0mARIggUETcBXov22d44dXb/DvP73Gu+09xL4R6N8+2cDq0jyWpgMV6PIRhgE81IE4bBfosmR65/qhScOMQL9s2Dv33Wv+2ysbgR5VEHgi0Bu4CD0cVoHPO/v4+bfP2Ns5SAT6Y/yPPzzAN88eUqAPOpBYHgmQAAmQQK4EKNAp0CnQ8xlirhKNAp0CvddIpEDvldRwjnMd+8/uzQynorzqlQTGXqCDAp0hTgIkQAIkQAIDJ5Al0A/3P2FhYQGPHz9GqVTSjyAwIqObqBh4xVggCZAACZDAWBFoF+hmAXV9yRMfT3LHg2R3cA+n1RBvP5/rHuj//vOveLu9izgIVKB/82QDa0vzWJjyEXhJBnrso4gQXmwy0GWvcnnJe1KUOHJ9cJEQk6/92JMd1JMq2IzzWM9JP+Sw72uR5+u+50FURyDXiCJUoiIOa5KBLgL9Iw52d9Fo1PDd8yf4H989wvfPH2NpcR4z5QAFH/Dlut7leeuye/sVyfJj1c+sLAmQAAmQwHgToECnQO8Wwa5LbXMP9HaSrhKNAj0rEpmBnkWFAn2033ddxz4F+mj259gLdHlkwhcJkAAJkAAJkMBgCYRhA41GA9VqFZVKBaenJ9jf+0iBPljMLI0ESIAE7jyBmwr0f/vpNX7fkSXcrxboBdkDHTEiFeWtq8mO6PbfZkV287NApbWR5fLqfChsH3SIQJePMDk2iNsF+kEi0H/57SP2d3cQNuqJQH+I758/oUC/85HNBpIACZDA3SJAgU6BToGez5h2lWgU6BTovUYiBXqvpIZznOvYp0AfTj9dd9WxF+gBBfp1fcyfkwAJkAAJkIAzgSyBvkeB7syRJ5AACZDAl07AVaC/+XyGH35pZaCjUMDjJxv4VvZATzLQVYGr3A4gAl0z0FWGm8/6s5RQF7luZXnBk2XfL2eg235KC3WTyS4Z6DGCqKYZ6PLz87BwKQNdBPq3zx/jH76XDHQK9C897tl+EiABEhg3AhToFOgU6PmMWleJRoFOgd5rJFKg90pqOMe5jn0K9OH003VXpUC/jhB/TgIkQAIkQAJfIAEK9C+w09lkEiABEsiBgLNA/3SmS7j3n4Fu8s/tEu5WDFiB3pmBnpWRbgW6lNS5hPtBFdjcPdAl3NMZ6BToOQQRiyQBEiABEsidAAU6BToFej7DzFWiUaBToPcaiRTovZIaznGuY58CfTj9dN1VKdCvI8SfkwAJkAAJkMAXSIAC/QvsdDaZBEiABHIg4CrQf/t0emUG+vykh8A3y7A3OvZAt4u4q/hO2iLfsxno8i0/bu07niXROzPQY18y0IFCXIcfRYijGOdR9wz0f/z+Mb5/wQz0HEKJRZIACZAACeRIgAKdAp0CPZ8B5irRKNAp0HuNRAr0XkkN5zjXsU+BPpx+uu6qFOjXEeLPSYAESIAESOALJECB/gV2OptMAiRAAjkQ6FegX7cHelF2KZel2+MYZgH35OV7zX+ll3D3Y1HvrSXc0xI9/bVIeHnFfqB7qXdmoB8me6BLBvrB7i4ajZrugU6BnkMQsUgSIAESIIHcCVCgU6B3C7L05MLrA1G22Wk/qvn7lf5ilf7N8PrS7sIRrhKNAj2r1yWoOgJrSMGRNR6a34uhfzekX/Zvijyqm+dwchv3bq2LpS+73CfMbeJu3Cdcxz4Fulsc3dbR3sl5fawj0o8Lt8WK1yEBEiABEiCBL4YABfoX09VsKAmQAAnkSuA6gR6joNnictzJRYi3m2YP9H/98RXe7e4hDgp49Hi9uQe6ZKBLDrnv++17oKcEujyoij1Tpl3C3T6M8SKrz9ubHUU2Z73j+5LNnmSg2z3QK1ERsoT75519XcL9cG8PYVhXgc4l3HMNJxZOAiRAAiSQEwEKdAr0bqHlJrMo0Ds5uko0CvSsSKRAz6KSp2d2G/dub0wU6Nm8nt+fdQPJo2+FAAX6rWDmRUiABEiABEhgvAhQoI9Xf7G2JEACJDCqBAYp0FeX5rAw6atA9zwR6D4KcQO+5Hp0ZKBbgS5c0vugSwZ6R2KIouv2kCiEpz8L4jpk6rZ8fR62L+FOgT6q0cd6kQAJkAAJ9EqAAp0CvVusuIk0CvROjhTo2ZHlGlfMQL/MkQK913e44RznOvYp0IfTT9ddlQL9OkL8OQmQAAmQAAl8gQQo0L/ATmeTSYAESCAHAoMS6N882cDa0jw0A93z4XteWwa6VD2SpdxlgcckAz29dLuthxfJ47fLS0B2e8ARpTPQ5dl6FKPSsQc6BXoOgcMiSYAESIAEbpUABToFOgV6PkPOVaIxAz2rH5iBnkWFAj2fMTuoUl3HPgX6oMgPthwK9MHyZGkkQAIkQAIkcCcIUKDfiW5kI0iABEhg6AQGKdBXl+ax0MMS7tLo9BLuVqTL968S6FmwjEA3e6DbDHRZwj29BzoF+tDDjBUgARIgARLokwAFOgU6BXqfg6jL6a4SjQI9CyQFehYVCvR8xuygSnUd+xTogyI/2HIo0AfLk6WRAAmQAAmQwJ0gQIF+J7qRjSABEiCBoRMYnEBfx+qizUA3WeghAl3C3ZPM8ziWhdybGehhsqy7AGjuhR7H6LaEezdQkeerQC/EdQSagR5BBXrdxyb3QB96fLECJEACJEACgyFAgU6BToE+mLHUWYqrRKNAp0DvNRIp0HslNZzjXMc+Bfpw+um6q1KgX0eIPycBEiABEiCBL5AABfoX2OlsMgmQAAnkQGBQAv3rx+utJdzhwfcvC3SzgLt5RSrOzb9FgFsx4EVZC7h3b3jXDHQK9ByihUWSAAmQAAkMiwAFOgV6t9hz3ava69gpx56vv5XlafyGNXiuua6rRKNAzwLKDPQsKnkOJ7dx7zb4YtlOq8t9wtwm0n9BupU9Ske7jn0K9FHqvVZdKNBHs19YKxIgARIgARIYKgEK9KHi58VJgARI4M4QuIlA//HlW/zbT6/xdnsHoefj0eN1yB7osoT7/ATgyy7mWXugI9bv64MXz2Seyyu9F7pkoHfbA73zgY089IhQ0HKCqKoZ6JFmoAfYr8bY3D3Aq7efcLi/B0Qhvn3xCP/zb1/g6yePsL66iLLvoRhIfeUxkT4qanvF2hK+SIAESIAESGD4BCjQKdC7RaGbzJLf0Tp+30lkGAV6r+P8sixu9kHcmiBqS7O/+/ZaustxLn2vKz45/GLrUnbWpAKXdgzy2Kx6D69/Btmy7HGbxxUo0LOpUqDnEW39l0mB3j9DlkACJEACJEACd44ABfqd61I2iARIgASGQmCgAn1xDvPJHujysLAR+7qEuwhqneGfPLSTn6X3QLdLuAuAq5Zwb2ZI2Qe9WmZRk6WCuIogFhkf4Tz0cVAFNvco0IcSVLwoCZAACZDAwAlQoFOgdwsqV9FJgX5ZRLoy7EzPHZ6g7T0TmALd7BtlV8CyUZDvBIeBvxU0C3SLWbd6UKBToLtFzHCPpkAfLn9enQRIgARIgARGkgAF+kh2CytFAiRAAmNHYFACPb2Eu8nL8Zp7oFuBLku4y0Mq+ZCvu2Wgp1Z6b+PZKdDlh5KBbvZAr8FPloIXgX5Y8yjQxy4aWWESIAESIIHrJGkYhma1lUoFJycn2NzcxEXDw9TMAqampjExOYFCoYjA9+HJR6ctzXn53TyljpmJ5/ccJJ11Sf87q575irTeRWfPDUwOdGPODPROvq7LOHMJ96wI5RLuWVTyXOncbdy73VUo0LN5MQPdLY5u62gK9NsizeuQAAmQAAmQwBgRoEAfo85iVUmABEhghAkMUqCvdmSghwhQiBpQXZ5koHcu4a7fTz3M9yIj37Mebsr3Oh9ydhPoR7IHOjPQRzjyWDUSIAESIAEXAsxAZwZ6t3hxE2kU6BTovd15XOPq0qbZvV1m4EdxCff+kVKgZzOkQO8/tvIogQI9D6oskwRIgARIgATGnAAF+ph3IKtPAiRAAiNCIA+BbnYxlwz0jiXcRZU3M9BbSyim90AXgX5dBrpdftFI+fQS7rFmo0sG+lEjwBYF+ohEGatBAiRAAiTQLwEKdAp0CvR+R1H2+cxA786ld+LMQM9ixQz03iNoGEe6jn0K9GH00vXXpEC/nhGPIAESIAESIIEvjgAF+hfX5WwwCZAACeRCYHACfQ2ri/OYm5DFVc0y7ZqBHjfgxWLFZbl1s4S7vOwe6Pr9ZOl1+bqbQO9cdtX+O/IKZg/0qIpAypJlbaMARw0fW3uHePX2Ew7394AoxLcvHuF//u0LfP3kEdZXF1H2PRQDqa/kWWiuRdsr1pbwRQIkQAIkQALDJ0CBToHeLQpdM4W5B3rH73up30N7G+mXZTH3QKdAz4odCvTeRtSwjqJAHxb5wV6XAn2wPFkaCZAACZAACdwJAp0CXfa/OzraxOzsLB49eoSJiQkUi0UEQQC/y953dwIEG0ECJEACJNAXga4CPSk1QgCjvz2cXIR4u3mGH1++xb/99BpvtrYhC7Q/eryOb55sYHVpHvMdAr2IUAW6PKAQga4lpfZAt0u4y/flay8yC7h3CnP5bnPX9LiVvR7GQXMPdBHocp4IdLsH+uvfPzcF+ndfPVaB/vzhfdxbX8Z0ydedVOU8WWa+80WB3ldo8WQSIAESIIEBEqBAp0DvFk4U6P0NNFeJxj3Qs3hToGdRoUDvb2zmfbbr2GcGet49crPyKdBvxo1nkQAJkAAJkMCdJkCBfqe7l40jARIggVsjMFCB3rEHeiP2YQW6NEgzzZMsdLNSu7l6eh90P5Wabh8Id/usZSLJQI+rKGhZwHnk47DuYWv3EK9+/4Sjg33NQKdAv7Ww4oVIgARIgAQGTIACnQK9W0hRoPc32FwlGgV6Fm8K9CwqFOj9jc28z3Yd+xToeffIzcqnQL8ZN55FAiRAAiRAAneaAAX6ne5eNo4ESIAEbo3AoAT614/XsSYZ6JMmg9zsgW6WcJcl0tMZ6CrNPSPU9WsV6+aVXsK9MwvdHpv+LAJdyinENRQksz1Zwl0FerKE+/HhAQX6rUUUL0QCJEACJJAHAQp0CvRucUWB3t+Ic5VoFOhZvCnQs6hQoPc3NvM+23XsU6Dn3SM3K58C/WbceBYJkAAJkAAJ3GkCFOh3unvZOBIgARK4NQKDFOirHRnoItCDqK4CXcS2XivZVFwXTPeMPLciXb8VGfl+1QONdEZ6egl3EehxFJsM9Foi0H//hJPDQyBmBvqtBRUvRAIkQAIkMHACFOgU6BToAx9WWqCrRKNAz+oHCvQsKhTo+YzZQZXqOvYp0AdFfrDleKfn9fQzjcGWfgulebEspMcXCZAACZAACZDAIAlQoA+SJssiARIggS+XQB4CXQS4yUD3NQO9uQd61yXczXLu8hAjvYS7GHf7fdk33b7aBDoCxBEQxFXdy1zOSQv01+8+QzLQpQ5mCfev8PzhPe6B/uWGPFtOAiRAAmNJgAKdAr1b4DIDvb8h7SrRKNCzeFOgZ1GhQO9vbOZ9tuvYf3F/Nu8qsfwbEPDOKuMt0BFRoN+g33kKCZAACZAACVxJgAKdAUICJEACJDAIAoMT6GtYXZzH3ATgiz73zBLukoHeFOjNhdrNEu722ro3evKEyYvMEvDySj/U6FzO3f478pI90KOqLuEu369EAQ5q0CXcX//+GSdHhxTogwgWlkECJEACJDA0AhToFOjdgo8Cvb9h6SrRKNCzeFOgZ1GhQO9vbOZ9tuvY/+oBBXrefXKT8r3zMRfoMQX6Tfqd55AACZAACZDAlQQo0BkgJEACJEACmQ9qZG10MdM+ECWSWpdLT16++VGyTzmQOlwWTjcnS0q3PPHRrG8PsWfOOK/W8Hq3gj+/fIN//esveLe9jdDz8PDBKr56tI6VhTnMTxTgoahXqUY+Sqgh8Fp7nUs1Oh9WpDPKTY3MMfaly7xH2d+PUdKqFlGFjwbiOMJFDBxWPWzvH+LV+22cHh0ijiJ8++wp/uefvsXXTx9hY2UR5YKPwJNzTbNV3CeXbe7J3kp8T+l/g0aOsfwScijEcXMCQLp/0hn0jFwSIAESIAEScCVAgU6B3i1mKNBdR1P78a4SjQI9izcFeubfZTmuK+027t3GiP41k/obKOtvM7cSR/No17H/NQX6SHbkHRDoupAeXyRAAiRAAiRAAgMkEIYhGo0GqtULVCoXODk5xtHRFmZnZ/Ho0SNMTEygWCwiCAL4vq+ZgHyRAAmQAAl8AQSs0RXB6+kC6CrSzc7i7Y/8xGtbyS77lDcFumhhFdjyHR+RCnQfZ9Uqftup4c+/vMG//PCzCvTY9/Hk0RqePVhNBHoAzysAsQj0ACXUEXiREeLJkuzphzCXv28b0JLo9uFGu2hPRDxKms5ewAUChCrQKzFwpHugH+Hlu22cHh7pPuzfvXiO//GHZ/jqyQOsryxhohig5HuyCDx8mTSQUGop8PZs+KQB5jg/ce2S9Z6Elc5b6PKgjO/DX8DYYxNJgARIIEcCFOgU6N3Cy02kySpB7SU1f78yv6DlGMWjWbSrRKNAz+pHCvQsKnkOJ7dx7zb2KNCzeVGgu8XRbR099gL90nSV2yLH65AACZAACZDAHSZgBfrFxQXkQwT64cEOBfod7nM2jQRIgAR6IhAaUS22PPaMjBZJLgLX/Jd6xUCokl30eJQIdDnV5qx7CGP5V6DGWAT6m+06/vzLW/zTX37Eu62tpkB/8dgs4T4/YQS65/mohgUUdG/y9uzx6zLQO0W51Fgy0C99XyYAoNjMQA+8EFEU4iLyjUDfP8LL3yUD/QiB5+P7r57jv//xiQr0tZUlTBZ8FD2R71HSfstGJgzIy1pyrYH5lk4ESNLV9VmhPdb+OHvCGgV6T9HLg0iABEiABLoQoECnQO82ONxEGgV6J0cK9OzIco2rUXFAWfVufi81mde2Os/f0SnQR/st3XXsU6CPZn/eAYE+mmBZKxIgARIgARIYZwLZAn2XAn2cO5V1JwESIIFBEAjrQBQCvm/kbpIQEiVe3exQ3lqqPBKB7pnsc/NhXjYfu6F53eYnZxd1vN+L8cPL3/HPItA/b+le5o8eLuPrR8tYXZzD/FRBrysCvRYHKIR1zf7Oyh7XaiRPllqfQ71+5wON9BLu6QdjEcwe6MVYlopPMtBDH4fVANv7x3j1bhdnx6faru9fPMd//dNjvHh6HxsrC5goeCh7kBI0C92gkpanpXjra62TLiUfwbOru4QNs+R98oqDUpLn396ZeT6cG0TYsAwSIAESIIHRJkCBToHeLUJdRScz0NtJuko0ZqBnRSIz0LOoUKCP/vuqy/2TAn00+5MCfTT7hbUiARIgARIggaESoEAfKn5enARIgARGl0DUkHRt3aRb86pjoCHLjGtGeurhVrJCp5fsT56W5yqwk63vakkZcvhpNcb7nQZ+fPkW/9+PL/Fxe1t186MHi3hxfxGrC3OYm/LgBSZjXQR6EDaay6O3yfIuy7nHsUjw7D3TW0uMJsvBaya4yUDXTHcR6FGMShSoQN/ZP8WvH/dxenSCOIx1D/S//y/P8eKZLOE+g8kCUA7kXMBL9i4X2a+NT16hb5R6ktSv2ee6sL2fLIkfxvDiCL7nwVfG7RnpthwK9NEdMqwZCZAACYwDAQp0CnQK9J7w5eYAACAASURBVHxGKgV6NlcXsZg1qSCf3rq+VGagX8/ouiO4hHs2IQr06yJnOD+nQB8Od16VBEiABEiABEaaAAX6SHcPK0cCJEACwyPQqANhiEYcoxYCtTBGVZY6943UbuWYJ1WMkvzyVBa1/kSyyH0f1dhHGIsU9nBSqeLzfhUvf32Hv7z8DVt7e5qs/eieCPQlk4E+bQW6hxqK8Bs1+CkhnrU8e/rBpSzBnuwu3paFbjPQpWrp42NPMtBjFCIR6CbT/SIq4PAiwM7BKX77dIizoxOEjRBfPX6CP373AE8f38f68iKmCj7KJQ+FqIE4bCQ7vluBbiR6PZA94M0EBJlrYKYgeAhks/MoQhA1UJQs9kKAou+hUCrqcvmdLwr04Q0JXpkESIAE7gIBCnQK9G5x7Co6mYHeTpICPTuyXOOKS7hf5sgM9NF+93Ud+xToo9mfFOij2S+sFQmQAAmQAAkMlQAF+lDx8+IkQAIkMDIE7B/+zQcAXqAJ6PvHp9g6OMXJ+QVO6x5CvwD4Aeqx5lhrhnoYN1AOIwSaVR0lottIaM2klmO8AJ5fhOcXcHp+gc39PWxub+O3T9vYPzhAsVjCswdL+ObxKlYWZjA35QOBLIgOnDc8FKMQgWRmp54gtQnwju9bgZ51fLqtpgkitqW9RqDLPu4i3y+iIs7CCXzc3MObzWMc7R2gUW/g3vIyXjx5jLXVFawtLWKi6COOGih5sr+6TCSQMqX9nmEgWfdBAMlCl5fvBygEBV3CvRBHaFSrKHl1zJeLmJuZwurSLObKPgoi0gsF+LKMPl8kQAIkQAIkMAACFOgU6N3CyFV0UqC3k3SVaFzCPSsSuYR7FhUK9AG8+eVYhOvYp0DPsTP6KJoCvQ94PJUESIAESIAE7ioBCvS72rNsFwmQAAm4E5DsbPvwtBF5qNbq+Lx7iDcfd7C5s4/N4yqOKzXUoxiyp7kIbk+XJg9RSgv05j7oZol0yUAXrSwCPQgKOL+o4+j8EAfHB9g5Oke9HmJudhZfPVzF149WsbI4i7lJD7FIZt/DecNHQZZwN8q+p33Quy3hLudrO+1+6lI/FehFXbZdlnCX2sZxhGpcwFG1gE/bB3i7eYzDvX1Uzs6xMD2FpblFzM3MYnZmEgUvQhg2dA90Xyy/lu7psvfCM4KHSqmAsJm5b0S6LNlelGXb4wiLkwHuL85gY20FjzfW8HB1BuWCjyAIKNDdQ5lnkAAJkAAJdCFAgU6B3m1wUKD3d9twlWgU6Fm8KdCzqFCg9zc28z7bdexToOfdIzcrnwL9Ztx4FgmQAAmQAAncaQIU6He6e9k4EiABEnAikP7jvy4Cvd7A5t4Jfnu/jd8/fMbrzUN83j/CyVkFlUaESJLLfR9BMUBZlj8HUAw8zRSXvbwDyciOYv26riK9gEKhiFo9xEV4ikr1DGdVWba8iPn5BTy/t4Rn95awND+DuQkgkj3QfR+VMFCBLsJZXr1koUsGukjwzuPtEu4qtqOouUy6CnTZA10z0BtNgX5cL2J7/xgfds5wsLuPk6NjlLwY0+VZTJQnUSp6iKM6orCBQFKxNPNcBL2PKMkcD2MPlUKAWhxBvm40Qsj7bwEepgs+5qYn8WhlHi/uL+Ppowd4vLGKB0sTKAWeynNmoDuFMQ8mARIgARK4ggAFOgV6t/CgQO/v1uEq0SjQs3hToGdRoUDvb2zmfbbr2KdAz7tHblY+BfrNuPEsEiABEiABErjTBCjQ73T3snEkQAIk4EQg/eDULoG+fx7i084x3n3cwk/vDvDm4xY+b+9h6+QENZHavo/puWlMz06jXC5jcqKggtlDiECWQtel1z2V1aKVZUnyhnwbVdTqVTTiEsrFsmZz35ufxfp8GfPTZUyXPESyL7nv4zwKEIigTrLGOwW6leRZ9e98oGEFenovdD0fJSPQ44uUQA9wGhVxdHaBrcMqTo+OcXZ6AtRkn3SZDCAZ+JLSHiKOIhXdkSd7vccIRZ4XypqJXm2EqIZA5eIClWoV1YsaatUaJsslbMzP4uH6Gr5/vI5vHq7j8f0N3FuawfykD184ekai2xf3QHcKaR5MAiRAAiTQQYACnQK926CgQO/vduEq0SjQs3hToGdRoUDvb2zmfbbr2KdAz7tHblY+BfrNuPEsEiABEiABErjTBCjQ73T3snEkQAIkcGMCcVzXjO9KI8DBWYjdwxP8+vkUr99v4s37j3jzeRtHZyeo1muYmpvG7OoiZhfmsDg/g5lyUeVvyZd90UMEssx72NDMa1mSXPdF92M0wjoilFWglwolLJQKmCuEmC4XMVGIEcqi7V6As6jPJdxl6fdkOXWV5ZJ9LnuTy9Mo2bddlnAXgR4BBaQFuo+zuISLeoSDixj1iwoatRqii4pm1ety7ZJxrkvfm2x2WXY+jIEwKCAKSqg3QpxUqqicVHByfIKzShWNeqjHrste6vfX8fThfXz/aA2PV+awtjSPxQkfgS8Lv5u6WmkunynQbxzSPJEESIAESCC1iov8HSiTySqVCk5OTrC5uYmLhoepmQVMTU1jYnJCV4gJfF8ny2W9/7gJVzf8eZaNWN5hW5PTrqtZZ12yJvKly8jzvTpPLm5ly+8k7eTs+brhTp7G77oOG9LPXSUaBXpWR1GgZ1HJczi5jXu3wSUTifUPmtTruvun2xVG42jXsU+BPhr91lkLCvTR7BfWigRIgARIgASGSoACfaj4eXESIAESGF0CcRWIQzSiEi5iH9WGh0+HET7sneL123f4+c17fNrexO7+HrxSgOLCNOZXF/Hw3jpWF+cwNVHGVNFDQTLRfSBs1FGv1eH7AbzAh1/wdRnzRlhEILnqYYSJqIGpuIZJWRK+EKP+/7P3pt9tJEm2540I7CC4bxJFSblUVtV5fV73nDM9//+ZDzNveqZ7prv6dXdVZVamNorivmAHImLONXMHAhAoMsgEmaQMWSyKQES4+zUzDzJ+buYpwXaAZhyiSBDv1Mo+pLiqnHuSxqOHt9PH+58nHxiVZM9yn4FO4t5NgV5YxSAN0RxGCBLu5J4i6XYRhQTb3Mg8Qczs+pRfKRAVBaAPwgKGAfd77+H4/AKXh2c4Pz1Df5CiWCxjaXEJP3z7Df746oVknb9aq2G1HGChEqIesvXJ8vMens/zofxv1xmtZ6aAKWAKmAK/lgKWgW4Z6Ff5Uj6QZgB9Wse8EM0A+ixPNIA+SxUD6L/WHXA+18kb+wbQ52OHu17VAPpdFbTzTQFTwBQwBUyBJ6iAAfQnaFQbkilgCpgCv4IChMBM0CK0FmicsAx5grNmD3ufDvFf70/w1/eH+PndHo7bMdJCEWGxiM31Jbx+tYn1tWXUSwkixCgVIhSSBCTLAf+LI9kLPGAmOvdJ557h7isIEoQOTPM9Kf2eJCikBYRpKBnZ019+uKPMJ5ZQTwcs+C7/8X98ZT+fvsYgKiJlVjliBClBORAEKYZD7oeeStZ8zGrtvHYQohQXECQBwpR58potPkwTge3DJEUvqOBymOLT0TEOz1roXvbR63RQK0XYXVvG65c7+OHlJv7w+hmWF2tYrIUoRa70PTVAFezN9MsA+q/g3HYJU8AUMAW+YgUMoBtAv8r9DaDfbWLIC9EMoM/S2wD6LFUMoN8tNud9dt7YN4A+b4vc7voG0G+nm51lCpgCpoApYAo8aQUMoD9p89rgTAFTwBS4tQICi8GS5mOAPkhSDBHiotnF+9Mu3h9d4Kc37/Hzx2N8PD7GZbuNcinC1uYqnj/bxNbaEpYX66hWynIdxLGUPmep9DQmKNcS6CzzKf8lLCdLYM3PCNUJ7hWuh0kBAYl+Sog9zs6egOIZWD4C6O7a10H0AfdbZ4l0jpDl2OUEwvrYAfQASRqIJkkQIEqKssKAx8ke5cw6T4Ah9zzvD3HRGeDo/BKfDg5x2e6hkEaoV2vY3drEt7vbeL27g+92VrG1XEG5GKIo0Hwgpe+ZsR+kZVHeAPqtXdhONAVMAVPAFJihgAF0A+gG0OczNeSFaAbQDaDf1BMNoN9UqYc5Lm/sG0B/GDtd16oB9OsUss9NAVPAFDAFTIGvUAED6F+h0W3IpoApYArcQAECdCJkn4FOiC17ewchBjFwMQQuesCH/VP8+c0e/uvnn/Hu40ecn52gWAixvr6GXUL0jTUsLjZQK5dRigLZS5VQHPFQMs2lNLnLDiesVoCeSlb3GI4nCJJIif5UJrnA9BkZ5nE6dGXQCcHH503vz+l/7qeaR06A7ku1E5czC13aDAjuQykpz26kSUEWAvAVRpG81+kl6PQHaLY6ODo7x9HRKS6bLZQqVawsLGHn2XP88btv8er5BtZXl/FspYCliu7CGgmv74vqIcvDpyUD6DfwUzvEFDAFTAFTIJ8CBtANoF/lMZaBni+Wpo/OC9EMoM/S2zLQZ6liAP1usTnvs/PGvgH0eVvkdtc3gH473ewsU8AUMAVMAVPgSStgAP1Jm9cGZwqYAqbArRWYBdA1UzxEnAD9MEQvBc6bQ7zbP8ZP+x/xZm8Pb998wMnJJdIkQGNhBevr6/K1uraIhcUKKpUiEAwQ9FuImFmeybIOMuXZkWjmtwBqZp0n+kAtm3HOzzxAn34/m4HO46Y/zz4k5r+HBOjMKE8HDqAT2g/B5HJCfsmG53fJzA8RB2XJOO+nEeKwhN4wxkVzgLOzC5ydn6N1doxBq4VKqYid7XV8/3IX3756iW9f7WJ9cQHVcohaESiHcAsJZDQC0JOUeexFA+i39l470RQwBUwBU+AqBQygG0C/zjduFj22B/q0TnkhmgH0WZ5mAH2WKgbQbzYrPdRReWPfAPpDWerL7RpA/23axXplCpgCpoApYAo8qAIG0B9UfmvcFDAFTIHfrAKKcjU7mqnWrLYuKdfct1zztDFg2fIYOGv28fb0GHtHh3j79hPevj3E/v4Rup0AtYUG1tbWsLa5gpX1BSyvNFAsA6W4jShlQXi3FzqvSlAeu5Lpse4rzq8oCDCMuRe6SyXPqKYl3n25df2AP8fQTHb/s/9+VXZVHHN/dZ6sAJ0Z9+yfZKBr5XjJUGcXmIU+KFTRGyZoxyG6aQHNdg9HJ22cn5+j3WqhMOhgpVrE880NfPdiC9+/fI4Xz55hY30ZtUKAQggUJQNfxy3F2rlSQNqhupr7P/2yPdB/syFjHTMFTAFT4FEoYADdAPpVjmoZ6HcL4bwQzQD6LL0NoM9SxQD63WJz3mfnjX0D6PO2yO2uH3S6w8+fNtzuWg9yVr6b+IN00Ro1BUwBU8AUMAUenQIG0B+dyazDpoApYArciwJXAXQ+wAlCljIPwb8wCYC7MXDU7+Ok2cTBpwv88uYIf/7LLzj41MRlq4NytYbFtQWsri9gc3sdC8tlNKI+SrLvd6B7iAtAD5ESiLPEe8Iy5szODuSYYRyP9j7PCjAG6ArOR2CAe5fLf0LUP4Pp0yImSSTrA8J0CEgZ+Vj/7erGJ3ItD9BDdMIS2oMhLvsBmsMQpxctfDq8RK/bBVP0N2oF/G5nA9+/fonf7Wzi+cYyVpcXUa8GiGK4fc4zvaDgujYBxP+zHqqKRrKSwV6mgClgCpgCpsDtFDCAbgD9Ks/J9+zdMtCndcwL0Qygz/JEA+izVDGAfrv73X2dlTf2f3ixeF9ds3ZyKPDoAXqOsdqhpoApYAqYAqaAKXBDBWYB9NOTQzQaDezu7qJSqaBYLCKKIgEc9uD+hsLaYaaAKWAKPHIFsgDdbQM+KjE+zk13D7kC4DKN0UsTXFwO8XG/hbdv9/GXvx3i3ccDnJydIQkTLK7V0VhewMazZWwuVrFUr6JUjJAMuR96qPujD2Pw3hTEwzFAd/umfymj3D+48N/jKYBOc2QfbkyXcA/SyKWZx7L/uu7Pnsp+7XxoFQeBlHBP0hSDOEEzCXDZ6eL0sofD8y7OzpsYJBGqhSJWlxbx+xcb+LuX23j9YhvbS1WsNiooRIEsCIh8Zrlk9TtHyT4vNEb+yKPHum8KmAKmwG9XAQPoBtANoM8nPvNCNAPoBtBv6okG0G+q1MMclzf2DaA/jJ2ua9UA+nUK2eemgClgCpgCpsBXqIAB9K/Q6DZkU8AUMAVuoECW644gr/zDf01miPQDzZtuD1I0W8DpaRNvPpzjzz/9grfv9/Dp7AjduItCMcLG9jpevtjC6soSqpWylGgvFgookFqzfHoSA8OhloxPmevOtGwifQfB2QfXQZZa50OlaYCuGeOfZ55PZ6x7KcJU67RzH3Yt1q5J4PwXy8cPuP96FMm/290BLtpdnF9c4ui8iWZ7gGGcol5vYHdrEy+ebeOPr5/h+2drWFtqYKnCku2xXDtgcXap2872pki5+5FvG0O/gZPaIaaAKWAKmAK5FTCAbgD9KqexDPTc4TRxQl6IZgB9lt6WgT5LFQPod4vNeZ+dN/YNoM/bIre7vgH02+lmZ5kCpoApYAqYAk9aAQPoT9q8NjhTwBQwBX4dBSY2A/MAffLS/TTGMI3RjwtI0hDDOMT+UR/vP53g/d4+/vr2Z7zZe4fzi3NU6xVsbK5hZXUZa6srWF5soFatolyMEKaxQHPEQ6T8IiDnfujch901mc1Ezz6wyMLxmOfNOP6qku/MCpdHdlrzXYG8APQQgyRBPwkQhxG6vR6Oz5o4PT3H+cUFLttdBGERKyurePF8B9/t7mD3+TN8t7OGjXoJxRBSqr5USBEG47L0AtATLV0/ehlA/3X81a5iCpgCpoApcKUCBtANoF/lHAbQ7zZx5IVoBtBn6W0AfZYqBtDvFpvzPjtv7BtAn7dFbnd9A+i3083OMgVMAVPAFDAFnrQCBtCftHltcKaAKWAK3F6BCWjuLpNNi57+nAnVacqty6XUOT8+7cQ4a3ZxcnqGn98f4Kc37/Dm7TucnjfRjSKU6nVsbW7g2eY6lpcW0aiWUS6yzHmKSEB6jCQZIokHiGR/cm2DL//dA/FsBjo/1wz0Lx+fvU7EPdf5Rqh9T9IEgzRAHBQwTFK04gjNfoyzy0scHl+id3qMuNdFuRRha3UFr3Zf4HevnmP3+SbWV5axsVxHqcA93VMUZG9zXXgQIkQkye2Bg/VjE/mE9Mx26Le3n51pCpgCpoApYArMUMAAugH0qwLDAPrdpoy8EM0A+iy9DaDPUsUA+t1ic95n5419A+jztsjtrv/oAbrtuXo7w9tZpoApYAqYAqbAlxSYBdBPjg9sD3RzG1PAFDAFvnYFRk9qPi8zThQ82hfd7+Mtb2plde4/zn930hTdYYB2t49PJy3s7R/jlzfv8Mubj3hzdon2MJYS7qvLC1hdWcb6SgMrizWUiiFKIVk2S7jHiIcDFAjQXel2ReMO2Ls9yicAOkF+Znvx6Yx1f272QbHsuc4hhIGUbY+TFL0U6MUhesMYJ50hjs7bOLtsotkdotbvoV4uYmdrDd/vPsOrF8/xzfNVrDRqqJZLqJZD6N+wgZSgjx3QZ6a78HSyevdd+pPxNwPoX3vw2fhNAVPAFJifAgbQDaAbQJ9PfOWFaAbQDaDf1BMNoN9UqYc5Lm/sG0B/GDtd16oB9OsUss9NAVPAFDAFTIGvUAED6F+h0W3IpoApYArcRAF5UsOvyTLjPktaAPqopjo5dyrwmecMkyGCiNnbIYilYwQ4bcc4Pe9j/9MhfvzpA/70fh/vj07QbTcl63xpsYGd7TVsb66gWimhWgxQZKp2miAZDlAEQPg8Db9nZaDLQwzuWe7GmX2okYXmWbAexNzlnGMKkLDfBOgJ0OwnaHX6+HjexsejMzQ7PaBQwW69iq2VZfz+u1388fUOnm+uYWu5iHqp4MB44ndSl/HrDu4cwxicaya6vgyg38Qp7RhTwBQwBUyBuypgAN0A+lU+ZBnod4uuvBDNAPosvS0DfZYqBtDvFpvzPjtv7BtAn7dFbnd9A+i3083OMgVMAVPAFDAFnrQCBtCftHltcKaAKWAK3J8CzDoXTBwIhOZ3Fiz3GJ4wut9PcH5xicOjE/zPvUv89e1HvH33Hsfn53Lc8soa1laXsL62ivXlBVQLQIkUPe4jLBA3A0ncR5ASdicIk6GkwrNc+zAFhiy5zu8IUUoVVhPAB7HbVz2NkQYhkjTFII2kPDuCCH0UUOo1UUgTdJMAvaCEJIxw3O7j5OwCFxeXaF200G93UAgjPN/awOvdDXz7ehff7Gxge7mK9aUFVNFDFHKvczbMsWuOOfdR539Tufz3ZxtryRQwBUwBU8AUcAoYQDeAflUwGEC/2zSRF6IZQJ+ltwH0WaoYQL9bbM777LyxbwB93ha53fUNoN9ONzvLFDAFTAFTwBR40goYQH/S5rXBmQKmgClwfwoIQHd51FMAXaA2q7EHwDBO0OkM8P4ixi8fDvDnH3/CL2/f4+DoCP04Qb1ew/LyMjbXV7C+soilxgKiIEXKcu7MK0+Ix4cIUl5w6KB9KiXSY4SS9c192AMUNNc7iQW0B0mCIB0K3I7jBAOezs9dlnzAqvNBiF4SoDVI0ep2sX96gePjU/R6fYRpinqpjM21NXz3+hW+f72N5882sLlcQ6MUoF4MURSwH+v6AQHoCv3ZL2bPG0C/P3e0lkwBU8AUMAVmK2AA3QC6AfT5zA55IZoBdAPoN/VEA+g3Vephjssb+wbQH8ZO17VqAP06hexzU8AUMAVMAVPgK1TAAPpXaHQbsilgCpgC81DgGoAeE1i7Tb+TBDgbAsfnKd5++Iif377Hz7+8wYdPB2i32wijCI2FmmR6b21uoFYtoVAIERUiFAPmcw+RJjHSlN8HAtaTgPnvhNZauj1OS0hSZn0PEcVDIEkQEXCnCdIkwTDWMu9ByIz0AMO0KJC/1RviotOTzPODc80+LxaKWFtaws4Gs85f4Ydvv8WzTcL9EPUiUEyAYpgiipmBThCvO5z7DHQF6ONy7fOQ365pCpgCpoApYArcRAED6AbQDaDfJFLyH5MXohlAN4B+Uy8zgH5TpR7muLyxbwD9Yex0XauPHqBfN0D73BQwBUwBU8AUMAXyKzALoJ+eHKLRaGB3dxeVSgXFYhFRFCEMQwcF8rdjZ5gCpoApYAo8cQVmAHRCZGaD8xW79Gs+AGL2N0uu9wYJzi+72D8+x5t37/GXX97j7Yc9nJ6dY5ACi0vL2NzcxPLyCpYaVdRqZVTLRURBrOA87iONB0iZjS4Z6rrTOLPRu1hAnBYQJANEiYLzQjpAGCt8D1Jibe1UEsc4xRrOOjGOz05xdn6OZquJQb+PKEiwsbaGb1/s4Nvn2/jm5S52tlbRqBdQKgIlAAVB5YFkuGez8DUDnTnpWk7eMtCfeAzY8EwBU8AUeAQKGEA3gH6Vm1oJ97sFcF6IZgB9lt5Wwn2WKgbQ7xab8z47b+wbQJ+3RW53fQPot9PNzjIFTAFTwBQwBZ60AgbQn7R5bXCmgClgCtyfAiOA7vdAZ9MhE79ZJX20F7oAaz67dmC93Utw0R7g6OQUP77bx9/e7eHD/j72js4xSBJUqjUsLi5jdbmBxcYClpfqKJVYDj1FEQMt4y7l3F1GOjPM0wRDlCUjXUu363shj2OHpMS7/nM4HKLb6+OwX8fheRsnJ8fodJoCwhcXqthaWcLLnef43e4OXm6tYXN9Dcs17miuu7xHSFEINd9cRiaUnP8XIdVa7gbQ788LrSVTwBQwBUyBaxQwgG4A/SoXMYB+t+kjL0QzgD5LbwPos1QxgH632Jz32Xlj3wD6vC1yu+sbQL+dbnaWKWAKmAKmgCnwpBUwgP6kzWuDMwVMAVPg/hQYAXTWMPfNKlb2L+6Fzp/JlX1Gdm8I9JmVHqfYO2nhzcdD/Pz2Hf7y5iP2j47RbLdRrtSwWK9hZXkJG+vLqNfLUtK9GiWIQoXj3BudWekJ+5HGSHxeeJJi9FAjlaLtir7TAIMh92PvoNls432zgIPTJjqtJqIolr3Xd59v4vvdHbx6sYPXm2tYa1SwUA1Q5hoBPn9PgDBI5UtXBBCg+8EXZM93viwD/f7c0FoyBUwBU8AU+LICBtANoF/lIQbQ7zZ75IVoBtBn6W0AfZYqBtDvFpvzPjtv7BtAn7dFbnd9A+i3083OMgVMAVPAFDAFnrQCBtCftHltcKaAKWAK3KMCBMhZXM4fszB98lOWUGcKOB8IJQHzuEO0EuD4oof9wxP8+e0+/vLzW7z7sIezyxbCMEC1WsXG5ho21lbl3+VygFKUSoZ5FAwlG5z/juMeSvElCkGMICyjlxZkf/NBWkJaqKE3TNAbFtEbpjg5PcfJRRNnp5dotzsoFwNsrS1h98Uz/O7lFn54tYO15UWs1YuohQHCFCjKFucujV0U1tLx+mJuun73AJ2fuu3f79Ee1pQpYAqYAqaAKfC5AgbQDaBfFRcG0O82Y+SFaAbQZ+ltAH2WKgbQ7xab8z47b+wbQJ+3RW53fQPot9PNzjIFTAFTwBQwBZ60AgbQn7R5bXCmgClgCtyjAjMA+pd2/eaTIPc0KGWNdwSy73l7CDTbQ3w4ucTbj4f46edf8NPbdzg8PsFgGKNSLWN5eRkrKytYW1tGrVJAEKQohjEKQSL/DtMYtfQSQdzFMInQTQqI0xD9aAFJoY5Wp4/TyyHOLjs4OjrBebOFaNBBtVTE8+0NfPfqOV6/2sU3z9ewuVzHQqWIhQJQkCEyi53ddeXaZc2Ah+nZh34K0r0qHqvfo0GsKVPAFDAFTAFT4DMFDKAbQL8qLAyg323CyAvRDKDP0tsA+ixVDKDfLTbnfXbe2DeAPm+L3O76BtBvp5udZQqYAqaAKWAKPGkFDKA/afPa4EwBU8AUuEcFZgH0LzSfPVzKngeSsd1jOfcEuOgDp80YHz5+wn/+9Df89ec3ODg8wuXlJaJChOWVFWxvb2JtdRGlUhGVYoooYPn2BIgHWAyaiNIe+sMQPZQwTEO0UUMnLuL0vIX9oyZOzlpotjogwN+qR3i+ELBXgAAAIABJREFUuYYfvv8GP3y7i+2tDWwsFrBQAkoAysLMmS7vwHnksu2lJr0fZxaTj/89ccg9WsSaMgVMAVPAFDAFphUwgG4A3QD6fOaFvBDNALoB9Jt6ogH0myr1MMfljX0D6A9jp+taNYB+nUL2uSlgCpgCpoAp8BUqYAD9KzS6DdkUMAVMgbkocA1AJ9jOvNIkQjDaL5wfMItbITpfrRjoDIBOd4APB8f4j5/f429v3uGX9x9wdnEpmd3VhTo2N9extLSElUYV1XKEkJnhaYJi2APSIeK0iCGK6PSHuGgluGz3cXp2jtOTCwx6A5SKJawur+B320t4vbOFb1/v4tnGMhYXKqgUCc6Zcc6s9gQBN3HnKyggJUAfgfPPBdWPsmP2u77PRXy7qClgCpgCpoApcCMFDKAbQL/KUSwD/UYhdOVBeSGaAfRZUloG+ixVDKDfLTbnfXbe2DeAPm+L3O76BtBvp5udZQqYAqaAKWAKPGkFDKA/afPa4EwBU8AUuGcFZkF0lmpnN7L7o6eIkwLCICAz11LuktkdyLNEZoT341QAOqIA5+0B3h238GZvHz/98gYfPu5LSfdmryt7oS8vLWFjrYHFRhW1ShnVcgFxBAyTBHESoj8Ezi+aODm5xNnJOdrtNjAcYqFcxsbaGl69eIE/vNzC7rMtbG8soVaJUC4ARdmZXSF4ICXn3UO9NEQSaia6K+g+0pmwXY6XT3iuH3cxm6p+z3ax5kwBU8AUMAVMAVXAALoB9KtiwQD63WaJvBDNAPosvQ2gz1LFAPrdYnPeZ+eNfQPo87bI7a5vAP12utlZpoApYAqYAqbAk1bAAPqTNq8NzhQwBUyBB1BgMtNc9znPwnN5fI8k5d7lgSZxjwC6624YCXrmnujcHr2XAMd9YP+ojzcf3uPth4/45e077B0e4PKyKRB9dbmOpcUqGgt1rDRqCOoL6MUJur0BWu0+Tk7PcPTpGK2LpsDt1YU6djc28Gp3B9+9foXdjWVsri2hUdX+FMIAZe6p7rPIZRiuLHsMJAXl6UTs2Zc/nuD9c4BuO6E/gENak6aAKWAKmAIZBQygG0C/KiAMoN9tqsgL0Qygz9LbAPosVQyg3y0253123tg3gD5vi9zu+gbQb6ebnWUKmAKmgClgCjxpBQygP2nz2uBMAVPAFHgyCrSGMdr9AU7Omjg4vcD7j5/wX3/bw7uDM5xetNCOCyjWl7C4vIrFlTUUFwoYJH0MOi20z89wcniIuHmOSjrE9voavn/xDN+8eC7Z51sry9hYjFAqAGEYCtjndz4M4Xd7mQKmgClgCpgCT0UBA+gG0A2gzyea80I0A+gG0G/qiQbQb6rUwxyXN/YNoD+Mna5r1QD6dQrZ56aAKWAKmAKmwFeogAH0r9DoNmRTwBQwBR6hAn0AMYDuIMZFe4ij0zP87d0h/vJmD2/ef8SHo0v04gDFcgXlWgOV5SoGwz46zUv0mxeIBz0slwt4vrqM17sv8MdvXmBnax0bq6to1CLUwgQh88kdQH+EElmXTQFTwBQwBUyBaxUwgG4A3QD6tWFyqwPyQjQD6AbQb+poBtBvqtTDHJc39g2gP4ydrmvVAPp1CtnnpoApYAqYAqbAV6iAAfSv0Og2ZFPAFDAFHqEC3SRFGgQC0Xsx0O7G+HTaxruDU/z85h3+8297ODy9QLvTlc9RAvrxAEl/gFIQY3VpEd/vbOH1sy28erGD73e3sbZYRaUMlEKgxGxz7lIum7LbyxQwBUwBU8AUeJoKGEA3gH6VZ1sJ97vFfF6IZgDdAPpNPc4A+k2Vepjj8sa+AfSHsdN1rRpAv04h+9wUMAVMAVPAFPgKFTCA/hUa3YZsCpgCpsAjVCB2e5HHaSB7o6cIcNlPcNYaYG//CD/+sodfPuzj3fs9HB2f4bLXQ4wUi7UyttaW8Wr3BX7/egevdzaxubaC9cUKyoUQxRCICM6TBCH3ZDeA/gi9w7psCpgCpoApcFMFDKAbQDeAftNoyXdcXohmAN0A+k09zAD6TZV6mOPyxr4B9Iex03WtGkC/TiH73BQwBUwBU8AU+AoVMID+FRrdhmwKmAKmwCNUIJXccyBOgSEChEGIfgp0h8BFc4D9o3O8+fARP/70N+x/OsR5q4sEAdbXlnSv85cvsLu9jq3VBuqVIopRjCISFKMQSGIEiOSaHqB7wGBA/RE6i3XZFDAFTAFT4EoFDKAbQDeAPp8JIi9EM4BuAP2mnmgA/aZKPcxxeWPfAPrD2Om6Vg2gX6eQfW4KmAKmgClgCnyFChhA/wqNbkM2BUwBU+ARKpCkA8kQZ6F1gnFmoA8BDPjFku69FJ8OL/Dm7TscnZziotXHIE6wtrqEb3afY+fZFlaXiqiXXMY5UpQQS9l2pAmAAoJAfhq9+DDEAPojdBbrsilgCpgCpsCVChhAN4B+lXNYCfe7TRx5IZoB9Fl6cyul38Z2SrPiYfSeVMNKJwYwz78ZDKDfLTbnfXbe2DeAPm+L3O76BtBvp5udZQqYAqaAKWAKPGkFDKA/afPa4EwBU8AUeEIKEJfzQZXCc35PBKYDfKg0SFLZF/3s7AKXl020uwmCMEKlUsbiQhVLi3XUa1qynWdHGMgVtBg8v5flXXuZAqaAKWAKmAJPWQED6AbQDaDPJ8LzQjQD6AbQb+qJBtBvqtTDHJc39g2gP4ydrmvVAPp1CtnnpoApYAqYAqbAV6iAAfSv0Og2ZFPAFDAFHqUCLOHuMz08QCdM5+NH/R4nQL8fo9/vI0Ek2erMWo+iAMViiFIEsGI7X8xfV3DOF7+XAM1Ht5cpYAqYAqaAKfBkFTCAbgD9Kue2DPS7hX1eiGYAfZbeloE+SxUD6HeLzXmfnTf2DaDP2yK3u74B9NvpZmeZAqaAKWAKmAJPWgED6E/avDY4U8AUMAWekAKfA3RC80SeKAVAGiLM8G/NLddHkzwkCBSPj4tC+ox2SsSjiwbQn5C32FBMAVPAFDAFZitgAN0AugH0+cwOeSGaAXQD6Df1RAPoN1XqYY7LG/sG0B/GTte1agD9OoXsc1PAFDAFTAFT4CtUwAD6V2h0G7IpYAqYAo9QgUR2GmRO+fglMDzVT4KEmxE6Uk5aHhTGCes8ju9lX4HPPvdv/nYyXh6heazLpoApYAqYAo9EAQPoBtCvclXLQL9bEOeFaAbQZ+n92/l93PZAv1s8yJ9pXLo89SdYVtd8c87d+zOvK+SNfQPo87LE3a5rAP1u+tnZpoApYAqYAqbAk1TAAPqTNKsNyhQwBUyBJ6eA5p8rQNeC7f55DP+dMhXdAXT3iQDzqSc28rOv4e7LwftM9eljn5yENiBTwBQwBUwBUwAG0A2gXxUG+WBW8NnaRH++/IY1z5TZ32gc54VoBtBnGdIA+ixV5hlO+eI+X/AZQJ+tlwH0fH50X0cbQL8vpa0dU8AUMAVMAVPgESlgAP0RGcu6agqYAqbAV6yAL+Cuj9X4OEYeySBNWIrdoXKfZS5M3WWYh9FYtSAEUvdgLsPLfan3r1heG7opYAqYAqbAV6KAAXQD6Fe5ej6QZgB9WkcD6LM9K69ffb4A9mEmZ8tAv7vuBtANoN/di+7vCgbQ709ra8kUMAVMAVPAFHg0ChhAfzSmso5e+aTnig+uSCYd55yapKaAKWAKmAKmgClgCjy8Alb/4uFt8DX1wAC6AXQD6POJeAPoBtDn41nzLeiQb4FDvhEaQDeAns9jHvZoA+gPq7+1bgqYAqaAKWAK/CYVMID+mzSLdWqOCswXoN/m6vN8bH6b/sxRfLl0nvHepv95rp93rL+1/uTtf97jbzPevG3M8/h5+gL7nVefefdnnlr+Fq/9W9P/sfcnr43Nn/Mq9qXjTc1fU0271nUKGEA3gH6Vj+QDaZaBPq2jAfTZnpXXr/L9vXjdjHf7zy0D/fba+TMNoM/W0Eq439235nEFA+jzUNWuaQqYAqaAKWAKPHIFDKA/cgNa93MrkBdx5GvA7cV845Pmvcdb3v7cuOO3PDDvePP2P+/18w7jt9afvP3Pe3ze8ea9/ryPn7c/uBLxNx6G23v9xsfbgV9W4Lem/2PvT15/M3/Oq9iXjjeA/muqade6TgED6AbQr/KRvKDT75zjr2d7oKfIq+E0LB6dn3Kp5uRfrsG04NcFe47P8/Rb/kLIcePKc+1Z+8LnGMaveqgB9LvLaQB9toYG0O/uW/O4ggH0eahq1zQFTAFTwBQwBR65AgbQH7kBv/ruXwf4ph/wX3f8Vy+oCWAKmAKmgClgCpgC966ALUi4d8m/4gYNoBtAN4A+nwnAMtBn62oA/e7+ls4xCyCfffKNxQC6AfR8HvOwRwfdXjzHUHvYwVnrpoApYAqYAqaAKXA7BWYB9JPjAzQaDezu7qJSqaBYLCKKIoRhiHmuer7dCOysr1sB/no7nfWXXQ7v/+2/G0D/uv3FRm8KmAKmgClgCvwWFTCA/lu0ylPtkwF0A+gG0OcT3QbQDaDPx7NsD/R56fprXTdv7P9+d+nXatqu8ysqYAD9VxTTLmUKmAKmgClgCjwVBQygPxVLfq3jIDyfBujTD6GzZZwNoH+tnmLjNgVMAVPAFDAFfrsKGED/7drm6fXMALoBdAPo84nrvBBtVrlyK+E+7y2Ybm57K+F+c62unFMQfLalfVbXeWa/3733N79C3tg3gH5zbe/zSAPo96m2tWUKmAKmgClgCjwSBQygPxJDWTevUIDwPAb/KvN7xAWIoCXOgsmKCcLOXUGm7P5x7j1+ks1dlz/mgulraCuj4664Dtvh+azYEIRfeCju2hgNLsfPSRxLVQj2Ufrq2uR7SZKMxi5VI1w/08QtNmC/RKIZm9e564z6nzk/20//R6K//qzqFL5fn+nIC2Vt4fVyWnFs0r0wHO0jKNefYRPfT9833yaPF1sFgerhrufb9aW5JvrNfvi+OY38H/VZHa8Mx6z9pm150xiedZ7TZ3SJaftN60c7p+nIPyb86wt2z15/ortX1Qz0/pPVzWk+y7e8/420nBWPrmEe6/2YPj3aU9PFlVzfa8X3pn3FX8fFhu+P+IWPj6lrqNNNxUTGHnLel+I503e91Dj21K3U69jCqDScH89029PtumtlrzGrr9P+63UaxckVe2dO+Pm0va+YJ67S66rYmvCpqTlJdM34uddZ5rko+nzuviJO2EZC3581b3kbzNLc+TBtI37HijtTNpmp/Yw+j+Y2N2D2R+afbJ8yvjut4yw/m3jvhnOL2Dzrd1nfnTFXZduQWJ2+/40nWfXlzOe0043ud/4aN9nD9SobZ+adCe2m5sHsvWHmvcjbfKovWR2y47rKLqKD03nivj/jHjce/uTcID4T6twz/SDZKj/d9OZpx+VRwAC6AfSr/CUfzOLfSZNXGv2+phNaHrd8EsfmhWgG0GeZ3QD6LFXmGU754j5fqFoJ99l6GUDP50f3dbQB9PtS2toxBUwBU8AUMAUekQIG0B+RsayrMxTQDPQ0nQToAslcsrl8dwufhZdl6VWmsrtwNoe1+Dg8IPdWLj1+ODSDN+sxKZKEB0K3OnA91Wvqyz0b1x/cASnPybTFa8gD+DBAGOoYeIyAiUDBkDyq5zj4vr/oCMYQOvMzbUMf4riHW37tgDJ3fbnxjYR12sxYF6DnTKwwcGdlq+O7Z2UTx7o29I9+p5GApIw5UyBOEoVeUODN8fvxjRioQPDJfnsGqrB8cmzS4tSzO29jMcMIfDiz+DFmzvHd9nZTUDLpitPjVX5N+9DubqCZ8ep4xhcRf3P2FYk4dtdOkqouI1tnfMs7V5YncXwKD7Wf4hqeCzv7iq968znfGh+vn/EaWf8dXUMApXbO++WELf2FXRPjsaoAYq9sTPg+ZYpDZP3Pa0uf/swHvUYxFws4n3LxGif6npyT6cuoDyMbuBh0mmXtO25bx5rViBZiPIq9xD7OpbPzy6SbjOYI73cuIjI03YWlB+0cU2bNj0jkxuX7ou27eHfzSZbQK9DTSWfCT5xj+PlkrNFYS2ru44X+IOPVK008MPf+5EHfqD/OpiN7uhiIhy6+3Qd+XpO5a+qcrK/q/Kp+mcQJosiL7nVztnY2GC9ScHNDdi2Tn5tH83eCMArl+knsNctM1pkYyo436y/T95qJeXVkbB+XKcJobF8/HUj8jub1rAOliKVfOhf4dscLncbHuvCUe46fA7Lzl4+ByauP73USo7oGR+cCb5fRnKH+NhzqIi4/x43sOHWfHHFkP3dntOA//UKZLCj2Oozu43D3Pn7PzqnOjsKfp67vD8veN0e6ZebJkQ6Z+6HcZ1w/s3bN3g+unJvon5nJ87O4mC6a49yMv8UYLJ+aNO3HuSlgAN0A+lXOlQ+kGUCf1tEA+mzPyutXn6Usz202/PKFZ/V79F7m2YG/yjzv49N/f/6akuSzT76WDaDP1ssAej4/uq+jDaDfl9LWjilgCpgCpoAp8IgUMID+iIxlXZ2hQIIUMdJEM8X1j1b35JsPsRP3UH38LHwE7zzYm3ho7/4y9eBt9OB/Cggo6FZwNp3UJ8/CPSDPPJCflbjqubc8p5f+OkDlQBHfd4mAClgJESeZkYyMp2VB+3S/PWTO9s2Lmf1jnIBGQYSOKwsys+J7KOPWJshHWXidHZcfQ7ZPHjxMyTpqgmCGD04IyHzfp205flChuviXwB5q4qCqrmsY9zQLg7LjG40pk4HPxiMCoiuKCIzP0da/pNks/WbpNu0/006ftVdWc+9DI5DkfCebWTzLV9V448dU2etPwDfXEbY5rce0DtPHZH3Y+8P0uLJjUUCvR0zHkrdfdpzZf/vrsoiB7wc/j2NCWzXkNKCf7p/X0l+LcRkRdrqX9+9MQYcpoDzue7atrJ9Ovs9FQLr4JqvtrOOn54wsQJ0Vr58f/zkQ/czn/FqEGQtFvK29vaZjfRzvGRA8ZWwBr1GIyMPwzIIO7cvseTXbz+x8kNXJx2F2vvG+kP2MNhVY7mzLue+qeT8bEzxeF2jp0gIPj7PZztPx4f1r2veuiu3P5kp34Kw5MHust42PET93ZmOIl6Ies+Io259s7BcK40+y7/uFTh74Z9ufHtu0L0/PvdPHqx/5++GkP1ylm7epwgu9j/lqBNPt+fspdeBiGxpTFme4dWIT8ZlZhDSxoMrNJfQd9S0FSf7+Mz1nqD6TcTExF2UG5gHM+PeaWQrZe6bA7RUwgG4A/SrvyQfSDKB/fk/SxdA3f02vUM4ssr13QHvzfsuv6lf9ITdj8HfV5OZ6/rpHGkC/u54G0GdraAD97r41jysYQJ+HqnZNU8AUMAVMAVPgkStgAP2RG/Cr7z4zvwlbCZ4Ujg0HqWTGDYdDDPqxgC8+vJeH8VGAoBigVCqiUIgEfsiz8zSRjMZhHGMwGEpGnH/YzSfihShCsVhAsRghCiPN8k4hx/KL7fEczehWkF8shigWi3LeJCxL0e8P0euxHYIkzXZUOMJzIhQLBekfMw0JxvnH+2AYo98fSDuEgXyxnUKBICpCVCigVNRz+CJA5niY7ck45znUQAGQtlMq6Zj8IgLVKXFjGo7a0YcHHBOP1y9WVZZ2EuowPodaeqjm+0cdOB4PFNgH9k11U+00C1E1SNMQkdecdiLk0KruI82pu0Iv7QN1kPGU2A47p9CFbQ0GA3S7fWmPx/E8tqd9ilAWfyhkMt6Z7ZnIOdROkUgqCzXCMJLzxBeiwgh4sg88h37HdnieIja1n46nKH3UhQEK4eh3/cFQbDvOFtZ+U4tKxfUt0OxYaqv+Td3of7G7foDhkGNS+0gfRTt3jusb++X1zi4E4XnlMs8ruLjgeNUf6Ktsh+Pz4JS25Jh4vLct+6Y6aP+ohY8lXZShscHzqANtwZcH3P4cjmMUf6Bt9Xhqz7hSDdT2PEd9geMaL0DRvoUolXke2+FiCPaN88MQPac37cOxacyqbfS7OrivCkG/jtnWUP1OPpZYD934C1JqnNHnK45TL8a69o9lwcfZ4JNxzixer0Ps/IHajf1HY2msgyzscFCfMU4fimPVm/rxRb1VhwglmYdC8UiCa1Z8GHL+4jwp43fVAURCtlVAWWxUGFWz4Mk83seFh3zU1+vmtfMVDFhBgdenBv0+Y3Ao12S/6ENeP855PqOcc56PCc1ydrHi4LUfD+NpVJ3DxZ/G4AD9Ps/TOVLtFcrcwDGxTQ5Y55WxXf08zvd4vC5o4LzCuC2KjWSOTDXOdQ6nr+p8EkB10PGp36lf+Xly7KsyT7pVIqqf9o3fPZAm/KVf04fYXnaxBGOAbdGu9Duep/3Qsu1i177GIcfJazJmVHeNdV+VgP5KjdgWbcX2NNvdL4zS2ND5gfcLP/frOcPY3wO1fbpQQXTQe5nowPinLTj3u7lB5kh3v9B7hi6a4piiQiT3XV9pgbHXH9CuXodx5Rfvq2Gk90CZU1xme683kLjQuYl24+8E2kYQ6twvue2BxoUeo+Ppu7lVdVDAoXO/10GF8Lp5G+l9lj5EH1Pbep+XOZDnuL7ovUJ9qFbUuPO21IUk6kP2MgV+bQUMoBtAv8qn8oLO6SnKn68Ljm4OZH9tH3+o61kG+mzl8/qVZaB/ruM8wymfffJFlwH02XoZQM/nR/d1tAH0+1La2jEFTAFTwBQwBR6RAgbQH5GxrKszFeADeAUBChCbl12cn1/i8OAIJydnAigHQ8KNAOWFCurLVaytrWFldRXValnO7XZ6OD07xenpKc7OztDpdCagZ71ex/Lysnw1Gg2BpwQNPPb46Bhn52fodrsKNQlrCgUs1OvSztr6Guq1mjwUZ7y12x2cnJ7g5PgEzeYlev2uZr9FIRYWFqSNlZUV+SqXiyAA6PV6OGdbxye4uLxAp91WEBZFqNVqWFpawurqqnxVKiXpe7PZxunpmWhxcX6OdqejkB9ApVLBMs+hDivLqJTLcg4hbrPZxMnJCU5OTtFqt6TPhHXlShmLjcVR3+oLNRQKAfr9BOdn5zg+ORH92i09hy/CAGpHHdi3hYbqQKDdarVGel9eXormtGG5XJYxrYgOa1heWRa9Cav6vb7YiZrze7fbG+11TL1XVlewsb6KpeVlFAtFRIUArVYHR0dHODg4wMXFhS5GGAykLdqF9lxfXxd/qFTKYotevy/HHh4c4PziQvQn/IuiImrVGhaXlkS3xcUlVKsVAbX0B68DbdVut5GkCt+9DtSAdqUm1IEAU/Q+ddq12wJp40SBrvjQ+rrox3PYP9rw/PxCtOPX+fm5jIeLKIiuqB3HQ/sur6ygWi1pXDRbogO1bl5eqj9w3+IwVB9aXML6xrr0r1QqiQ07nR5azZbYdhQXAoYisVNjcRGrzlfr9ar4JP318uICp2dnI38g+FJoXkSlXMHy8oq0tbrSkPZp28uLS5ycnuLi/AKtVlMWWHDPYcLBxsKC9IuxsbS0KHCNII02oQY6rgvxX/E7Fxcrq8tYW1vVmCXIi0LR4fj4GCfHx2i2WnINxi7Hs7i4KMfSTvw3zyHoom/STqcnpxLr9Af2jQs9GEv0nfU19dVarSQQsdcd4MKN6ez0VPw9TgYIA0L9krSztrqqc8rigoCyQX8o5xwdH41jyQFa+hDP8XOD+kNJFticOX+gDvQ7jod+7mOJ42FbNed3bIv9YUzQf+jrhH8e1NVrdSwuLWJjfQNLy0uqQxxLXNC3j6hds6lAfDCUZ5zValX6Rl/lfMS5lfMhY5TX93Mr+yd1QsQfSmBbq2uqw9JSQ/pAQM85yPsr9dZFQLHYlvHHMW1ubEtMFIqRLBSidmyL5/E7j/cAknqtrtEf1mSeJXxnbF5eNuV46uDnIcaY9K1elzmC8bS+sSEAeThI5Bz6AftIHQf9AfqDPriWi7HEvkkMLqs/cMCdNn2Vc/ixtNXpdhEEGkucfzWWVtFYbEi77Bv9Weahw8NR/HkbEUbrPKRxsdhQ7Wgj2p96Hx+dTuhALWS+29iQuKXNGEsBElzyfnFyKvMd/ZV2061EQtSqVZlTNzY2sEJ/KBLWQ/Q6vzgXHXgv4/zMuOU5vLa/l1Fv+mKpWJRx04c01lUH+hH7Ts0lLtbWJP54PsEMffP87AIHhwfSVrfTlblOs7lD8TfqsLm5icZCXa7FBRj0NR7/6dMnuQZ1GfT7qFSqaDQW5P5HW7Gv9HGeR78+dP5DO+m8z0UNod4vFhdHPs7+sn9+PmZbvDdzvuOczJjl/ODvzxwTtaQ/8PcA3i94H2Ob9PGNRnkUQ/Qj+qhfyGO//pkCv7YCBtANoBtA/7WjSq9nAN0A+nw8a77rUQyg391qeWPfAPrdNZ/HFQygz0NVu6YpYAqYAqaAKfDIFTCA/sgNaN0fbXpLjk7gd3R0hrOzC3zc+4R3797Lg+p+jw+zS6gtVbGw1sDLly+xu7uL1dVFyRJrNjvY2/uEt2/f4v3797hsNgW4E7jxoT8f6D9//ly+NjbWUSpF0tbHj/t4+/adPKAnTGBWK4F9sVQSYMU2tJ1lgYe9fixw4sOHD/iwt4fj40MBzh52+Xa2n23j2fYzyT5ut3ty7f39fezt7Qm8IqDUDOqiAEWCjefPd7C7+wKNRk2A6cHBIQ4PjwS6f/z4UQAM2+FDfw9ZX7x4IWMiTCDUarbaAmvYP7ZFgEAIxr4LgFpdxbNnz7C1tSUAuVQuot8bCoh79/4dPu59FHBD6ODb4pi8DnJOqSgwg8e9e/dOvtg3wg7ORwQObGdnZ0fGtLGxiTJ1aHVFB45l7+NHgdsEDz5LVAHKBl684HnPUa/XBIgcHR3j08EnfHj/Qc4lRCHgoF0JaNi/F7sv8OyZnkMgSShGHdg3fmc7CvhD1BcWZPw7Oy/w/NkzLC8vCUBvd3rY/7gv/kNbXVwSKBFkJqhWCeFUB46J/sAsUMKj46Oj0TlnZ4Thfc1eLBQEytJGz54/F7Cy2KgJnN3fP8CbN2/E7+gPvW53lP3MMXE+xL1eAAAgAElEQVT8hEm0FeEs/Z9673/6JO3xPP5MOxDmcmEEfej169fSFkERbSEA+ET9ldqpP2gGMX2Ibfi4WF1dEqjGuKA/0H94Dtuh5v4c9o+2ff3qFdY3CMgItbvqd3sfcHhw+JkPEUb6MbHNarWIbnco/WHMsi3vQ5rxq7ZdX1c/YjwRXLF/bOfg8BD7Hz9q3Dab6HY6o8Ur9AfOD9vb2zJG2qLdaePo8Ai//PLLKNbp48ViWc6jP7B//E4AynNarTaOj4/EJ9jOGWFhpyULPvw5uy9f4tn2tgOFBMddAaziQ7Tt4aGAOMYS48LbdOf5cywuLWNhoSoLN3h9P6dwcQQBL/2OMUt4x7FQB9qYIJPXIzT2/k1NGH98UT9qx7ZevXolPlSuVBATYp6fa6y/e4+jo0OJE4I/Qj6CTx5LH6cOhOF+4cbhofoD44I68Fr0f8YbbUsdOKaVlSUBkpyPeez7d+9GC3Pod/RJzl8cD/V+sbMrQJOQmlUw9vY+6hx5dCTacZEI54dyqSTQmNdn/za3NlGtVGRu877Kc6gD5xivN+chasFzGIdcFEAwS9DM86i5QnQuWujIPYaQ1Ou9ubEh/sCM54uLpvSNtvWLeVh9g9nM1I628TZiu3zRH9gv+jj1YCz56h7UYXNzC8+ebWN7+5n4Oq/F+KMPqW2PZUzetvRn2kbnrx1ZcMQMbI6Jccdj+fVxf1/uMb5aBPtGf3j5krbdlnmf89DpybH0izpIO522LCagfvQ7tdEONhkXDeoQyZxywPn4wwfxW86TnXYHBergYonxxzZ5Dc4P/X5Prs/445ziF0L5+yb7RN9j/zgfk1Dzvn92doq9D3tyb6Kf+kUf/l62vbWNnRc7cg9gfDHWZPy8vxweSv94Ha3+UJD+8B7DuJB7zEJZqlocHJzLObQT7dVqt6U93mM4bq/31tYmGo1FlEohTk8vRWf6OP2BfWsUYrn299//DjyWYF8qo1gGuv2mOwcFDKAbQDeAPofAMoB+paj5AO3nZe3nY63rrzqr36P37r3E/vX9ve0R+eyTrxXLQJ+tlwH0fH50X0cbQL8vpa0dU8AUMAVMAVPgESlgAP0RGcu6KgpkV/cGATPXWhiiyPxy9Pohzs4GODtjBvoJDj/to9thRnQP5UKA2mIFteUKVpefYWvzGZYaS7J/W7PTxNHpIT6enuHw6BwXrQF6gwoK4QC1SoKVhQo211ewtbaM1cW6QBwCtMPTC+wfnuDo9AJnrR6G/R4CgSIE20sChwgCNONRszh9JjAhB6EfIYkv1cqH7QQVPpu8Vi2h2x8KYODxB59OcX7WdkBE91JdWKgLzF5dW8HGBrNtmfmZSub56em5LCY4O2Em4qWUii1FzKSrCnjf2lzB5sYq6rUKAjBDL8bJ8QU+fjzGySmzA1niWTeArVTLaKxUsL6xhLX1JSwslVCIauj2AgE7BNrMVCYI8NCPOlEHAgTNDqxJmVyW/GXGMQE/QQUz+Hq9vpTE9tpJ1uzGMtY2NCOaGZGEGYRChOJnp+cCrljWm4sdCNK2NpkJrFC8Uq3IUn3CRPaPgIMaEt4xS1MyChsLkllJ4EVbEaIQfhKWe1jIMXGRAwEeoR9hOGE27co+EsbQtuw/YRphiEAUZjf3WPmA51BvwpdNyfxcWuY5BEOp+CrPOTw6ROeS2axa5po6EHCtra4LSGdGcL2umZ8nJ5o9fHxyLDCPvliICpKV6WGc6LfGDNgChkPg4qKDw6MPODkdZ7P6hyXMTF6lDs8I4jI6tLviNwLq3Zh03+NQQCzb2NjclMUi4uNhJLCefi1jckDSj4c6eHhFLZZXmHmtoFD1PsTpyZlATI6JBRPYDiHm6uq6+MPCQk3sxBLTUgHi+BQHn7jIoYVOpytgjzaSygfrC1hdWRJb1Wp1AYVnF00cMgv44hLHjItLXcAifletqQ7bm1jf0AoQzBqnLdk/zilHh8wm70j7KAao1LSihWTnMqu3RlCfSpasz473mcpxXysm+GxtxoXPiJYM9MFg5HfUu9OkD/XEZwmxeSztw/M0Q5W2HcoiB820PRQt6b+0E3Xy/sD+URNfgptA99OnfYGMkjnb6YxKTUuFCvGHbclC56IX6tq81GoEtK23EftMp6zW6rJIxM9fNeoQEmQOZREPfYHxRy01liKthOEym/n9xVodQZrI/HZ6ci7zAxeVKPhkKW4dk1QQWVkRHahlucwqC7FWFpDqGVoxQSozuFL8jL/F7RVsbPr5uCzz7jnvFYfM+NcKH91O321LUJCKGTp/rWN1bUky/lmGX6s/nOHg0xHOz1oyN0mZ+iCWRQFb62t4ts7YXUa9pu1w7uJ94uPhqSx6OW+2EMYlWXxTrRWxuky4zaz1BSw1FqUc/KAb4+K0g/2P1O4cx52e2xKCC2xCWRCwsbGGrc0NLC4z8zoV+7OCw8HhJ5yc8B6gOiDQMva64Ip22sBCg/cyZuJDY+mTAnsu7CIA1m1EIIuyxB+2tyWLX7P3E5ydX8qCMJ8hz4U8g14fUaCZ7lxAsL2xqXFRrSAOi7I4gv7KBSm+cgvbku0qWMVAFm9sSJWKxYUFWVAh1T3OuXhqXxal0B8YY1omPRpl/G9tb2NhoSLXkqoWl03xCfaPbdCvqAXnFM5X21tbWGXVko0VVCqh+CrnEVnoccbM+nP0ukOEAXUoImiUZP5+/mwb62tLqFYi7gqDi9MLrSpzciT6sX++VD7vtasry1IZhfMl4zYqFXF23sbh8Sk+Hp7g5zdv8e79HmpJgBcvnuP3P/wO3796hpWlBkoF3a+eeiPQCjJa1lbqONhvhabArRUwgG4A/SrnyQfSbA/0aR3zZqGO5/TxlR4O0N685L7tga5r+P12PN5681z0ZiXcb33Lu5cT88a+AfR7MUvuRgyg55bMTjAFTAFTwBQwBZ6+AgbQn76Nn9oIJwE6wUAHMUoslI3hsIBWG/LQmyCk3WoiHvaRJnyoH6NQKSGqFFAuLkkpbu45m0RAtx+j1e3iottHq9NHp889ZKsIwwHKhT5qpQgLtTIa1RIWSrqfKR/eX3QHuGx1cNHuo92PgXgIFtL2gJHAilmizFgnCOAfvix5TgBHkNTt9bSMtssw43UXGg0B3MyyLRYAVqXmXrgsCX152ZFSwFryVve15d7QhNssZVyvl1EqsyGWIU/QbA9w2e5JdmS/y6xwoMh91ksFVCtlNBYqWKiXUCryQXwq+8e3231cnHfR6Q0wjFk+Vx8OyH7utQC1ekmAD9spBBGSQSCgvd3qSEa1wnPd05VgmxnOLNNcX6iiXNK9nrU8caw6NJm9qVnXWoqfGaNaxr3WKKHe0D25ez3d+73dZpl5B0tlb2O1BSH7YoOAtqz7HMt+25CSy92elmT3WeQe8BeKRQGTzMCv1bQUO0Eh4SiBuM88J5zTrQJC8BwBwTWC3JKAcAIOLjSgbQj12Q73Ydb9iAMpk8zS5RwTwX61EiIqqLa9bozLZktKpSfcq1fa1zLIokGtJtmy3L+Z21Hz1e0qKCMQIsj0pa0lc7ZalXO0BHUFpZLuv9zvpeh0O+h02pKZSyir+0Bzb2IF4lI+ulYWOKf9oN/FAqJYzp/7WIv53F7F1IFxxMxcltGmv7JqPbPD223tHxcrDAcDGQ99iJmmPK/RqKNaVQDE7GFCSLVrb7R3OvtNEKXt1FGtF1XviHZiOwPZfoG+p+0MwW3Di4WS+F25BNSqZQWF5VD8udUeot3tik90eyy9TX9lLIUoBwVUyxU0Fiuo13ULANqQ9mdpevpqq0VYyqCIkIQJoqLrn9iqiGIplPhj9nWnMxAd6A/ic/FQxssy5ATBnB/odwSb9Fd2hPsu+/khGeje15qxrds1SFnxOucU+lAg+9QzJlrUu9XWPeG59zzLnbsS0qq3m4dkP2yWFI9xfqHZ95xPWKpe9hN35dWZsc/qBfVaSap0UFfGUrPVR/NSy7cz7nQf63FlCwLkcqWAIn1I4oI+zkUIjIv2uC3qUCyqDvTxagUL1VD3h45jdDvqd9TPZ5+zRDpjSXSo1bCwQL9j/AVSPp3zUI9zeJt2ask8Q9/2cVFtVGQe0kUE3KObPhSj3aKdOCdTP10gov5KX1V/qFa5NzWLnetczMUarIpBX6c/UJugpGXIF2oVLNZKqJbLKBZ0exFuOdDhPESf6HSlWglindvYj0oFYtdqhT7Ie08gsdRvs2Q8t1Lo4jLWeV8f1rKyBcfDeaiA+kJJtBvKXua8V1yg041kTDIXB/KoG1zYwIUhXHhF7TS7mtUPBui1mP3vtEsThAV+TtuqnXgv433J38u4F3yb/iBzeFfinH4XppD5jpB6caEq/aOPJ7yf9VjhQ22k5wx1ywrZX5z3Mj2PW08U9WYh8dntssx8U3ycVTpk4ZTbGtxvVUD9yhXOZzq3dnsxWs2OwHP6kGw5EGsFDZbN56Ia3jtpW9mnPqa/Mm7Vtq0W+0fdOE+FGFZDmYsbC1XUeU7kELbMX21ZrMcS7r1eF4UwQhQmkoVOf12o+Xm5KAtLOuxbu4vDsybevHsvAH14cYGtrQ188/oVvtnZxMrSIipljlNtp18yAbvvBtCf2u+39zkeA+gG0K/yNwPod4vEvBDNAPosvS0DfZYqBtDvFpvzPjtv7BtAn7dFbnd9A+i3083OMgVMAVPAFDAFnrQCBtCftHmf5OAm/jgJCNC7CtBTBeidbqDZoWkg2WEsscoH0CGGCAoRkihAv0sgSwgZoz3sYZgMEKdDdOMUgzhAjCLitI4w6KMQdlFAjChI5HtR9rXW1yCIMEwC9JMQgzRAmBLjuwfdAidDgWXyjkAMhduyn2+iezwT5BCe6Z7KhO+RAEKex4cqPE7/rZl4MjZXapnjkofrAtMJG7VNkgVerxdDvgjg2S4PlXxtQrSI+iSIQrbJayoUjIfUT5YBIAX3bSeASmSvakRDhBGpJrPhBoiSIsKEAJv70frsODavQF7bZcOB7KPubUEdJIOQOrBZHuKgFS8jyCIIERYSFEqEpYmAQWZlEpwSpPOLmYGEIbrnuoKoQsTxKthjVrZAQWYxuhLQ1JLnij04JgeQBWC6F7Xz0E4gsyM1aaowjDYiEBoRnFT34yWEJHjWEfDYSeghewoLfGZGIyF1osDe+QKbHyER167u4UxbTGaF8DqyL3WPWam6pzSFZOl3fqYaan9lnASTQwWyYpfR57y+g+L0PfEfLwTtpOfRBn7s1Fd8lSe6Nvz15EwxO1Gj+j23NeCbOmb6LGT7gQITWQN+rseoDtpn7YMCPmk3YGQNkGayMGUYiWqj88I4K1NjjaAtVT+IItG6L74TI04TJBPHhygFzCgloNeYEDdm5id7T5BOv0kIedmvggD0VJCqWFviln6u2bG+T/5zAjp1dnk47WJCbCtzg9qQIxj5hLSnWvM88YUwFEjrdfH60j5cruFtL+dRQdqT81KR4FPjLgoZAzEGg55ox757/xf/ZV9EBy54cXBfXCRS4Ml4cz7iM4F9FQ1pb+Q+8fi6LmOYMT+Km9E8pv0mnpb5L+D8owsXhgM/3+rDVPUFBdySXS7rDrzWmpUssTiMRU/GKa8j8RqlAs85Rg6T5xOack7V99wiHl5UXVvO41wZBDpfJ+lAIzGllvziNehTKcIS40fvO8VAVh7JihK/QIr1KIYoSNviezHtrTAcIasTMKZimaepQcjKKklZ57thil6kC2sUoasuXOySpNxOoKi+xXsVqxnErGRRH2X789qMLwHZKStccN7WxQ9+Dg1ilurXxUJ+AZL/t84lnKfH8xBL1tMXfOy6gEeQMOYiibvx3JkiLXJBisaft5O/L3pg48vG08Yu9DT+vI3FBlw4pXOVLLxyseH9faQ3j+XcQ9dxcxLP9YuAOG4dn8a5XzihMcUv2on+wvgH4jpXCHHKUkuy2gx9drFckoVs1XJJFo7IoogoQrmg93z2tSDxrj5Fy8lXAlx0UxwcnuDw6Bi9s1MsLi5gc2Mdm8tcfFCTBRgTQoyia+JuMfGu/WAK3EQBA+gG0K/yEwPoN4mgq4/JC9EMoM/S0gD6LFUMoN8tNud9dt7YN4A+b4vc7voG0G+nm51lCpgCpoApYAo8aQUMoD9p8z7JwWX/OEkJNYIBEpQQJwFaHZZ1Zua57kfrM8VYzZvZsWTPvSFwep7i46cL7H08xqeTU3T6XQwxRC9NMIwJRYoIwzqikDCCZdn7QDJEEA8RpppFKvCFUC/k9wgxCgj4IH8E88agIQsHPMTyUMCDpywEkkfjAk6VUvE7QQHBh4A9eV8Bn8AiyWz178uV5bxBWMAwKiKEwnhCAMINloIVDpMMFcQEhKOkBIR5hFPMZiSQiURX/YOdVI2ghxeh7gmiOEAhnsyCy/bZO+DoYRy1SwloMqX4mabqxhtFxVFpXoFThEkO2IyAC7tA0CgaZDSSMbLcrgJPX97X28qDvomgoK6in4KkCSjpgLEHNWMoqvbIlujLPmzMjp/Al6hk+vOsrbPtUgnvDxMQSLLzVTPvD7SHZKlm+u0/82P14/KwkbCP4M9fW6+nYCzbp5EOyqZGbWb18X2ZeNDKrP8MQM1qlPWF8TgI/Ag8M0xVoKQfp2YKi++mKQbDngD3rEaJAHdCbT8u9VfRJSSmUqDqx5oKENZFLepTDsgWIvJVEjOk9FEwJnRhih6nMaDwnDHCxRlu4QSBoEA17YP31RH8H8UyofbkQgjvq96OE/7ptMzaK6v79IOaKCyMYsP3ITvPKABWEO99xc9H/MwvhuDn3oey/pW15+g8Fz+zbB1EfZmjsr487a++HQGrLJPtFtJQZ+97UsnBQXO/xEQrVoxfXgsf91mg7+MgSjg/6JzqT1cA6xfFcA4Zz2ey9kDmc8awB+gOXAvAZUkIrVrBayQyVxHQJgjdIpPJeZlzWohUFriECASg6wKvFH0FpcnYl6KgIFuTSAykIfpBy4Ft+rhbWBHwOyE9XZd904Ut9N845n7gXKxSEJvzPsHzpMIFaa6LDcn6T4YoBvXM/OIWv1Cz7BQv9w6dd2NZgOLmB1k45Oav7J7drqKG2LnE+XA8n0wYcMqW/DHi4pjMnOfbnY4BH2eJwP/xPD59bx3Pa7pYggvqdP6hLylopy0IzqVsO+/vvD/J0ELEJS7CoR/EKHIxAsviA1jjFi9rK3i+tY6t1UUsLlal9Ho9o1tWQpmVuIgiAHoJ0OkwG72DYa+JcqkkFT0ahPKck/wiOV+23d0vR4ucrhLR3jcFrlHAx5Ff0MJKKaxowy0MusMAtQVuAcMqDazOU5SFOZyfr7qvz0vwid8xfu1GMovobnLp6b5kf57Vz1la3aSdmxwzT13yXdtKuE/ba/p3s+vt+TksHtng3kuEf/476pX3ar8G5foByhF5/Wq8mveGDczpsFn9fjj7zGmQue2Trx+2B/psvQyg5/Oj+zraAPp9KW3tmAKmgClgCpgCj0gBA+iPyFjW1dEf4KMH6HzYHQwxTIuI4wAnZx38/PM+Ph0colKuYvfFFjbWVrC8VES5FGDAcsf9FB/2u/ivv/yM//zzG/yy/wntbhsxQYSU/WZWYxFhyr1UCQ/6CAgmmG2WsjwtIYQ+YGBOugARQnQ+SudDecn89A8gfOqb8md9gO8yCB3kU7N6+J0BEg5GSDb5KMOS4EPPYOxKVqX7o1dhql7LX29IyCEwTOH5qAqsZEazPwQv/IAQnR1SOBikRc1AF4Ch8F3AksB7vT7Be5gEKLgH+tq0jtxDDJ+h7Iao7TloI9meAk65r7eHogQWCiXlfcJnBzLZhyyYFP15LIE6+yyZvFzwMF5wwGxWBW0KDUcPtXxWucugVhiluvpqAALFJLNbHxgzQ1Wzy53Ozp7TYSkPTJ0OQUBfUagjZ7qqBGOI5yGYZuDq+FxVAmd3teXnD609ePTtK7MaL7gQG6kxtFS7LBbw8FczN31W+cRDXjlcM5J95uVVsCYLt3jOULKxZz98Gz1syujGxSDjygVavlurJ/gHbQ47eejJOByd7x44jpobx46AYLmW2t5DUtE/ilwmeTJKcPVgLXIVItS/Feqrv7sFBiRe8r7agznCMi73gHMEupnNnAG8ms2rUFOznCdf46xt35bGMZE8n+97XVxHvvAQcpyx76s/+AUNI1u5aUDBraZZa7l+nddGFQwyWd1eHx27aqD+J3h5DDl9RjkhC/8dcZuAcTb+KC7Grjq5mIb7Goyu7yojjPZ71sUL42xiB0Fdtjht4CsjMMN+GlzInCKA2T/sd1U/XHUBWSgjWwPoeCQDWqZvP0afCa/jkbL7gVbEYNuSDe0WVEjMygKcrJ2dblJNws01rGku8c2gU7jNudipx80fWFfDLRQiQOc2HNkYkxUfmb2xswttOF/VNVPbVzlxVQBoa7HPqES69ijiIjCXaa4Z+RqfvpKFxBXvAU5zljunZgwBqSzgFpbpsoDJrHHpaYEVY1xVjC88rFXbBYhcvGnQO9H8vVfmfq3cMIpfVmxx218I4I+5R7qD/aNMda1aINVPXMUHufeJjnpvY6UXLkaRexAX6HAJWlQCl9m5wSJK+LuA1GjB5kIV37zcwe+/fYUfXj7H8+011CpAVRZT6DXHVpdcd4ntJAhkiRW3qO8NWeqjI1VkioUCyqycwYolrlLIKEPRA/RMDH02odgbpsANFDCA7unfzbdCMIA+y7EMoE+rYgB99gRkAP0GE/M1h1gG+t01nOcV8sa+AfR5WuP21zaAfnvt7ExTwBQwBUwBU+DJKmAA/cma9skOLPvHScqytEGCQVyQTOmDw3P867/9FT///DMqlRr+2x++w8uXO9hYr6NcDDFMU7QHKX765Rz/77/+J/7lT3/Bz3v7SMMUjeUGStUyisUKorAIDItSphxBX7IJ+QCc8DdIBw6GETCwrDQhVyQQnQ/Luc/xdNauf2iQzaDz0FhKuroS175ct8IHLe+tMMF9l4xYwq5E9lRm2d5RGVvmXw8VwhCms3xuEoWCoGOBv/rEnVlECkYIgVz59pTok4/0CRu4EIDlfdkHohxmhRJyu1KyDqokLBXMPcElB0+5l8/89fD2s+wblj92JfA98OW1x8xVy8XzOgQYzHJnZqSHyGxnvFBAVJJ+OVwq5xY80OGCh4BZlyx7r/tBS8lnV3Cb3+NRZvLn4aI2G8NryWyVEue+9PH4nCwcVjiuNpPS+ByDK1mczYr1AHy8YEDL748Wh2Sekgh8dT97v1EfGcNq9s+XX2cZZtUqU05bjtXMaSnj7DJDtaSzQmDlVOMM9XEWsIPxfnGE7Nc9BmQeuMsiFAe6RvaVvqsv8z8pk+wAdJwoENR2menpAbX6lJTW9hmlhEmRK3jtM8Ld8d4nFED6Mvuh+I7P1OX1dd/kQPZQZn9C2Qvbwz4tv+/hoPcp2o++w5eUdXYxKeX4Y9XBQ0ddHKMg15dqH8cwEBUJZbOl/qf8zunv35XlIxkfHelM+8r2FJOgeLR7gCwa0FLsWqZaYaMvya7l3hXy8xojoMhtEQgcZ6yYGM9XCjNZGtsvEqD+6o9jmCl9jRTKa2l+lxksCzPG0H1CAQfQtfz82Hcjvi+NujVAzieyWfY6B2V8182rAsMd0B8tpnAl6v1n/js/Z7l3nRu1zL1ObrJsZiIGfazSR9kuS6Izs1zbEKI8OndiPZVkNjs/T7y/sE1WA3EAXcKaxyhA1zgPEVa5TcnAzYl+rYHOMToG1YB6yxWSqluwNdZG5xtdyCFo2M0RMp6hbtPg5ySxubOXbj+h/usX38gdg+dxLnU+yftOFqC7WVoMlxS0eosf/2iRh9tywo96VH1lMM4ml7hilYKEc3w0sT2Ij7VyoSjbTXARCNXjnud+ywPZn53+7kq/c2xdmeIVnMt2KBxeGCAe6FYCujCAYyygUChjQJ2TGDGv1e1i0OsiHnTRCGL88O1r/N0ffoe//903+OblczRqIeqyQE0VYAl9N3hd0MbFFwjALda7A6DbZ3WEntyfi4UIlQgo8n4z6TyyyG30mligMTWX2I+mwDUKGEA3gH6Vi+QFnZOLxca/m/qFtV9bMOaFaKMFUhmhRjawDPQHd59Z8fBw9pmfHPniPl8/LAN9tl4G0PP50X0dbQD9vpS2dkwBU8AUMAVMgUekgAH0R2Qs6+pnChA3DFLuZ8xS48CHDyf4H//Xv+KvP/6IRmMR//Dff4/vvn2F9bVFVCua8dUcDPAfPx7gn/753/HP//oXvDs+w/LqEr75/hW2t1dQCovyxdQwfktDZp5rJpl+jTNINa/MfcKMVAKcTEljD7dHECfzlMn/oZqFo1pqeww3p/+Y1bamsmV8BviMZeksQR+GhDO+rLXyApcn7qBBCi5EkFLpAiT5xbrVmnnHLHTNyuTDRs2e10w9ZphKPvkIqIz2Jb4qu9CXyp0iAArn/fXHZtb9pX22vIerbv90KTmtthiBM1dyfHqhQhY6Z51IHnJdEVfZTNuxHVSf6Yzcqx+WTQJsf96XHq5l++OP+2whwjVzQfZ433f5LuWXlZRnQZlq+PlFlR+Oj/daX9V/LsOIM/Ex3e+sbrwWtySQRQous1j6mLp9jaVPGdjoKhX4TH6FXmp73x+tGjAu8U6/Ekgn8F4zgrPxNhqxsmbZFz0bl+qT7IPTx0MwdyIrMMxyIN+PaUVjVnpwsHkE6l3lgVkmveLyV1ufcX7Fp35cAkEdjBwtBsiAZx7nwbjvo8/a9tnPmoGf2YbBtTk9X4WcQDP28V276iFdQSpU+Nc4drS6hMKOz+3j57NxfzwUzh4rCydCBcdjLTLZ6FpGYCKjflLKyQAZx5VCZ36Nd7uf6RY6V6lT6aUdQNeVAeqjOrfqIgWdF72PhUioZ2Zu1QUj3uLjefma6WHy4wyQ5eKwiZ679v3iB3+ixHUA9JmF7Uo6y/jd/vOjOVvGMZ63wW1BXB0m/28AACAASURBVH+zc8hEdZDM+ApBSef/TLWW7FzufdVfq+D6krV/diuPaV36LuPcGWN8bxNN3H0wdYs3ZMWKzh+E8f1WBxenJzg5+IRq3MPLZ1v4hz/8gH/8w3cC0FcWIzQK2bIv48jkwjT5TSII0YtTnF80cXZ+icGwKyXiV1dWsLm8iGIUgmPSF/1gapI2gJ7L1e3gqdB3vzNaCXfLQJ+OjXwgzTLQZ+mXV8NxmRW92sMB2qt+i/x8BnW/lt14ar2rJjdu6Fc+cFa/H84+v/LgMpfLZ598/TCAPlsvA+j5/Oi+jjaAfl9KWzumgClgCpgCpsAjUsAA+iMylnX1MwX4xzsZH/c27w+At+8O8U//97/hb3/7CY3GAv47Afo3L7G5voxqjbA9wGW/j//48RD/45//Hf/ypx/x8fwSL3af4+//4b/hm90NNCpV1IpFSLJcBAwDzZrjS1B5pgSzlG/PIh9XAlqygV25aMkIHGUga4bvCAo4ODkNenx5YAEDbt9iPYb757oa7qNeZUqTZ+F6ygLAfRSCvmS6KfwmUBw/7GLJYdmjW9AP4VVmD2CfMJf49iZhIa8WhymGYXaPaafTLBqrT4RkgUF2n+GJh0bZ7DopczsG6F4zLTWv2aCasenbpCU0J943P7EX9Yys2isLjmsiqbxG7boMW4e3JsHQFc+bNJvfAV4HdsX+riz0tEMr/nUNuQdootZVel4xJ0xk/WTOTRLdZ3m0OMDBqaumFr//uArhBzn23+nzGCvqU5MvZivzpbDN6UoNCMFHGamuNL6AfvVVBeu+HDsBnYelrg+uPLIeoSW9PUCnn6SJZpH6z4XnZQDqeEwSGbInsQDfTLxoEWX/8os2HKjnHtbTUGvKZ7JKDFime+SvDixOIssJ4a4uiD/bYgJcr/BFXUCh2x3wJeX7pWqGp3AaU37rAp1vXJypQ6nt3OGZEBll7U/0Srinbv/g/XHsQbP7H6bcLsNHmO+XWwQhV9K++y0buOe3zqf6kjMogctwZ+x6uM3vzbivGjg/1Exql60tY3PHO/ArgFourtngGgcsY85qCX7+caXaZV5yviMwfZw77Ler4Onc7EOuyL3ImX7sNPVQWtm5lu5n02N78KTypMTORrPVpCu7PcdHPqGNaZxk4bxeIZSC4pmXGzszuhVi+0UKegxvDbMeuMq8m3HFUfOJLgDIWMv9W48Qj/PzTMoM7PHx2Xam2/RztM5rrprGhEPMDoqBP16VngHQOQgP0EOkkVZpYWZ7+6KFo4NPOPiwh/jiBLtbG/hfHED/9uVzrC5GqAtAH40sM/ZQfmchQO/0E7z/uI+37/dweXYme6C/fPkCr59vo1opo1RwW1vMuH/NeusqX7D3TYFpBXwcGUA3gH6Vb9wsagygz9IvH4zM/HLl7xqZe+H0Ut+8i2pvZkd3t8pRI1zu2TkWct1Vkzzj+DWPNYB+dzUNoM/W0AD63X1rHlcwgD4PVe2apoApYAqYAqbAI1fAAPojN+BX3n3/2JuPqTs9ZqAf49/+9Ge8//BOAPrvf3iFl7vPsb7aQKWSSrnU5iDGn/56gP/jn/4//Mu//4TDVgevX+/if/3Hf8AP32xjrdHAYrmEwiAVQNznvqeZ1zRAz34WMTOTYJlwygNDV5Z7lNXpap2PMJHLMMv+gT6rNDHbIfzmPtaTr+zPmX+nIcKkgyBuy4N6hU+RlBn2e+Iq7KR6CgYVwE2WEQ/Znq/wneEQTGRmRueQUCGzR3c2s3DaPQWOyTWyfR4D0onytAKgFKHzpWWdCVi0HLuWDmZJXX8E959nxrzL8czs4TwqCTzVoUkEP/5QQdxk2XTtxOcZvl96kEWgr1mkmsEvMM8B1pnPqEbQSY8fL6yQDt042lnGmJnXfhy+3SDUve5nZajPuriW6Xb9yOxvf5WeSURw5uyVLUHP3rO6gssQ1b3rEwylPL8f2QyAPrVYRLYS0NTcMWzjHvO+866Utf5I39AFIbIAwdkzSIau1D2rRWT2I2epfZa2Fh9jGw7+TjwdZJwQuGrchDHB4ud24ThnpfT3Ei5m+RzmXeVDkhF/Y6szRmb7yCjrnmW+ZRsDlscnfA4VBruXX7Ajx2feE9cXezq9nP6+39xPmp/KoiHa2Nl5GDub3nAMYdx12k7OaSN9/GIU8R9ISX8N1Wzp9kDKeI+guvuM/Wqz4kHmObVk1CexZtxnAHpWD417nTt9FrAHtb7kuvRCKnhov7mwKna+qxBc7wd8RQL9lUYXAt0aQEq/++oIAdDr9dSD/WKF0TYDpVzzAEA9s0+4HUCXjds/f2AfZRaLjU3mtJUu+7lVVEfMxVOyWMHl3sse6U4DjUAdh99HntuiZOzl5yd/b/Rx7dumPl96cO39Ihs/vry8mITbRWS2xZh2Q90JXu4qNwLonN8Y24P+EJdnF9j/sIcPb9+if3IkAP0ffv89/rc/fodvX+5gbTFCbQTQRYVM8yGGCQsQhGh1Y/zXX37Ev//Hf+L85BSLiw384fc/4A/fvkajXkOpGCFyVSs+C6Ob3xJuGIF22NekgAF0PzcaQJ/2+7yg00q4Tyr4pb+DZs8xBtA/1+VzTR5qfjaAfnflDaDP1tAA+t19ax5XMIA+D1XtmqaAKWAKmAKmwCNXwAD6IzfgV959V51ZHk0Ph8DRUQu/vN3D6ekJ6gs17DxbxdraIhYaRRSjIfpJhHZSwp/+eoj//f/8F/w///YjjtttfP/dK/zjP/49/u7bTaw16lgqFVDqDTAMgR4xwOhB9awn1goJyA35IN8/sM9C8FkP+rMPWDxI4HW+9Ic64aQHlOMMQgKOTMlZ7xME4ckAqWQd+9LvBHsFBRuEZIHbNzdMZR94chUmZAoL8hl53Evcj086OEa5g3SAJIhH+8p6UDe9AMB3KSBgkrLFVwGySbDusxvGWmkZcg/MCNN1j2t9L+J+7S5TdDpjcWampM8WnoqjWYCZ5/uFAl/Khsxeype59na9DlwLfHIu5tuQ7zP2QPxS6E/4VqaEst/TeZSB7jPhM7B+sv/6AGuiL19oOCgwvTez/2WmRKzEiDr6qOS6vjeGn6LTCAJ7WDeOOSkJLtm/4zLc9AHZxnukm+5hza9YMl4j+Vw8S8Art2RwMIuLCWQvaH3FulbEbXngfpCKBv4IAlhfljlBEmcqNmR0mR6T/6gfDEZbEozCNEe2z3XTPbdbuGqhhbehL2/NGOV+39pXVgYY6zza+zsLO101bl4nuxiI5zGLO7vgQ4eUyhYP2Qfrvg0uMMpm/38+rsmFQBp7vJbCf+mDyw6fnlv9HJSNUW8P2lcBq+7N7jPqdVsDBcF6fe9fvmw229VqEl5f8TG3Zzn3z5aFFaku8OCCJclAlwolvoLH/8/ee3DHcWTZuqe8r0LBe0PQSZS65965fd+bn//e7Z63pls9spREAgQI7115X299OzIAkIK6CUmUWlKWFgSykJUZeeJEFFjf2fvwzMAiAHR6rJNpchdRpG76jtOHPehfj93/dbEKe7TcQ26/B91h6307mMOgD7ue8/nsnBzeBOjBeQaVW68OcikoWnDXdXPgx9DDvSTIB0JD/3DWp5wTgn2L0go/FwDxu+br7Xy7Xhu3hv82JL+9d9yMhznxLgpv9k+/a+1QkHYN0K/XtUpBbs018+7es4bRrsXiCev2BnZ1WbeD3X3bfb1j7bNTW5gctz8GAH11ac7GizFDuO8z5u3WL105cESs1urb86+/tU8//9LODq+sXC7ZR88+tI8er1qxkLV0MmJBzct3byEE6P9sSwx//g8iEAL0EKB/X3qEAP3HbR0hQL87fvfNq/sUDv+4GfvHrw4B+o+PbgjQ745hCNB/fG69jzOEAP19RDU8ZxiBMAJhBMIIhBH4lUcgBOi/8gn8vQ8/EDTzOTj9muuNgV1cNKzZalg6nbJiMWHpdMxSKT7+blm7H7f6IGtfrZ3b//n/PrW/fbFml42mrT5YsH//92f20cq4jReyVkrELNluWS8atXagCva9zt8O+U1vdAd2BHJRyga90Pkei8X0pQ/6vQL9Vv/t6z6yARzygAh1n9R7UkoObRjry0b25uE/6A8AyTWYdkDE9xAHrDlIE5VRu/uHbETQHPgDfxd64DU6faDIAy5KMek+xvCmxN6lezDs2nDYu7mv7ykA8OONDFDsBkpOPRlAGf/nt9T1b3b4DYAXSCqGspDXqgO7Xo36ddiP2hDVa6B89AUN7HO3IY0fj7vLf6IIvtUXWYrd657OLk4BK7yzh7ih6HxDFe17cHtr6DezKRK7pQa+ZUV82wL6XZa8y7NgGm+9IBJJOAB2S83uQOAt2+Nbx/f7gET3RNCdwP3F3/Rbg1FxB0UeAcD2oBXHAAdaHZi8KYBwx75ZWMDo/Dq5rXrl3Ch2iVFg/y6A5FTE7pac6bnaHtBGIZYNoKtvHcCraa/g7geoBcz0HKo56DrPA9YLMFSc9xZcFmTzEJ17AdB/l2LJJv0OuNWN9J2qOIiPD9/3zS++EfdhZN9n4e5zlpv2anynGne54BTjwWiGZr3+bdcNB8GdVXrvOrZy0NBeF6h8b+9dvhd2UDDgC4T8Ja4Vx2/lTy/m4xmsg8CtgvEQ02gs7tY51+qjpr/psX0byPs8c3tnUOBkZslEUnup+3kAywMI7o7zO0LgouA8/QN47hXofo2SaeRdoCinsCfY2/pSoDvrb2C6cjxo/xFnv7ShRfW+wM/cNdxe5/YTz7dd4VYwlsjQ+j2nKL+G0H6dfCdLAiB+m5/7XVxA/Abr3lTssIc23nxvCc6rNaALB60VApje6bWD4rLAsUDvlQ4M++InV7zlqq5cj/VgP3HLQA8p9IPk8KCe4wddnAFuHErcIRHrB0Vd1z8LxtmN+bl2RwaRuy74+M7e6Rbjzfud74l+3QPdO1E4gD6Idy0eT1in27fKZcv2AehbO9a7urL5iXH7w6OH9n99sGqry/M2MeIKd24iffM+Q8mOs3A3AfRvX27Y82++sdPdihWLefvg6RP78NGSlQpZy/C7y/fVxdxnc3iXN47wmN9VBEKAHgL070v4+4LOUIH+ZiRDgH53Zt03r0KA/t04/oQ1t985+f3m535vlyFAvzteIUC/Xx79XEeHAP3ninR4nTACYQTCCIQRCCPwK4pACNB/RZMVDvV7/kXuxGL8o5I+6I2WWa/bt0Qiauk0Hz73LR7rWzTStkYvbrVu1p6vn9uf/+sz++TLdbtqtmx1Zd7+5//40J6tjNpEIWvlZADQYx6g38bkb35qffOToYO0w4ilUljtOiv3637dt/7V6z5cAfr3DEjpgPCbvc09ZLz9vR/BUN7Z+97+aN6BXa/s9h/ZOxDTl+o2pl66DKePpXWMD/dRovelQg8Msa97TuuVgbIb4MgLAU4C6Nc27MR2aDEpI7l3dwx/9ta53wUWcYuop6wfv/vTDfi7GTvPO3WmO/Ya9OtaXev1UPMCXhxYF7Qccn4XR8G9WFSFC9z7zQcDQn+CJrcBvb+SH9sbvbqDvsyOsbnX3ihuPRC+wwY0ivo/sJP+Dij+LrgPSGUQk9tjvv/id2A8UNNy/9xvLx5Y+Tso6mPi8/EGOQXYMJZwcFXx9/Ng1u32gt7RAdIKlkQ07hSyAGHfh5o/MwcMhnxnLlCqAl7dvNx2FFDXaotFHXB3MQ76QKvFNEUoAdAO5t1Dc9VTBLkMHHaQFGBKUYjDkkKhHpI5rbBApgLFD1O0OCBowHNnv3/b5d3ZTAABfS901rkD+jcf9N2sBeX2rWwfJl0Jigd7Pv6A3jvqOALT8Lso2ZvX8zn7xlhvQVUpg4M9xxWeMBeuZcNNiwGn3PXr1y2R233Rh9pTHYB2d8FcsNY7nfZ1iwLWnH++O2gGa9RBUA9+v+9Duk406ezM3yik8TmGFT/xAyRTEOOKf3yhiCsAcusykQDE39yPv15MCm5fxDLUHjJQAZB3QgDKB9EkjwWgPUAP9ldgsogmV6TQABU/r6eFhHTlguY97MfVy5w8J/dcEUds2NX36BAHALc3qL2GS2DdP/PF833KOaRSJ9+GFo9xvTft6l1hw5s54tocUFV2R6uMQE3tNpnbIJ3Y1W7VxtxYseMK4fc+v6/w2lgisGxnzoN+7bQd6AaW/tyWi5VzpohZJzj/TZGN2/9vVonLEe6A+Ae7f+DsEmzs5lsGXO+Krj+G9SgICwo69P5xq2Dnzh30uhbNly24AiCXf0Fsrgu+YjZMdI02Ep1Oz64u2ra/uyeA3r2q2JwA+qr93x88/A5A59q3Z4K04tYIf609sI3XO7a2vmG1045ls2l7sLxkD1dmLJ9NWTphToF+1zYQAvT7vzGGr7i1bNz6Cnughxbuby+L+4G0sAf6XfG7bwzf3uSvX3+HA9WbTjQ/7aZ2n3HfFMq92xjuc+6bf+O+27nf51F3jfuXm5/3d6f3m5/7jSME6HfHKwTo98ujn+voEKD/XJEOrxNGIIxAGIEwAmEEfkURCAH6r2iywqHeEQGANYrQhPBYq2t2WQeu9tQnO52KWCYVsxg248Ou9S1u1XbSPl87s7/89TP75Kt1O23WbWVlzv70p4/t2YOSU6AnI5Zota7VxmgGYUaAEa4lqCfs4RCsUxTSlBfbYqeA9UgAwMQ663a7VqvX7fzszBqNhnU6Het3zPVR5gN21McRlGnutfFEwjK5rI2Uy1YcKVkymbQ4yvbBwPUvFiC+sTT2oJ1zXYO5QA3Ic1yzVqtpHBwLZEqlUjov33l4Zeht9YTjph669XWeq6srjSGdTluxWLR8Pq/X8px/rbeKfnvSBJOiQPaIdbsdfY/H4oJiqH75LxqJCZDxXzTuPtzs9rrWaXesVrmySvXKatWqtRpNS6YSTsnZ5/rYdgMcYpbNZS2Xz1u+WLR0NqN7jMZjrqghgIjX/C0AheSN4iixpYODvqeuXAIoIfCK1sB6nL87BaUDW9dqX99d/q2igruUKQ6CBTHpdQPo74oR4oEq1wHPoWLTC+afXMM+202Rs4G+/cEaOcacV6tV5Rs2DeoPrZ7Pbqy5XO76PjmOGPDF3BZyJRspjejP5A29mZn7ZrPp5j+TsVKxaJmMi28sndB8ca1mo36dK61GXTFNpxI6ltzjGpyH8TFursE5SiOjViiNWLfXs1arZdVazS4vr3SPuWTGUomkVKCMnTFVmnXrDfp6bTqXtVQypZ+xjiKdnnVabZ2HL473sSJHmFPGwfxlMxnLFLLK5XQ2p/Px1SWnKIzxK/3a7j5iUQFxQKzrq446utmoWaVSsXq9btw3P+NahXzOMumCJZIpSyQT19bcFLPEEnGBU/kpCJY6gCqziSA3/bz6MfsiFb/muEZPPazJgRglNfoCQuJQDtRu1BpWqVxprVGkEIvHgjg3NVetdssSCRw7UlYuj2h9ch/8jB0vkUhbLpdXzjCPjMH/nHm8zptC3vL5gg1zeRXwsBcnKNgJ8pbNVEUNt4qKlL9SdN9ogrXW5CxBEVTMIv2hNWs1q1xVrF1vWlfA1KnqmVvluJllkikrFAqaS81jMmm9bs+6kajmplqva9zNVksxSKSSVigWrVAqWiKZvF4PbMl+fSED9o4WckYfmsWjcd0HayoZT1h/6IA4mnTeH4i5K/qgEKNvw0HPep221SoV7WONVj3YMwcWG9Lv2xU2xONJfY/g3BCPWyqTsdGJcculE644gCKUgXM20X4S5f1pKEUzbUfIIfY5ruf3JPbVoKLGYrTxYC6GFJS48bEGusNLrUnmu9lsa7232x0BZX4ei5G3ccWENZhIR6xUGtFcq5Ci27V6vWmtTts6HafWzuRyeo9h3PFszr0dEDOub2aJaEz3wt9Zq+1WS9fn2p1kx9LpjGUzLt84B9cnz1wRz1BzznVZ9ykbar45rj909+TeXG8s2a87RGgjCIqtgrWmwoZry3lXJKLiPNUaDK1NQVEkbp1O3+rVjh3s7dvO621rX1zY3OSo/dvTh/YfH63ag6V5KxdiVnijp7wvm3FD6tNixWLW7fTt5OTcDg5PrN6tak4nJsZtZnrcsum03qrcanbr+fpxu4bm7TfZ8O9hBN4hAv53mRCghwD97XS5H0gLAfpd8btvDEOA/nYU3yyofoct7b0dEgL0Hx/aEKDfHcMQoP/43HofZwgB+vuIanjOMAJhBMIIhBEII/Arj0AI0H/lE/h7H748lh1A5+P4erNnB6c1q9aqgiblctaKeaCbWdy61rO41drxWwD91ZsAfWXExoseoDfvD9BRwAaKbD81wAk+5L+qXNnB/r69fr1l5+fn1mo1rdvsW7/tbNoB6ALigb80cHJiatIWl5Zsdn7OSqWSJRMJiwWWwE7VCHh3EMCr7QAZqHsFcoDawJR+X2Dk8vLSzi/OrdvpCjCNjo7qO/DS7wUeLF6DY8BVAOW5j+PjYzs4OBC4KZZKNjE+rvMAyTxMFrgIoIyHZALQHkgPexojSnLwRCyGtbvrY08Pcyzwo3QJlr18RGMDgAJv93d3bHd3x05Ojq1WqcrGOZGIy4waINHrDwRzUumUoNj0zIxNzUzb2Pi4YD8Q3aki7QYmv7GOnFr3dkGAg81MjXutg+xv9XcWpHEgiPkU3BIoCezE/5EykoIMlNpRYtC1hKym3aDAJsBBgBFADjgkUK6evBiOO3jvCxawuwbqAaDOzs7s9PRUcWPuus2W4B2AivHl8jkbGxsXnOq027a7t6sc4R7K5bItL63a4sKi5pcxcL6dnR3lABCLYxYWFmx6elqxTeZSgsDkWuXqSnO0tbVlZyfHAnbFfN7Gxscsl8tqPo+Ojuzk5ETnAsTNzMza8sqKTU7PKIYXFxe2vbNjOzu7uv54cdSK+YKAHPATGAqsY064h1wxb6l0WvFLpBI2aHdVZMF5uA4FArdhPTHjvMw14C1XyNns3KzNLyxZaaSkc8ZiyQBse0VzMC/YdGvv8fNkUmKfnBzZ4cGhnRwf2+XlufI6QzFCPmf54qhlszlXdFIsuPMLkgbtHbT2HbADPCdYRmq94Kz0bxdv+LYPwEzBVtZblNxzhSRASsBy1KKWiCds0B/YxfmlHR8dKTfIZXKg2SI+53Z8cmL1Ws1yuYyNT4xbeaRs7XbTLq+u9PNWq2H5/IhNTk3Z3NycjY+PK+eI6d7enuLLvAOtZ2Zm9JWfnBKAZG9gTbvCHwcE/X7FfsYdqx8721+wn2HT7fdFxg7c7DTadnV2bkdHh1Y5v7SrelXwm/vrUixSryvPgdmTExM2Nz9vU1OTDuYPBtbsdm3/4MC2t7ft+PTEAfRE3CYmJ212dtampqcsk80qf9yDYp/AVYGCHgF9huvyBkV8KuEKNtjPuj2nsFahlfy72YfdXjPo96zTblrl8kLvA2fHR3Zxear77nW7NuwFyn6U3bGEU6azryVTGt/i8pLNzkwrZySS7gGx467YJmjDgCl/N+LeT1iHkQCgK4tIiSAvKMQiM1zseX6gr3b/zCqVmvaMo6NjvU/V6w3dr1P2U7ziQD+FPdli0iYnJ21qasryhaJg+8XFpR0cHyvHKBYpj47aaHnUSqWiJQPQrlylIAj3FQ0Ad4y+tZpNu7q8tMPDQ42hl+ypgIdrjI5PaG5cHg2s2WxZg69GXYVVrKNSNmPZbDYoCkq4979BX+8vTqUfWM1fi+/fN0D3Hvq3fSeCkjtiyh7SG1qjQe42rWvu/TCby1g+l7F4jHdD1Ovu/SYE6L/3X3h/2vsPAXpo4f59GXVf+BtauL8ZybsKZf/x6v0uLP7lFM6+/Puf7zehAt0VU/q2Ybf/3f/Po/fDjggt3H9Y3H6uV9137YcA/eeamftdJwTo94tXeHQYgTACYQTCCIQR+F1EIATov4tp/u3e5DVAT1qnN7Tzq4a92NgTYOGD9MXFSZuaGLVSPmXJGAq7aADQT+0vf/3cPnn+yk4btxToK+VAgW6WaP8wgD5Qn+Sbfuj8GdgCjNjc3LRX668EsQE9rXrH2rWOtbsdgZl0Km2pTFrwGSXk5PSUAPrC0qKNjY1ZPptVH18pbAO1t++vDoRECcnrvMK3i0U8ysJOVwpuVJcedAHxgGAAdM7p+x4DSPz4feL4fxAy5tOTEzs8OtL1gfqcY2Rk5FpR+/Y/Ht+wGgzGjW1yPOi7PKDHOrbcYn6oJAFWTokODOQ/pzjsCpi+3nhlGxuvbGdn2y7PLyyeiFk+n7NCNmfxRMraHadsrqOajZiNjo/b/MKCLS4u2vzCvJVGRgTXnSrU9SL34N8rzvm7LzjgulI3p9PKqWQydQ2rr4EmcEP9jJ0i0jsgAEb1AVNga088NW+yZX7TnhgYhx2+A+ipa/Vkq9kW1AY4A9ZQ/wKQpQbFQjnmlOf+GkCser0m2A3YBB5zD1Iot1p2enwiOEWOAKaIC/NIbnz55ZeCi1wLAPrHP/wPe/r0AwFT7gmwtb6+rgIK7pOcfPDggX5ODtwG6LVa1Q73D+yr51/Z1uaGFMBTExO2uLQgmAZ4Ba4D5AH6o+VxW11dtWcff2Sz8wvKY8D/i5druiZjmiiNWTqRlGqa+WWOuA8KAXBsACCiRue5UrEkBWe/68bNtcgf4sBYuWfmFdAHeG3U69Yf9gVRHz58bHML82595EsWTyY0X7gbeJU/LRdQTMsaH1DX62m8W683bGd7R+u93WlaNp2xRBzVbNdiCXIobxMTEzYzO2PjExMC/pHAfULwOADyveHAksLfTkl7u6CDNUq+yOr71qdpnUHHWu2m1MM9+lmYWTaVFXTlNbVKXeuXuMmCOxazSrVi29tb9mp93SrVqo2Pj9oC4Hl62jqdluaanKjWrmykPG4rKw/sww8/1JzzuF1UgQqd/Jyfn1dhRWFqSsUNcs9QDHoqMqEQiHxgLbAPoIKWS8egZ/GEs+/HZQEIjEKc9cL+0G227ez4xHa2tu3o4MDOLy8sGaxN7oWcmWRsWwAAIABJREFUYn9DyUzRx9Liki2vLNv01JTcKAbRqO3u7tqLFy9sZ3cnAOgJW1pZtuXlJd2zXDlwU4hGrd0BAicEbQHdzAF5D1RutdrKs3KprD2Bnzm38qgN2Fv4rg9WXWFUDzV/rWInR4e2t7tjZ0dH1uo0BM+bjaY1a43ArSBhuWxBhT7kcj8atampaXvwcNVWVlZUfIGav99xa5oxaD7JhYhZRy0KmF7gqyumAZyTJwBzZZQOiVi/07NGs6k1QE/5QbQqCH5+dqFimoP9A7k/oIjnvSmXL6gYBIDd7fatZy3tARTQjE9Mad4A4K939xQj2oSQ6+QKcxAN8hA3Aa+GZyw4JLBOm42GnR4f26uNV7a1tW2DZF+vX6aIbGFR71WskV53oLmr1eoq8PDOKpl43Iqloo2NjVohP+KKr+TK4SzZvdW9/9DfFzfIpF8u+U6B7h4/hQLdNwl5E6BTQsJYenRH6Uesq5YEZv3AUQQXiLi2goElKKwLFei/3d9hf8E7CwF6CNC/L/1CgP7jFuZ9IdpdduUhQA8V6HdlYQjQf9zafN+vvu/aDwH6+56RH3b+EKD/sLiFrwojEEYgjEAYgTACv+kIhAD9Nz29v/2bU9NfqFbcGq2BHZ5e2t+/+EagGkD29OkDW5qfscnxkmWTQ+sMI1ZtRe3zNQD6Z/bJ83U7bTRvLNzfAOjtoE/0wN7Zwv0t+2EPjwGYwDVglBSgnY6ARr1at8szBwAAdIViQapeAA5AEDVnebQsBSJAyNsm81pvPY3KFPWdh2xelcjaBupJnRgoqh38qQuoSrGbywlsCcgFymoPga/tiqV2djbuXFO22tWqruehsixz+32n/E45OO0Vpv67xsC//KXodEBB/ZKdcDtQ2jrrdtf7FpUqtu7OutxD7YO9Hc0vKvSLs3PLZNI2OTVh0xOTli+UrNPt29n5uX4OBMJKGBUkymbAH8UIxNgrtoFQstPv9wX6uA5ACcjMdYCugBuAMmptILrrsXxjeX+7mEHo5RYcv23lz8+ubeIDy3WBb8AWAN76Aq0ARuAboIpx7O7sWrVa0zyNjo3b2OiYcgOVNa9T8URgj+0hIiARWAqIzGNnnctZr9m0g9095SFzBPgCWhMPIDYAHVhNPgK9nj772B4/fiIgyjwChQGQJ8ec1ynQUe4C0ZRLGadA77SdZTq5/vU3z21j/ZVA4eT4mCAgx9cbDqAT46vLqo2USrbyYNU+ePbMZuZmLZvLWbPRso3NTdva3hbYKybTVr2s2NnZqeaV/JuaZV7GhLuYK+YeqM1zAHBiBkDf2Ni4VkijmPWqeY3z+Fggf/9wX4rViYkpe/TokT1+/NimpmfVSkFW4uoZ7dYCUM5bfHOOTrMlePty7VsVKTCP5WJRRQoUgpyentj5ZU1QcWxyQnEgrrlC3rUgUAGJy3Nvu83a9uvHXRYY64As64L88L3IeV2j27Dz8zO7Ond7CkEZLbtcEXy0mOZZlvORmKzRmdNXr9YFlavViuyjl5eXbeXBihwi1tbW7Ouvn9vl5YWNTk7b40dP7KOPP9J6IOfIT+4b0Mo9cy3izle6XFastMeoTYOzFE/FAehdFfYI7OJyoUbiuG07lTAFBAHnlVpZBTbdrlUvLm1vd88ODw50XdYs1wQsMw+vX7/WfHM+3gMA+eQ439OZrCty2Nqy3f09rXvGNr+4YPPzC3IF4OH3sM6gqwIHihici0dLBQM4JwDQsbOfnZvTtSn6AXzKeQN4rtcMBEkZI7Fp1Cp2eX5mlyj663WLRGhL0VYh0NnJuf5Mi4LxyUlLptLKm3Z/YCOjZZucmbbZmTmp6Sk66LY72jOlfO9TeECz7Kh1zdm380gHLiS4P/DAUh3bedTeFASwXo6PcR6oC6zHUq51A/fq18T5+YWeY++bmpxWHjUaTTs7O7fD031Z6xN/9oFisWTtTtdOT89V9NMbDGxkZFR5jgtIppC/fp+RDT3gmgIKgeS+lOS0OHn58qW9evXK2pGO9pilpSV90c4kilV+4MzOPn15VdVYycNup6XxAd3HeD/I5TW/QZOL7/SK7wcK/J8HoLutw73zOZgPru/3zFrtvvazXvC+mEolLZWkyGAgkB4PHE9CBfpv/1fan/MOQ4AeAvTvy7cQoP+4lXhfiBYC9LviHQL0u6ISAvQftzbf96vvu/ZDgP6+Z+SHnT8E6D8sbuGrwgiEEQgjEEYgjMBvOgIhQP9NT+9v/+bka+w+BKs1+3ZwfGH/+cln9uLbb2XZ/cc/PLXlxTmbmSxbLh2zztCs2rIAoH8aKNDvAuhR1wNdcBel3Tv2QFePdNeX1j+8WlxK11pN1u18WAKAvLq4tOPDI8EI/g4knxGIKEppx3k8GJWKM4E63CmnUdfJ6jywBgeaAGA4HiClvsP0OU+jpoxZq92WMhkrcCzP6S0Ls2q32gKO6isdwF+gq0AvECadVq9rb3eNzS6qRVS1wCUAile3A/hy2OwGilsAGQCQcXMeIA+9avuDrpSv7U5LkFw9ppnKSEJzieIxk0FpHRd84stb4Z8eHwmO7+3tCqDn8lmbn5+zxbl5K5TKBnunP/rO7q49f/5csIwxAPw++PBDe7C6qjh3uh3dO/eI9TZTBnAjdswT6u3nz78SnEGx/OjRY4FFHcP9dbsCdrJLDuA1EFlgO+jx3Wi1VCzR77se2eoD7AsWgvmlmIGYcq5en/70Q8vlCg6SDga2s7tv33z9tQBRLJ4QqFpeWrbp6RlZjifTrn89gA4IAxzny/epZ+woa5mXQattx/tOUdxoNnQvKMiByShV19bXBdDPTk9l473y8LGgNrEjhsD5MwDt5ZWgPzbnAC6v0LdETACd+yU+2Lhvvt60na0t3WMuk9FccT1AKaATUIZddCaTtbm5eXv4+JFNYf9dKEiZu39waJdXl85Cum92fODU5NwfOfXw0SPBaP5Mfh8eHwsSq73A5IRyd39/X4CYWAPWgal8ERvy3FnFb9u333xje/t71usN5Frw4bNn9uDBqsAdc44tN+tOuTrAxjoAf5224OrR4aF98/wrOz890+ehU5MTUjaj3gVOH51fCCpSKAOwnZyc0Dyr/3OnY40W67cXrN2k1KeMj3kFprLWyCHf/537cbb+ce0XzXbD9g72bX/3wC7OL5QXQFds1+lVj2sBr2E9FfJFS0VjVqvWbG9/VwUGlxcXVijmBSsfPFjR/rC1vaV1dHS4b5mRsj1YfWgffPCBCgPYnwClxK/VdP3Efe9xCnRa/YH2Cu7Nt5wgVwq5vOAvQJ2e1+x95FN/QF/rvu4lQRFREitzV1SgY5tta1Zrgqzc39X5pRULRRspjygPyWEKIV5vu/wgdiMjJVtaXrbVhw8VB2JH0QBrxLtLsD4A/tww+zPuAuRrc9C2TOAgwP5YrzVs6/Wmrb/a0H1hW7688kAQnTklByNYt7N2gegDHBEoCqBAYmC9Tsua7MGdjkWGA8vETdc7PDyy/e1d5W06lVIbgWJpRDFANZ/OZiyVTVs6lZMtf6vRkmMCeYi2GpV8EtAfj1mLfa3dlno9Tn7gjiE7efc+yZjYV4D7FD3s7+5ZpVKVQXh5IqcCCgoDKpUr29vbVxz5+/zc/LVbxdVVRXH+5sVzZ9WeSNrCwqIcU3gfqlzV7OLyUjCd9zLWO7HP5HOKuXKi2VJMeG+ioIKWK/Su53zsCesv1+yiealCL+ZmemZW7iGsw2g8qYIdLOJbnY6dnZ7Z/sG+9ibWB9ekCIbCKdcmgYKnNxXoxIN3ON9VXAp0kHZQwPLTKND97wFeiR60Z6ARe1CE08M556JuZ2cX1mbOYlErj5ZstFyQhTvji6u2hBm69Qh7oP/2f799z3cYAvQQoIcA/f0ssvtCtBCghwD9XTMxBOjvGqlf5rj7rv0QoP8y8/TPrhoC9H8WofDnYQTCCIQRCCMQRuB3GIEQoP8OJ/23dMvOI1fK0HprYEenV/bnv/7dvvnmG6nQ/u2PH9rSwkwA0OPWGQ6t2hraF+un9ue/fmZ/f/7KTupvA/SclZIRSwBX6WmOKvhtgK62rXygHShA9cE7n8AD2Fwv8NtKUm+/7FXjfFgCOAFU7u/tyRIdqAKUWlha0ncgF8DS94n2NrVe6U0f6XyuIHjie4RzPHa+QLlisaC+0sBioJX6QB8fW6froAagC7BFf2PgHw9eBwTiOzCH8/J63+Occ6PARLkIKAbAAodQtQOlpGxPp6Wg92MC+AA+mA+OB0jVGhWBueOTI2s2G4Im6uMcS1kqlZFqdnJqxsZGywJgsplPJjVeFJwHB/sC6IBKejZjzb40v2DF8qhs3HkwHsAfX0BwlONS/S4sSN0s8Hd+LjDHuAFk09NTun9ijdL6iy++EEgHtKJef/r0qZTS3Bt216hyvZUzryt7WJ3LCYifXZzbVbWqPxMnoI+PPXPCg/sHAJ2enVm9XlHRxkjpxm1ga2vHvvrqK6ltAWHATcaxvPTAJqYnrDhSugb2zANW3ABmwD3X4nhgMdfr1Rt2cngklS7ziHX/0tKiACOgideh/gSOMdbFB6u2/OCBTU1OCUYSF4AauU08iQuv4+8UBgximA4H1vRSorft+OTYXm9sCHqiOgXQLSzMa2ycb22N8b4W4JqYmJRTwPTcnK5PDp6quKTvbMh7Q1l3r71c01iJKwUAFDaQo7wGoEZBh1PoJ9XjGgU/MSTPWFu8hpiQjx5GU6Cwvv5SiuujoxPL5nOCro8fP1VRi6z7E4kAhgJ0sVd2H3vKfpzihcMDe/7551LVt1tNK40U7cHyigBiEht4Ci8GA+UysWNOuMejwyMVlJBTLhfj6vc8PjqqcxMn1p6PMyHmOMAz5+K+yb9Wt611tbm5JRU897a0uCIgS8EMa4wYYG9PAcbsxKT6UJPHFBmcnJ5YLBZRT2us/dPppNY6RRU7O1vW6A+0P6HMJ45+7bOWPIzG6UB93SMRO728Ul4LsLdaKgBg3ktBH3vup1apOgcOCoC6FNQMVPRQHh8TlMYCnjwiTpWrijWqVWtgod5oIlO3melp5Y1TgUfs/Ozczi7PtV64Lg+KJuaXFpUn5AXXA6CT0x7QkgvYgvMaYsT6OKteWCabEfAv4G7Rbgvsvlhbk+0/cafI5NHjRzY9M6McFOClzUbQdxu1NPsWSuuI9W3Q69oQUBqJCKBzX+wxW682tI8yjyi2x8YnLEfRAxbyibh1+lictwXxcZaoXF4FXb1NjhVA9kgsZvVW0xVqdTuWoQ1AMmWpZFrHttod7VfqQx+NW7VWt8O9fe2FvIdOzpZ1bYA1MSCGjCkRB5AvaC8hTuwB7CHbO24N0m5hmTyfmZEaXgD94lLvNRTCkE/s/51BX8VN7M1Xai3Rs5j6x8dstFy2mckpgXT23ldr63Z4eaScV9FFcUR7Du0OymMTan9QHh1TrgDk2eO3dradk0giaaNjYzY6OibrfgoAvOrb//qDmYQrEXNr+LaFu3OOuW3hPpQ9fjtG8UrcOp2+Naod29/bt53X29a+uLC5yVH7t6cP7T8+WrUHS/NWLsSsoNN7+/agtYt+d8BtxEH0dmtg2zt7trW1axUKKDIpW1iYs8WFGctmmLeBJZQ7rlji+hEC9N/Sb7K/yL2EAD0E6N+XeKEC/cctyftCtBCg3xXvUIF+V1RCgP7j1ub7fvV9134I0N/3jPyw84cA/YfFLXxVGIEwAmEEwgiEEfhNRyAE6L/p6f3t3xwfItPjdRCxVtcE0D//5qXgGqDkyeMVW1mas5FCxtIJk5qv2unbF6/O7S9//cI++XLdjmsNW16etf/9v/9gz1ZGbbwAQA8U6ALovTsAulOzvQ3Qh0Oeid0Zd2/LrA/nAfm1mnq1Aw+BOTymJh1ABE65nsVO6QfUA1gAswQTCoUAbJelTuV5ABbQw4M2QAxQyffNBTDwJeVuKm1z83PX9tZcn3MA44BNfAfsAEf4O+cAFgFmAG0AH0AKQIpjOSfQA0Ux8B2QxPUBR0B91KEPHz4UiEVheXJ2LNtowF1v2Hfq+EbD2t2hZdI5wb3Vh49tadGpdJlLQDwgtXJ5IYAOKDw/OVU/7YXFeVteWLRcsWSJZPoa7FF88Nnnnwt6Ab+k8J+Z0X0zZvp006uXuBFX7tVDVV776aefKmaMH2j4+PEj3S/FD4Ag5tAXLHBOjgPOch0AHPAQVSRx8wp07PjpB8w9MWcAO4ASEKvRblq37+z1+SJW5+dXgsyoVMkdFNF//OMfFXuAFXPsLKJ7GivFIyjMeT0QFOgFwJWVcatt1asrKTxRHLP/+2MYO3PLz4DoXGt+acUePHwoO3eOvapcSWns79Wrz7k3rt/j82j15e5rvlAEX11d2O7Wtu3QR7taUWy4JpCO/GKtAmi5f5TeH3zwoa2srso5oVqt28XlhSDqSHHUktGINet13d/Lb1/Ywf6+AJtTnE4ENtLFayiayKSlxGUNYU/PPLC2UPBjUU57BMbIvTKP9C//9ttv7eXaK80N43z67KMAvBYsnnAW/4LushXvWyoRF4T2BQav1hyE397askajpvulaGCSfurj4+ojjWIae2nyjjmjKIAiCsbAdX1vd15LbFlDxAqYyfpibgX+pGKNaP6ZC7Ye17N8V8Ub2KYvLa1o/lQUU2/a+cWFjsea/+Hyio2URqzddvbzxLXZqlmhUNQ6mZqa0HW5n83NV3bVasteHEt0B9hR/dc1d4xDjhdBYQjr6+TkTEpk4s69Sv0edwrhJJCdPuOyA3drBNiIAn50fNxK5RHBUfKJa9Afu3pVsXoNF42u9v20JRRfxsN64u2g1WnbZeXKur2eYsDaAmrz88mgH7fg/tHxdSGIz2PGzLpnL+TPl81LqatLhZIgOhbjRwdHtr65of0xmcnY0qNVe4al/dyclUujsomn0AK3Agpe2l3aUAzluIDlP92v2f8jg74lI2ZXV5faT3c3t3TddCap2KKKL4yULJXPKk7Hpyd2cV4RPD87ObVGtSb1Pv3DndOIc/jABpxYcnwOOB0URUUjcc0l6xi3B+754uJK+YcSndYF01POvp/9guOIBT8n3hR8sMYy2ZTOz1jpP46l/MhI2eYWF2x8bFz7qQqHrnhP6lm+WBTIBuS3uy3NB/lM8ZOKlzod5QTxpdc5BVi4C7C2j8+PlTe896hUDXt8i9jo+JhaWSyurFh5bFTn5h529/eVS9oTRsq6R/IDNb8HFIH7u9ZPJ3inVhsUnAIEqb+/B3o3QXsSWn4MrF7t2EEA0Fvn5/8AoPtfB24AutqTBGi9Xuvby5fr9u2Ll3ZeqVo2m7FHjx6q/Uwhn7VEnF72bvQhQP/t/0r7c96hh6S+sNP/vsbvAa1exLJ5ilZyls6kVWCoIqCg1c/b47wfcL3fXb7Pc6sy5s2V9Q8H9/ZYbv/9rnH6Nk73u+N3O/p9xuV+5+b3kDfH7F+v3fR9Er93C9XPftR9IVoI0O+aohCg3xWV97mc7rfu77esXNHg3fuE2yZunPvud+Z/raPvu/ZDgP6vNX9+NCFA/9ecl3BUYQTCCIQRCCMQRuAXjUAI0H/R8IcX/7ERGPRpRI1Gyzq9oV3W2ra5e6weycCdmekxm5octWIubnFAeCRq9e7QPl87s7/89XP725co0BtBD3QA+pgD6ImYJdrNQIHevQdA5wP+Nz7mDu4QG133YYD/DkQ4PDyw11tbsp/lAUBfWXYAPR0orvdQQn/+hX351VeCrcVSUUBsbn5eqj3gEupZ38cbsAPg4Dt26aiVZ2dn1LcWGIIKHYtkzgFUQgX/euu1VLCAGOAJsASoTT9lYOnq6kObxcZ7OFD/YeywUZkDlVFdo5xdX1sTlAX4cW7ZdMeitr21LbgI5OJ51IGXl2d2eHQgaJPMpKTKvQLIVBqClNNTs/bkyQcC6OPjrr82D87jFegUHmDhjsp3cXHBlhYWrVgqC6BT9tBqt+z05NS++uJLQVFZEcsmfE4FCAA5KaorFcUP6+jR8qhNTU8JMAGIUK8D+cfHJ9QTe3V1RecGGFYrVas36gJ6KC2xLCeeKysPNGZA5cnpqQAwqk/AEGpIgA6Qnj63KGkPjw4FlejxDWBqtp2DAJCUvsPdbt/29w8cCIzFZSX/bwFAL4+NOWAJAJbd+b7GTCEDucGYgXFj42Ouf/ZwaK1GQ1btxIT7n56atgUKFSYmNGbaH5BrvW7P5peW7WFgXc8HwbVa3brdznWxgVoNRG/yvYvzQqDedO0FeE3FDvf3bXNjQ32rcU5AzUp+AMewTF9fW7eDg0PF76OPP7ZHT54IntbrLeUWLgvlkbIVc1mLDIear41XGzonsA3FOauL+fVFEiocGSur6AJIz/2yJiiSoKgAUEie8+AegIv7ezv28uWaffPNC80tufLhs49s9eEjrbtYlN70Q30I1McKu48dOvbQWLo7iH6O4n7ztVToh4f7ygvnPpA15mtiakp22Nlc1vWU39lVfJg/1lcvKIgh3oWRogAGSnMKF7yiempqUgp11iZQl9yl+IA9j3MCrlG0A38F0Ofnpdw9P79ULNgrKMR49uGHNjszq3nidS/XXtrR0YFyD4A+vzCrD7WI9dr6Czu9rFqhWFTsKBQhj2U932hc92f3sQS+okLmkUmlFTPWVL1SlY04sJw2EOQZexDq8mwmZTOzMza/tGTZYl5zUm3U1W4Ai3e1w+h0HVCvNyzSMUFS9pZCyeViu9u1WqMu1TZ/vobh1SvLZzIqXqEwhfYNfM9lc9pfgLkUNFGAAASmHUC1XZd1diqRsJF8UXtXvVq3o5NTnTtTzNuDp0/syQcf2NjUuGVSzlY8Etj9s167fedGwvYfjQxl3Y7/f2SAsjgmgA4s3t1yAD2bTtn03IzNzs6p93k8k1S7ia3dHdvfObCjg0M5Zww6tEnouO+Bkp4cQLkP8N4/OrTG+akE0OQozhy+X/xIeUxxU/7t72ueaB0wPzuntcH+xZxSeEI8WMPsM6jxUynneCKb+P5Q55mcnNKc8Wded3zs9r1Or2elUlnKcWB6peaKKZhLci4RS1in1bIrWhv0ujZWHrNsJuN6oZ+f28Xlud4j5KKSzWqfa7RbZrG4+tXPLizYxCRW7WU5TxwdHKsYgbWbyxXVhkLOAOWxa8X3bTwOQFcRCjbpw4j2ln8E0DtxWonErdsdWK3StsP9AynQ7wvQB4NosI+wb/ft2xfr2nN3D05VQPLhh0/t2bNHVi4VLJWIKHdCgP5jf1kMX/92BEKAHirQv29V3A9mhQD9rrV13xi+TRevXy+jtTfh4r9KYUbQQe2dN9cfG5N3vtBPfOBd4/7l5ucnvrlbp7vf/NxvHCFAvzteIUC/Xx79XEeHAP3ninR4nTACYQTCCIQRCCPwK4pACNB/RZMVDvW7ERCM6JtFEtbtmTW7Zhe1jgBIPB6zXDZhpULaMkmUfz31QK93zT57eSKA/slXm3ZSr9vKyrz96U8A9PEAoEct0W5ZJIIh9Y8H6PR6dQ8AugOOtToK9CMBdCnQIxGnQF9cEuShZzWPg/0D++rLLx3MvboSDAWMPlhZETQDJqIYElRqOvteVHhAVJQfHz37SD2LgWs8z7G+JzjAA2iz8eqV+t2i+vVwE3iFGhnQD4QFUgHMGCvW5nyAwziw5wWiAdX54jrAS0AMgA/lL/eJNfD05FSg4K5bpYbiPWHpnLMexhL5/AqFbcImp6Zt9cEjm5ubtRHAZdAnGlB6eXYm0EUfdFSMxVJBavrl+QUbGR23ZNr1a2dMjPW/P/m7FM7VSkUqR8aGkhKwyb0dn5zY7s6OQDpgnfvn50AooCvHAFIpRHj8+KGAjnqMB8paFLbAeeJIAQJwEfjo+oUDgS41Fiz1UWJScAD8BFhRtECvdl4vC+tBR33huV+UnYuLxDCpOeZ82Ns/efzEnj17ZjPTM862OVB/+77tX3/9tdTEFGE8efLkutc3MUkJuLoewxxHPpADqOLHxxx4e7m2pp+hDB2fnLalpWVbXFoSQHM9tyP6M68DtALS+BLcBEbFYk71CnDLZKzX69jJ0aGs5be3XkuVOzMzrbzhQVHHi29f2O7enkDbo8ePbfXRYxUbdDo9WdFzHmB3Lp2SDbhzIrhU/OiPTh7IFlogrid1O/c+u7igHvFcg7lkjfAzctkDdOLiWhY07fXmKzkjrK9tyBFhcooYfmAPHz+WappeynxgyGuAwP1ex2LIijHCGLg13m03rVap2cnJsQA6ynLs67HqJzYA6IX5ea1dxry1uan74IMr4gogxt2ABwUAUqHHYpo3chQIOjdLj+ySADT5Re7R4xy7bIocri4rsrWmCAFQjjqaYpaj41M5FHD80uKyPXn6ROs0nXYtHpj3jY11zSX947GSZj2T7zy/d3giNffs7KxiSA5o3vt9jZ0/A1AdxD9RTCjkmJuZVdsE1NN7O7vKO2/pjvqX/AeIl3G1WFmylUcP8Ri37d0dOzo9UWyIA/sjamVienx4aFcnbs0yl4VSyUHzTlvQPZfPWZp1NhhoL1zfeGWtWtWyGVS9ce1NY6OjVi6NKKZaP7u72qu8Wr7WbjjQj8V4cUTH9zq0b6hbfziw4tioPfjgia08XLUc+1QkbvRgGLLHq+84OJb+595AfGBG0ZcH6LG49hH2+N3t11rjFBuMT01oz8GpIJZJCAhvbL22ta9fqggF2/t0Imkyhe90VQxEEQB712rgkrF3eGCHrzcE6CnOyeQKmjftwzOueIr3gvXNTeUnhSHzM7PKB+aVwiGKQHAW6fVd0Uwmk1I+8GD+avWm/l4aKdnUzJyKU7hX2i6cX5yrMGq0PK71pZYZFdcyAycSCmjYj+u4rGxtK+5yFaBVglwHGlarV7WnLiwuqod6NBG388tLO7m4lHAUhf745JTNzc1r7isXFe1tJ2dnlk5nbXpmWr3Z2XfV4TyQSXpT9W7nvZ7GAAAgAElEQVTw97cV6O5D5NsW7qjfh+YBOhbuKNAB6NubW//Ewt3/2nKjQMephuKDSDRireZAAP3zL76ww5OKlUp5e/rBY/vg6aqVinlLJ0OAHv7q+34iEAL0EKB/X2bdD6SFAP3tON5XhRoq0O/KxFCBfldU3qdQ+37r/n7vSyFAvzteIUC/Xx79XEeHAP3ninR4nTACYQTCCIQRCCPwK4pACNB/RZMVDvW7ERj0HECPpgQA6Gla79Bz1gwRYDJployZxVH/Wce69ErvRuyzl0f2579+bn8XQKcH+oL96U9/vLFwR4FOr9hon07O765AB6S97VEWWJN5xYAH6OpvfnxiW7u7DqAPzaZRoC8tq68vvYQHPQdrgX+vNzYFUsbGx2WHDtQGmjjL5m2nig56oAPIeH7Q79uHH3xoH3/8sQAg4Ipj+UcyAANQAlRElQrw8j2zgZuc47PPPtPzgBmAJFAWGIW1OQ8gGlCG82H7DagGaAGbeQ37C+dAyQgAm52eUQ/xdqdpJ2cnUon3rG/dXl+gNJLICOYuzC/Z4uKyjY/RCzyt83MuPk6pVq5sW32eN+zy/MJGyiX11F6cm7fCyKj6DyfoBVyvSxH/2X9/arvbO4oFkBgwBahtN1uCjCh1vW0zoFaAaXpa8O8aNi4tCVo/eLBsrVZDMQQScg3iBHwj9oAiABRzw+uvqhVnzd5oBFCcfryuXzWQDoDFtYG+AL1kNm3RREx/5hhi2+sNbGdn1yqVahDbD+3pk6cCwQBSIAw2/lwf2PX18+cC9xQBUOCgfspjY7o+YAqYz3HMFdfmecaUL+Rl7c/8ysKV3sbxlOyZmfdCviAlOLHT8fm87hG4Tyw4vtntWyyRUF96YCNjQLEK8KNIYTfomax+8eXydT9q8o/zcN+oY8cmJqT4pmAAW2pyih7UiWTMBqix2y31HGdOI4Oh5hIIu/V6yzY2N1QcIfX98pLWC/EHDgOJiSnA1YNC4oeNOz/bWFuz9fU123zt1gjHPfv4D9ctDCwaVx4KmAf/J6YUFhBXfbWbOoYCCVNv9I7WEG4T5+cX6rNdLBQ0J+QN8PD89FTgkPXnQXQyFrdMPifw7FXe3AdFLNwDx/JQ7/LjY8Fz7KwpBKhUa7oO+fzo0RObX5iXAvfg6Ni+fP6V5gvo+PTDD3VvyVRC8SMnsGpnLl2RROlaZX56dmz7B8fKNa7NGuE7c8mxIyP0k4/aycmpClw4X3QwFCzlGsy3emdTMHBwaJWrKwH3WCSq+SHerHet5aUla/Q69vW339j23q6KIASHVx4IupK3269xoEC1nlWO0y89Go9bk37p7abyOU+RQTp13bN7a23NGvW66+udSNj83JxU17LJr1TlBABM9sUMsXTU4jgpDKNWyuatVChao9aw49NT6w+HNjI5YY/+8My1HCjmLNKnzcRQAJ1499WnOqb7pIgKy38AutTEw4HF42m7urySAn3n9ab2EvY7WlJMzUxbrpgzi0dVbEWh1YsvvrCjw0PrtNpWzhctk85INR2PRDXXFF7NLy/p3g6Pj2z9xddad+xBhZJzpMA5YGFpWQUqWP1/8/KF3hcY4+Icfc5xZijJfYT98+Bgz1LphPYb1nOx6FpPkNN7B0cq2KCYhHyemZmVhT0qcXKd/QEr/kF/IFeEk1PX4uPh6kN78vixjY2OWb1atY2Xa8qLeq2u1g++pQLriLyWe8nCvFxPjs/O7OXmK81zCseJyQm5fqQyGaueVezVxiu1zkimnIsCeYPduwcUcmwOHu3gWr4HulwCcNH4BwCdUry3Fej/uAf6m7+2eB1hn9o/M/VA39zcU9uI80rdsjmKXpZteWnW8rm0pZM4F4QK9PDX358+AiFADwH692XV/UBaCNDfjmMI0O/OrPvm1Xc8v3/6bfCdzhgq0N8pTP/woBCg3x2eEKD/+Nx6H2cIAfr7iGp4zjACYQTCCIQRCCPwK49ACNB/5RP4Ox8+FsqRQdeGsZTAdc+idtXA7hjFHLAvbsk4H3nTmRxUG7Nqd2ifvTi2P/8XCvQNO2u2BdD/1/+61QP9RwH07/bxAghgWytyMkRoNxTwdAB9T7A7MnQW7g+WV2SXDjQc9vqyTAeg01MZKIYtrQfXwAh6owMgOZ96DNMPu9u1g8NDazWbgk5Pnj4VrESJy7GASg/AgGUAbiALoNSDRYDm3/72N4FNQCJ27UASACtQnAdABiANKAGgA1wAZR999JHgVKPVsk//+78FnIFt87OzNjk+Yd1+x3b2dtQfvN1rS5mLdXuhPG4LC0s2Owf0nbQclsGBRTbXII7Vq0vb2dm216837eriUpAPQLgwOyeADp5qN5uy8iVuay9eWr1aU0GClL+yne7KyhwVKXMh+NtsKi6AftTOQG1eD1jl/ikKmJ+flZ0xykye96pjjgXK8XdiKKv6ZFJ9mIG93h0Am28U48wbx0qVeXEh4EVsR6fGpSr3RRbAUvoUv3jx0i4uzi2Xc8UJ9AmfnJgSQEedzPUF0Pf27PlXX2nOvLX1Ev3GJyeUf1iEq5e5+i67PvLkBIArmUo62/0I/cy7sk4/Oz63Xq8vaA5AY4x8B6ZzPHEDZpIT3Euz25MDAHM9OTEuBwF61A/7fdl0b29tChbSO55ev1jjexU7SlwKGlrtrtZyGcXx1JTgF1b2soEedGTrfHp8onvmOmMjZc0tQH1na8s+/+xzXYN7efj4kSycbwN0YCsQ0ec5jgJY6ZOjX3/5pdoZVK6quj6xBkBPz85onMNIzBVy0IsZJ/c4jBw7azfHxKBydeGUtBQJjBQFy7Ff39/fc+rYkxNLxBMqMGB9HqN4bjqoPjUxqecpUEBp38cqHkXvyYkUvRRdoKYljzmG1gEA0uOTY80JqnTaBQDRa/ToTqbswepDe/BwVXm+f3Bk33z7jaz6p3B5ePzIlldW1E6A/Afy7+xuC6jSmgCBrms5ULTBsG+VSl1238Se/CYmHqxyHOuH17KfkBOR/lB7GW4ZrAuusb35+rpghT2PDybJXWIyNeFaKMwvLVqz27Evn39pr3d2LJFyqntAKXEilw729uzyrCaoSkFBrli0eCKuPQeAnsnmrFguyeqbe6eo5PWLF7ZPv/HdXeu2O8E5V6RClxvFwaEAOgUBjHd0YkSK936nZ8lIzBKxuHqns2d3+n0rTozboz98ZA8erapXufVRFg9k4R7Bvr2HO0rMAdnALQULd4Aofa2Tybxyhr2KuFBUkEonZZ2PerowUrBIIipL+s2t1/bys89k307f87nJabVdKGRzKiSh3z0OIrhbsO8AkY8OdpVvgHn6srOeZmbnbGZ2XvmN+8bG5qadngYAfX5RxQu4GZyenei94vj4yIpFp26fX5iz0dER5Rg/e/GC1gsHcmvASl3FSfSiHzpXAXKXPQzATtHG0cm+3v8WFxbs0cNHer+jGIB7p9UHSvqhCgywNqctQEQFPEvLKzY2NaHinMPjE1vbfGWdbk9zPj4zJZU5zggXR+fKPVnhZwsC/qzd7wPoncANxlu4+x7obl//rgK9HUvIwt0r0A/2sHDfss7l5d090HmTfLvnZ/A7GwCdPaTbITerru1CvWuxeNSmpidtcqJgiUTEUvEQoP/Of819b7cfAvQQoIcA/f0srxCghwD9/WSWjOXe2+N+BQ73G0YI0EOAfr+M+WWPDgH6Lxv/8OphBMIIhBEIIxBG4F8yAiFA/5eclnBQ7xwB7HB7zsK9b9ZoD+zg1Nlp0691tJy3fDZlqfjQ0jEU6jGrdc0+fXFs/+e/PpWF+7kH6P/+sX30wPVAL94J0CM2gChFsHGO6CsqHar7G4pC/l3r/v/dB1DUf6jCumOM27t7traOyu9A0EA90JeWBZ+xPo6hGj04tK+/fq4+xMDYqelpgWsAoVd+f/viW52PnucALUAWytTzs3Op2QGGADepBvf2BL8ARABID9ArlatAnbuiYwGjAHRACLARFSlgmee/+uqroDf6qqAMwAE4CFQBsmIZz/gAZp988ongJK+dm5lRz23cjQ+ODuyqcmWRGLK/qODIyPiULS8/sOnpGfUzB55j805sAJ2Au5PDQ9ve2bat15uy7i4U8gIOs1PTli+VrTsYyspbx9BX+PLKsumMxjlLzAZDgUIU3YBDbJ4BNcBMrMHpwavihaGpJzTgmp7VFC1MTo0bccLynrgASbkv4glABdQCekfHRtUv2asdAZ+ojYk1vYCZH3pgo04+OztXuwH1Hp6ZtFQmLeYCBGMejo9O7NsXLwKFdlJz+cEHT212ZkFwEEjKo9lq2uHBoQAp8ea1HLv6YFV23B78xuIxKZqB7PQ7R5mNWpTnsYenBzUADbD/zfMXUhSTu6g5GSOQjF7xgEvAMccB4PjeFohP697K2DoHORaPAtQubePVmooSKApBWU4v7wWs90ccwGQdHB6f2lW1KlD8YPWBnAgmp6c1L5VGxbZ2tmxjbV3Hl0ojNjU5YePlUWcTfXZhr9bWBG+xyl+kz3l5xC4vLu0bb8c/OytIO0eP6ZERWX5jCb62viZVM+C4UCja6sOHtrr60EZHxy2RIg9TsnCnAIK5pXAhngKSdhV7FMysjZOjA52Doghg49T4pObz6PjQtQq4qqgfOurbdqslK3r1/85mbWZySlCU9g2sqfagp6IZCiOAxuQRxQSotCme8GsX6Is1PH3iya922/UBRxG+sLgkJT65fXh0Iitz9gr6Vj/64KncLBgPEJa+1fsHe7IyPzxCXVyx8eB6WKIjvsdu/uT0RNcm/wGrFJhQsOGt0HECePHyhV2dXUgV7QE663d3e1v23AKkhnq/oz722KpPT47LNn9xZcl6Zvb1N1/b691tqzeaOj8QndyiIAbV/uVZXdcEkuZLDqCjTG53OwK59BAfmxgXVOa56umZbW5syFni/ORUeby0tGgLc/NWq9bsYA/L/ROtHe13o67vebfVshjVDEOzw709e727p+ukSyV78OyJLa2sWCKbsqglrD8YWjyV1n7WB6bHEsoFr0AXpI1GLG5mna6pmGF3Z9e2NzZlmw5An51DOT1v49MTlsqlte9vbm/b/tq3dnF2rsKqydExFSOV2Kv6A61R4st9kjOVWs06rYaKqpqNpl1WK7KzLxZLNjk1Y7Nzc1ZvNmx//1BwmyKD2alZW1hcULHV2fmpc9o4O7VkKq7xzM/PaW9jX996/dq2d/adW0W7bbOz8zYzOyu3gEa9pf0Oy/TR0bLunzk/uziWyrxUxEVhxibGxjV21sHJ0bH1e8BzNXzVmKvVisY7TQuAYl7nOzw+tnqrqT+XR8dsYnZaLhMUk1weXypvWSeFXFGODDiaFEsjdyrQAegyicUJYRCA6uEwKIy6AejqQBsxA6BTENHtDGThTr7QA/1NgP7AHizNW7kQt4L/NeAWROesfVwK+F1hSPsDp0JvtjrWHcRtOOxbPp+wbC4qwh6P49IQKtDf+VfC8MB3jkAI0EOAHgL0d14u9zowBOghQL9Xwtzj4BCg3yNYv8Ch9137oQL9F5ikd7hkCNDfIUjhIWEEwgiEEQgjEEbg9xaBEKD/3mb8t3a/2K0OrDeMWbtrdlZp2IuNfSnr8oWiLc5O2sRYyUaKCUvHI8LdjbbZJ2sBQH++bpe1mj1aWbT/+Pc/2h+Wxq1czFsuFVff1zjK9b5TxPaHAPSoDSPxQJsWMdSEDqW7r2FkYIOI73d+E2v+QQXg44N6YAHQDjC+uf7KXq2tC0LwcxRzAC1AJSAa0Arwpo84gBpQAWACoAM6AOaovoGSKD95AH95HbCcvt/FfEFQnfMDHQEbXmmNzTHqW2AqUBUVqbeGR8m3trZ2/TzjAawASr2KHZiKwpB9hHvgPNwD5wDOA3RQa/PFa2fn56R85PqMBQjn/7HJd8AVYN/36i1MjFkKa2as+QO79IPdPRUTALEpEMhnswK+I8WSZbM5gW/ukXFyfeIBPPdjVeHC9rZUqK1Wx1LYIEci1mzWBZsYA3HgOSASClEgHWOampqwTqel1wKdOIb75H64pgfowD71yXbtjhWfXr8ndbfv5w285XrO7rqicxTyGctm0pqrTC5n5fKIVNn0SScPas2G7gU3AAfcZ9QHmGsRS+6NOSPeXJO5AG4ydq6biSSQNCtPiCcgkdwCOHNNjlVuLSzo/r748lvb3NpRDgDQAfJ8cV6u6a3Lfc/ofj9i0ajrLw00c32TnaIe6Ma4Pv/8c+UPzy1NTdoq45ufs06vJ/X3N2sv7eziXD3CHz55rP7SADIVKXRbtrWzYy+/fSGgDHxDkUw/aCZ+2OlZo1bXvZPzzAMP1oJ3DWC+eJ7vzDX3QK6Qj65XfVG5Qg6T8/ycuSWXuB9+Ti7zWqA3eUssXSHBqYoAyBlZ4CcSQR945xDQ6TcsnU46Zez0tH6uooHDQ6cSjkZlrR2LRgWnuWdiy3m5B+5L6v7JSY2Bn5EXnFv3NTYtaM59cD4gvI8Dr1XP9a1ta7WayonHTx7bg9VVzS1jYcw4EhAr9hWKRPy8M2Z2O9cP3f1MUHtuTvmilgLpdJDTR/b8+XPb3dtWj3jWILHyjg2sG3KEmBI3vogza4Ic5IvjGS/7EGOq1qoCrw7G1p1rxFVVx2ETTkGB3AQ6bYFiLN0nZ2dsem5W6zmVTlu/6/qh45ZxtLevlgUz2J7PzglWnh4f2872tnVaHcukUpYoogJOXrc5IJeZW9Y/35l77p21yNx1UhnrogZnLRcKsh/PF4Hwad17JBa1RCKlP7OXN2tnso3f3NiUktlZuGdscmballgXC/NWHB8VPT05PbXq5oaOx4EB63ss5dPJpAPyyaQU3xRO0A4DmXsinr6OOznEewRxZq6Yf9a8b0VBPAuZrMZN3rGX8RpizXHMjeKYSuk5FbxcVq7XOflMXnIezkl8mF9yhC9i0ux1lD88z31yXgqk2BcpyOE5rk8sWXOnRzvXdvvKrV5PP+M48p3cLI+PaV1oXz8413eKc+QgwHtWsaDjefiCJqFxQWnKGPzj5n27T2uY4F3+9m9MnXjeIgLo9EBv2+Hevu1KgX5u8xOj9m9PH9p/fLzqAHo+YQWBc99P/daVsG/H1j8SsW5QSIEtfKzXdu4EUbN0KmHxOBAdF4OgFyyvMdoDuLPiYhA+wgj80AiEAD0E6N+XO/dTooYW7m/H8b4QLeyBflcmhj3Q74pKCNB/6Dvez/O6+679EKD/PPNy36uEAP2+EQuPDyMQRiCMQBiBMAK/gwiEAP13MMm/6Vt0mu/eICb1+f7RuX3y+Te2tb0tBeujh0u2tDBrU+N5yyUxcTertYf23+sn9v+iQH++blf1uj1cWrgB6KUAoPcA6D2LD1tOKYb1Ona8/wigG5D+Lc/WoAc6AAG4hWpXvY93d21rc1M9kAFEgAEAxfLKsixpsXIGBPCzly9eqAduo9mwcnnUVh+uCtrkg37A9H0FsAEpOQ/KTvqlA+tTQLxsRjbdADdsvJOJhOXzQC2nYvWwDSjnIQmw5ejoWAUKPJ9CVRlj/G0BEj7wAaqk0xmBJIAJvXpRdQLbZCXf69rx8YnAjVNmlwXZAGhAPkASMMV/8TzXAn6g+J5eWLDiaNli0ZhUvYA24oX6EdUmlsfcSyqZVDFBIp2WLS7XRSHM+AA7M9MzgkbYjjNOINnm69cC10AM9kEU6FgN03sb9TKq1Y7UyU75C4wZHx9z1usXF4oZqkdgpxTs7bYD9vm8rLR1j822gBXKSiAI8XY9rLFCHrVOu22HR4eaY/US7vcskYhrnBQaCHLF487meZ/CkGPBoPmFBRVQYMMNSEIlyz0AvSgOAESj6k2nU7Iwp/e7LOJRaiP/N3Pq5e0dwVJyh7yYnZkVOJY6tV63tY1XtrO3p2NRcjNu2eCXR3Qe+ofznzARfeoBQ0P6PQ91Ph7kPceS9/v7B+pdj1KbD4EmRkqy3qcoAPhJ24HX21t2fnlpKJ7nFhYEQJlH1MXEG6i3v7snW3PmnwnvtTvW7/YsEY0pF4BwuB0MYlGr1muKL+DUF4+gJgcEkqOMk3njLnK5vGznXR9obPy5Hr2bTxQP7oVYkp+sQ8aI1Tr5cXl1JaU7KmJUxQBG1h+K8EajrnwvlctqwQB0xqKbsXJ+5gxXBOXjcCggyvr0feaBx/TKZpzpTNqtx2TqGv5zfYB+aawsEEnuofQlH+ipzXO9bk/rEwtwQKSU5YsO/soCPehpzxrDIYAxVaoVrRv1kR4d1dqiOAmALKW+rPon5XDAz1nbjJG1IVvy7V0p81Ho4/xAvCnaAYRjN+57zzOnjJV7YCzkIOfjXOQ89t7q0x11axXnBtbqsONaVtD/mnWCG0Cr07HesK81CIienJ7SPfD3eCyhsZELKNDpt13M5m3cF/VcVWx/m9YS59oPOtGhs0XPZLR+AMHMI7b7AtrVqlpCkA9aU7igNBoWSziHD9bnyOioZTKu0CISpVVFQvfd6natenGoeUexv7e9o2tyrdLoqM3Nz9kMiu+pCcF/8rh2eGIntEw4OLBmte56qZu5YotUWtCcAoJO1wH0sZFxy1FUZM5CnXXg4py36ekpjYtiCt432H+G/Zb2Tc5LmwueZw/kfQu3Dsah1gLMQa9nw3hSuchaYQ1zPpwmlB91V5DEWqRVA04h0XhMRU/EjS/ez9i7mGuOQ92OwwJ7Ou9fOC+cnLgxO6ATUf4TWxwcKCZLJFPaj1mjB8eo7PvKS+A6+1Qml7VYzIHyNwC6lOe3EbR3jmEf4zcFvSL4cn/7qQA6s0axA0V5vQixHlqz1bV+tyWAnk4lLZdOWiJOD4eBHFsEWNhbBdPdyJj78BFG4IdGIAToIUD/vtwJAfoPXVXBOwcFnfcind+FxdevlynLm85m/I73vh73GbcvRnvXsdzn3HcVFbzrdX7q4+4a9y83Pz/13d2c737zc79xhBbud8crBOj3y6Of6+gQoP9ckQ6vE0YgjEAYgTACYQR+RREIAfqvaLLCod4RAYhd3/rDhDU7A9veP7b/5z//buvrr/Sh/UfPHtuj1WWbnRqxbCpmvaFZtTO0T9dP7M9/+8z+9tW6XdVq9nB5wf7jf/7RPkaBXspbHgU6AD3StfigKXCEuaxToGPh7kChw+VDiwBHZN7uuq2//XBQjN7XcRsM+gITUpUeHwtoVas1wSGsmwE1KG4BscAM9eY9OhIAQVmI0hJADdDF1pqfA+ykgK7XBRmlxg367sb4RD4SUV90lJlYJXNevqtPd7er8wKTPFRk/NgAAwAZN+DQ/8Na1tJtoEoksA+PCCoDVADF2EE7xR99orHnbQueYn2NXXOjXhOEQkmqXs8A1qAneI3xt9t6/eLikk3P09d8RLCQ8XN/AG1ApQB2k/FFBKQEqBIJG0QQ7Q0EwAHe5AFxBYSpt26zKfUsMIk+31guA+qIGzFgTLyWMfAZFccCCykAAGryHPcPVJbyutcTRHeflQ2d0hs1bL9vg95A1tjEmB9n0g5+Ss1fyAtqch9cgy/iRCziyYRU9YAilKW8Hqv3k7MTp3ovlQSbysWSZdIZxVDZOOirR/XB4YG9DuzI/b0sLS7Z3Py8YCoQzPdNx7YbFwIPuwD8AoVc8/LMLiqX1m53BGKxNpdlfSqp6zmAfvMYDF0xAbEAZHHTFF2Q98BNrMq5T4AYivxsPGlj5RHBM3IFiAe8xKI5kUxIRYyCV+Auzpj7sv5u1uuy8eZcKlJot63T7lgyFrdSsaAihdHSiLUjQzu/utTawRKaOWFcWov0P46gnIpc948ucn/lkWtXAV4jMLe/b5eXVxaNRTUnUr6OlAXzUDGT/wA/coJxAAYZp3q6N1v6O9fM5osqjGD90rOcXGLdkgNetUusuQ7rX8UmWHN3sXJvao7ID9YOcXf919uCyTyXzqc0v/yZNcbeIHvqWEx5CnhWLg5dniqPRkel9ic3OZa54XX00AauMs7SSODuICeImmLBddk/KCKgkAdoiZpYa6nd0To7O71S73YKA7g2+0tpZETzw2t51KpVFR8Aj/0a4+dc0zs7UECCTT029OwPrCVyWLbbFLDEorIg5+fkWXc4sGwuZ4VSUQCVPGJ8AHSBYeamDjAeKGeyKVdQQV/0yzPGe+VU7sOOCjcYK2OiuIaLM2e0n8D2nXizDzM/lUpD628YiaoQYG6OYpOycyrgZiMxzQXx7/QH1m1d2tXlpQpYsLv3Lgcx1v/IiCzo8+WiIHGz0zJrdl0h0fmFNa6q2hPJA/Zy1kg0HrfOoKe55geZVNaymayKC5gP8ow9nVjR1x7gzYNCEdZer8uXe59w69jtjdy/2/+Heh6gTu4C0IHxcgApl/Uz7oe9lTHotbTmKI+oaEIW//W65tzvA8yxd4PQvFPoEIz3vFLVvBNv/97Ffsbcynkik9E8Hh7y/nhm9dbQ7fsT41qnuUJe9+5hw9sA/bsI2t3jYNi/vatd//mnBOg9fqmIRqw9MLu8amp/77RbUp2PjJRUXJRMRC0ywNEAVO4B+s3Q3h9CCX/Z/D1EIAToIUD/vjy/H0gLFeh3/ZvvvjF0wPjm8csB2ndvsh0CdFfN9vMWOLy/d6f75ez9xhEC9LvjFQL0++XRz3V0pN3ht/Rf7+N9LuZfb1TCkYcRCCMQRiCMQBiBHxeBEKD/uPiFr/6lI+B6oA+GCWu1+7azf2J//q9Pbf3VKyuPjdsfPnxkDx8s2fTEqOXSEWsPI1ahB/r6qf3lb5/b375et4tq1R4FCvRny+M2Gli493sdS1jbEsOaU6CjdfcAXf9gDgC64HkA0IdJG5jrSf3247ZigN9rPYAFMgDgBIAFpZP68tCanwO9+I5qjQ/d+TmQDBhz++dAC4At53FK9EBBh9qt33fq1kBh6I+Rcrjfv4bqjFug0R8f9G7nec7p9wx3/YR1O278HrgwJr54+Hvm5wAc+ukeHOxJMQj8AO6Mq5IAACAASURBVCQDT6Ue7XQEhwD3XAcAQp9mAA1wi3Nxnn6nKzjoQSAfOfH8oNe3YTIm1TF/J368TrAxiIdTSVMK4RTwrRaKfNdzF4DrYSOvlQV7oJDnngGusXhSx/j4CJIH17p9//yZeQlqF3Q8D18swJj4sz+/L0ogltGoi5+UtamUDeXiO3D5grIeeEUOpFOWjybNoVQXazc/PcGw7e0d29/fEwjk+vPz8zb3YMnypYLOe3ueVURBT2eBagcMebR6DesNOno9z/vxA3V1zUB5TlxdbIHqbu79v90Y0+288XmlnLOhlK0+1ryOefFrIRJ3sVAuc399N89UtFCsAXQNZO/KBxTo9LtXDspSO2b1TkvAFOLH+P313x4jr6G4gWP8z8hZ1Mqo/4F+xA2lLQCcY5lHYuXn27/O56efXw++LZqzTCZ//Zrb98sxfp2Ti4l4Qvft792vO16jvLi1pn28onHWsbtP2YS3Wq5AgPUVgHO/jnRuilfiset5JQY+t3kt5/D3J3Aajbk1GOS93+P8niVQ3+1eW7XXmkPlFb3A/cPHjOvz8PfNPXAenmdJAuO5T9YRY0HFD7j1sVQudr3fx9Dtz+wDNjTalaP0puiCghr+TG4PB24P0Z6L6wDFBZGoJWJxAflB112LsfDn5rCqJPcx9HvJ7fXv7xmFfPWkIpcMHlOzMyq0KOSLlsSlwy1SqZ79eukNG9qvFaNO93o8/eFA4J7iGWA6663T79kwklbe97Cpb7tCiAjb13Co47WPDgeCzewbkb5rHeLXF3sfxUbEwD9/ex4Gw6Zi4/cqv0f4vc2vaeYHgB6Np64LrIiNbOw7rnhCeaa9lT7ebi9OxeIqEsKVweeQA/IRrSXf+kGuDuzPfZe3fs36/dm/r9y2i+fPqWReAB6YLyv6VEr54O/xbQt3Nym3VeYeoAf5SnDdbqCvnxKgU7glx4DewLZ3jmxjY9MuGh0VcywtzNvK4oxl03FDhJ68Q2ru9PjhI4zAD49ACNBDgP592XO/z95DgP52HP17/LuvzlCB/t1YhRbud+XPvYwN3j0Br//dc8+XvPPhIUC/O1TvAtBvf370zgEPD/xREQgB+o8KX/jiMAJhBMIIhBEII/DbjEAI0H+b8/r7uSsAOsAtaa12zw6OL+2zr9dsZ2fXiqURe/JwyRbmpm28XLBM0qw1jNhF2+zzzTP7yyef2ydfOYC+6hXo3wHoHUsM6jYYxt4E6NSbAxGczjpQofNRfcIG5uDj7Yf7x48DFw5GOOjBK4AjXoHtf85rBYOC4z1koMpdH5wH8MmDM44fcnwA4VFSOzYQNOEOzueOd+pB93Dj4ruASADLUXLyNOpuPxYHaB1AE4gHwEUA+IzTQRKNeTgQ5BW0Cf6MChnl4d72lq29/FYWvxzr+0jLSju4X0ALcFKgcnrasjkHNa/Bn6SPbvR+vF4dCTjrR1xpg27fz1OgwsWOHpjHeDiG+/QfFLqYODW7h3iopDmO+w6u6Gx0dfKb2mSKErzqXx+cBT+PRMkTILuz5UaJ7T9Y82MXzCLugL8uY3eKWneK4bXtsOKO4juA8+RAhrkEKnP+AEQxkSjRsfxGCQrYQx07Uhqx0ZkJGxkLFLFBrqggoNcTsAJmOzjmYPzAujZ0hO5ara28DQoCfCL5exqIOznAr/Eqf11+30o1xZT7BXdyLP0RyBUdF1g1a5pv1X9rDXGBwfBa8U/RRZzzo9KmYMHo+5zQ/XNcNxnlDoJ1hBr+TXcIN24HA72DgFcIe0t87OZ9j25U2yi2UcyiKvbFIn5N3HZq8EUTvuBCRQSDlEVjieuCDfKKnGQc5AbjQGXPa1UYoudd8cB1PgTr8u0PaLW2Y8S8r/2BfJA1fTCX6h8drAM/NgAeUJX84V78PuXgvMtL5gcFvPYBbPt9nnnb/r4rVrm9x/l9pjuIWu8WrPVW+QLJwYoSZA3WsvbToEiHCQGq8nPyiNfyd74TK9ZTtDe4Bsi34Wi3jwLblw+5PRZVP/u41nuQV/7j2Tj3ReFQt+dgNOu0P7BO1Dlt+Nj7cWp+blmoAm9xFKmeXaoISFb/U9j8ly2dylg0ThEPRJtL32DPXqTtcpkCg2APVY4r1YO1H49pP2F9DGJun9Sxfo/rkz/Ezd1vzxz8Za+Islbdorx+uFxz+7i/r+t7ibAfuud9KxD3nnKzPvw64ZhYxPVzZ378nCrfr/c0in/6zm6c+9R9uXy73mP8+0ksqvXuIbkKxvo3BSTcv5xGgr0UpwbcEGqVqmsHgutAqmilkaKlM1lX8JOIG8UI/nGNw4O3EHYg97itMyGet2J2C6J34rmfpAe6t3DHjr3WHtjLtVf21Vdf2/5Fw/K5rH349Ik9e7JihSxFBw6gh7D8jTQO//ITRCAE6CFA/740CgH6j1tgIUC/O373zat/lXe+u8Z9/VyoQH+nxRIC9LvD9M8AegjP3ym9fvKDfvUA/SePSHjCMAJhBMIIhBEIIxBG4FpNygfAfFWrFTs7PZJ6h76nqLa80tUr4cKwhRH414lAz2zYRZNpnU7fLqot29g5Ut/tTDZni/NTNj5asmI2YYlY35rDiF12ovb5xqn959//f/begzluJNvWXTDli97JUqK8a7VmumfmmLnvxH0R73e/uMfOjNrLtCTKkpIokRQp+nIAbqydmVWoKoAqiM1usZU4hyN2ESax04DEt9faP+Gbe0+wtrmpLNy/Uhbu3Qp0AnRauBuArmuga0jaD9B9hMglhkeBsm6IRzhBvEClpFFpxoEN4URcgSoqaQ3cDUjlH/Gco9wMGOsoehXcF+ipgUkbxrcBsILnBiYaGN0LOAQzaACvlKotUXRGlDpqdbWB4EY5S/WgURdyfXm/toIXz57i8ePHYhMtQE2rbAlhCNJZr5jKTVogj0xMwNeW42wkr+lSt6yBDeGiiZsASsIOgiOdCNAGhYQ9GhAaqGiSD0xsTFyo9jYQWcVC9bIkPlDOSkzbAxGNwjGeXKCuR2t7peA2YIgnJ2BqH0NwrAG9E3lyf7yMJDfxfmnpri30OVZ4DaPCFSP1QCVlmAQDjjOBb4jErpn22QRMhONeKY/qcFXsu+Ngjfdp7KNNPXppn8vxxrZ0kibM+OyGugpyhjo2JgGBbSE4VLE2Y0xBaxmvDh0RHDiaV8m4jSc1xBIl5P6oPteKVvYE40D46QtAV9DcjAmPNehzDqCTEYzitbev4n1plPbcRymjCel2sLOzK/3BecbY8bnIf808i6t2RVlP6Mz2xMYd920FObHxNrE3INP0p4KPyiFB9tdq4HiteYkDAZ+GpkxWkbkp9trs+44DBY834zyuOjbXZ03qzj7KccEcz+NMrLiPqNh1LoVZ4MwYUMkzhK8q+cKsW/DzXUkqKjZmPMSTAlRHmxjH1zLTbgN+OZbNXM4Ja9bJGpowyjyV0tGdhCL5TDqDyQuOlNzgJmr6ViCgWe5VkhN0QkazhZarEgdMP3NsioOHnm8mtkxA2WIJjY0tUVjncnmMsP42a7O7fCZ01gyyezmOSSZ0DGCf0x0giMTunPOICmxxE2Gvant6aa+fk/aynUXtlEDoL+NIK8+pQJekFN4Hk3K4VmporhIjVB/E579KoGCyhAb3OqlDEqG0o4cBAualMWPgQ1m7m3HQSRDrfMZ2c+5zHahHQdvCXsaI+kFbEW/WTx4j63Skkm9E/22ehexvWvk3GvLF2Jl78Z2ClMagEl+6mw4Esedil55cIHrcql3NIplJcQv3NkBnDfTyLwbQaeHOp/NWLcDDh4/w0527ePLmPUaGq7h54zq+vHYRI9USih4EokscP51fvGxLfgcRsADdAvS0YZwVdPaW5DbH9yab/g6mzUC3YAF6cpiyjqtP5alnAfpAw37fnSxATw6PBegHH1uHcYYjD9Bt5sVhDAt7ThsBGwEbARuBzz0CBFLKIpU1ffewtbmF1dU3FqB/7gPjE77/+IsJGqs7UACdkIJ10JfX96T2cC5XwFAlLzaopZyDvB+i6Xh4X3fwzaO3+J9v7+C7h88EoM+dOoF//foW+izcaaVLa3CtMw8EXvlar0a9K1/PR2JF7RA6kMEk2K2mhVOOTngrnvrypSO+7jql6DlTztOrQBy0a9svwDRs6q52bc6igHLvFofSgiX0OWp7O1hbXRFbbNY1JlQXO2UmAfg+ypUyxsdUjWjWivbLJYRS/7WzGQiS9LcBQZiBY6n3aRTisoMCu6qN/F9V97fj6ktyEbcRzGYpKOkRXfV01bXS/67xBBoZp4HOv90ayQ4IIgDqhlUm9gIqaYler2v1ro8CbcFTKExvDT+2Mwyp2E0+IH4PbbjWVwlw//tt6VDH+8rVzg69/UeOFRLwtX/QAfGqQnB3O81/xbWlSeNUOUOoJBMDRgnApY67LmUQT0wxySHd7gfdZ07rX7ZftUe1fb+XcnEw2ReL3rfVeocoJDhMx2y9c1pKQuyz9e6v8GL/lna/gddKHBG9yRvmOgbYJ/dT/3X9mFA4Pky7Nded41ro2PNznPXGP8ZKdS8xMWlwbLld35JyC7S6z9F+XZTeLP1hOkjBfbW5aHmqhrnk/XDc63/VCFHPhkAvfyqVh44YqkWs/y5rCeeFUZPr/U0/ee21TY+6nv7u7V+ExX3HQ/+czPCwA7DL/AVd7kHaHkv8SbpwLmiofjDtbmfe6JvX81YmUxgh56kSAHTwMOufqPLpSBAbuya2Xc9Gk8Uj11Prau9ob+RKAtBbzRA7W3W8ff0aL58voL7+DqemxnHrygX88xfnce7MKYxVcxiS+CfNGhcNOrcIQG/h0fw87t9/gGfLmxgbGcaVyxdx/dIcJseqAtCZByTxytQ7dmcbgf0jYAG6BehpIyQr6LQAvTuSFqAnj6ys4+pTeepZgH7wp6kF6MkxtAD94GPrMM5gAfphRNWe00bARsBGwEbARuCIR8AC9CPegZ9h87teTEQtuGEToVukxBjNANiqRWgFIXIFF0XfkRqifM3vOwECx8VGDbg9/1YU6N89eIb1jU2cO31SAPqNs1MYG6miWvAQtJrwqMwTgE4lmwMB6AqXK8taqv3UfwlMj5wAodOravvAS8yEH6cCOKnDnoCwtBV176kUWB8ccrThsbEP58t/Y0+XytqSXusrHCsKQ6MQ1apGUfVu70iSQ0vXZRY44LoC0Y26t1AsIGTNaiYNxC6hOXcXEDH3TTzmDVAgzrwMUQkQSl2tsh/YbmUlrE5jALrCF8lJBPv0r9OxYI/vpa7fH1DCc96s9HGb4xvk2p9sEdBymZb1sbeXZn4IjKSNt1ZoSn1h6tsT6GL6y75c22Ggb2wlXJOK2cQtZtkd/7kkkCQA+jRQRJhoYGQH/onpQCJe8jSUTGyT9LWyhJbe0GBPRLHaYp4/oyJcKZ7V+IhvEvfk4Z8YidANRFXMLQ4vO/3XSQrI9qJRtcqJSCjT57vcaQwcc2X7cIJBrK0pCC8doNdVCYCeTcVcydmNQk0B4rRkjeRhRejcvoHeNSLhkCBSlvC6A2L/pEQhKmTClq2cKhEhY0mvu+KQIQNULWRquKvGBp5yVGCP9QJ0GSOy3uvmynOs0QbuHNuqzxVAN+uirJeaC9HPQp2nu9/bY6/387CcMn1T+iVLthiAnXw2gO5HNYmPDKFYvzm0etfjheb7cfcQEzdV6UPF21iy99ZAZ6WHzhYLaBt6d6/Tdb/4iwH0VhCBCUTb9QAvFhbw9OlzvFnfxlC1grkzszh/5iRGh8rIawv3vjmUaWQmzx/76ecdAQvQLUBPmwHZfv+wNdD71udYothgq0x/cm4ncUw/w2MnOkxxYZa+N79rDHaPyUmj6cdmS1getA0fs58F6B8Tte5jLEBPjqEF6AcfW4dxBgvQDyOq9pw2AjYCNgI2AjYCRzwCFqAf8Q78DJvfpWAj1iawZi1Wqm1bwGYtQrMVwfMdUZ7nfMJz1hENRb+3KQB9WWqgf/vzU2xsbuH8mVP4l68I0CcxNkyA7iMIGvBpuU4gAlq4E2y6CPRbeAKSDkCXV/UC0CNt+3uQrklVpxIGJEmIu1TVcSbAFxAZALq2PZYz9Jwz6YVNKngVL2dl28tNrKFZN1vXYGaraC3M9adDIFV9drPJuWnBSwvfOByLfd/LgnO0Kk5Bgn1qS4FPHYW4Knur4qVAHr+UYlXFQ1lPZ3m5pMhY/0hIO4crAF1Bs3Z74/fbw7GaaIJIthegx+tvq+QAWqV7yIcu3CRgnQKgw4D33A/PeseCiYvyY0hIDEhRTDM4+wHc3sgFHueg6Q91LV477WWizyG3T0KFarcCbOZ7GQX6GnFLfrmGTiYxfdOpG97d0nid6PhPApdJNp0xlDQmu8G6GZO950+OmhvlP4jV4mP4QwC9937j9bvjLUqLf+Q3kgG67pPe+ZRpbkl6SzZNbiDuIdploieJIXG9FoA++FZ3le26rHlm4uv53A3Q1TmZUMHNwHOCYkn6iOUFyFqgh4EAdN31Zj9ZL+IK9C7gbuTrnSQRWcq0y4aZq+0xF1YSbzZt+krCT4bNAPQ2DJfEGl2SIOE8PgjQ1RyWnCL+y7g1W5KcRYt5jgF+H7eRZ9KLDDE+K+OJPiY2mpt1A3SJjMpIkM3A885T5pcE6HR/4O8Se60Iq6vreLu8IjC9kPMxPTWJmckRFHMuWIrCWLibEJkWZhv9GTrK7vpZRMACdAvQ0wZ6tmexBei9ccz8t0KX05V+ArWTxixA/60XZAvQD94DFqAnx9AC9IOPrcM4gwXohxFVe04bARsBGwEbARuBIx4BC9CPeAd+hs3vAuiiviUG8EXNtbkb4s27HWxvb8PP5TE2UsHIUAGlgoMCazlHwM5eiG8fr+A/b/8gNdA3t7dx4cxp/MvXt/DF3JQA9AoV6M0GXGJzKtwJXlirVizcqWpTuvMkgB46yi52kC1zfr2p5dv/tibZDho+lK3zYBvr6MZfFHzwJZrAhmTDZAM7eGWj8JX6v1B1beXztuq3oyIUINRuh6odHMeFoiiMqSzNnbEVXhTCVSS8b2tjkThQDZuA2PUSFPMQVedcgXzjx296iTCG+6YZRCdcU86TgDnSyIfUtlaAVeEbrVZOuF9erSX4vB+gm5aInbEGSKLSbNHjebCxIP2jmtO3pQF0Yznfe0AaYPVYj1oSUzpHsG8NNOy15RZQ1nZH4DhRjUtM7mD580CrV5PGQw/EVWNd6aDV1lGDm8PjsYy1OOHsyR0ceJ3REwfl8TUtDt9TwbTcdn/HiBp3n+415zbXzmrhHkoSyYfHQ3sP8VhPhv1JyQNpTY/Xxo7vQ6vupC3JpIP7hVG+rerujb85T3zMOaEuPj3glGk6DZUwI3W99Sjq+d70nFputJI6AhiqtpV7ewR2K9DN6JH9YtbvEh89b8zqxP92wISKbreD+H/3/ozP0cR4phD0MGZ7PkiIWmLi0Ekg+ZCFOx0nZPVVVhUSHwPT5XP+Nx8qenP9SJ4dXBfMGhqvWdGlQOd4CGjR3+75zrft++pe6+t+/hdToHPu8feIBn8n2W1he3tXFYpxgGqljKFSTpLyOAJpJpKUgGEB+iCjzu6TFgEL0C1A/9DYGGz2WIDeGycL0JNHzgf/puw6LPNfyIMN14/YywL0jwhazyEWoCfH0AL0g4+twziDBeiHEVV7ThsBGwEbARsBG4EjHgEL0I94B36Gze9+Ac8AhAjgCxxfXtvF/fmXeLuyjEqlitMnZnDy+BRGh30B6IQau7shvn+6gv/4xw+4ffcxNna2cWnujALoZyYxPlxFWVu4Ow5r1NYE+oqFuyB1BUUFoPNTUcVpBTrbkgEqpNZ7jinq+l7MJLw1pyUywUH/SxxacA8O0Hl8L9jaD3Q5cgPpAN0cS6WgqknrohkouGHgrqjTw24IbO7Dj6gwNDbE6lMBRRotdwFWiYuyZE/b2vBPA2onaooKXdU+51EE6EY2LnL/mIScLwk15Rpw3onBfyLlSAadYjWs+5Ew2gBio0CNg2aJBWl4ioW7ACdXxV2SEHiDAWus9zeobandd19qfCdtvap3gVZpsde26L3nYVv4ZRIiSMukB3WtcAHpMdVojvtrYNaGwebc+li5hj7GKHvTukvia2Bb7N/2/hrYx++1/T3bZmow991YMtpqOXRTMGMtpkRXnRmD9gbep+jzU4Cmy/G8j6a/dy6rPttnM4kcJtnASXYMSAP9zgfcL3rbk1q6wtDonqaa+uCxLlfdn3JTgQboJjmlnUggY6r/IFXiIcPmh3Bd1b+tVkvmL5NxQlMmQPebelqYp4hqL91OBIxziYldMp4s1HQ9aSbHtUnNURbuuhyBngMmycgNS+0z9YJr84N4H4Qp7ilpL73DpHoQ+4TLqMjVUFfOEfzqqkUeO16AtXZvV+BcQXRJFNFd5sbU9NIeLd83fRwvK9Fn4d5SCQZq6/S/PNfan3U+r3m5XwSgy3DmOkCADqDeABqNALmIyXchCvkcCjnlcKPguR7hkkym5iC/sqV3ZBjHdtfPIgIWoFuAnjbQs4JOWwO9O5IWoCePrKzjytZA74/jPqZaB35uZeufbJezAD05XhagZxtHv9beFqD/WpG217ERsBGwEbARsBE4QhGwAP0IdZZtqnql3aVgk08QwEMzBBaX1vG3b+9hYfElhkdGcfXiWVw4fwZT40UUqf4MHOzuBfjh6Sr+4+/f4x935/F+d1cA+j9/fQs356YxOlRBOc8a6A34XgDPbQgepyWvqoHuKdvnBIDOl/WJNcpT+s4oDgftWt57ap3phJOEoSfq+Y/ZutWq/QoT1Rc0ge6XNBtga8CI73nwfB+O46PRCtBsNkWFzq+2TTZBkwBk3VpREGvRt/6orT43Vtox0iRwWWqOJ9GzjqrYnJ+xZEqEgmQEltqiO9L1rjuISlNcwotWG3APEtMwxTEgRUAssETVjdfjXF+kbQvdw2WjsKUSGLS9uDquM0LE5tjl/WibZ0qgxaI+vnVU172RiyIq9PshYrqFe7LiOBWwGlKu32Pz+uxHA87j8JA/y4eOwEMTH/7Lu23bN/fEx5jxp/aVtm83iQoyFuMwVVtMSzmCWHKJur4C9UmoPM3CvenkBJoZa3TzLyGrfGwGhh7foZSP6N/SLbVZIzsdiffWwjaJKPErGLQbj3EbsopzRP8dq/YkJWboTIh9Jksc4DLZI2lLe6nX7AHcpgWiTE44UQtKcazW77a/A1opgJ7pUvtnGHRfJHQacLUqnmUUeB3H1WucrDLdyUAqagoKE6AbON4F0DUs5VxoulQldyC77GdKEOguMDOQc8iLVE3z/kQFE+fuRI3QqSfGPw1wh23QPMhqqBIE2srwAQB6zdcW+kZ9LhM+alve8z9NLXh+33KUtTsTh9SufDrFElViyTgS7l4Fup46HYCuVhiz1bw8XMdDqxViZ6uON69e49WLF6ivv8Op6Ql8eek8/vmLczh/9jTGqjkMmQ7qGUTyrJHfJYBaQIDOsjMB/KAhz9RiIYdi3ofrMNGsPaoVdLcAfbDBZvf6YAQsQLcAPW2QZANpVoHeG0cL0JNHVtZxZQF6fxwtQP/go+033SHr3LcA/TftrtSLW4D+afaLbZWNgI2AjYCNgI3AbxoBC9B/0/Dbix84AlRsEaMUsduI8GJpHf9++y6ePH6CiYkp3Lw2hwtzp3B8cgjVXIAwdLG1tYc7C6v47+/v4D++u4elmosTp07jyhc3cfnCaZTyEQpugKLbgNsKUBB1t5i5IxDIqyGIBrC0DKd1OGFsiAICpzjwXSlde5JyPK3WdjIcS1UIZjIcV4AnqeZ11j8IUy27wwBeAqxKf6mSUkQ8xba7RZv9hBrxBhz2dgydC1StYkJorV53OJ5oA2xQlNYyOgRXPpxocN1f6BDfDK5iZU3hpLrCJp6SQKHjx8/cyIcrfdZfVztpEHK8ST10nTSg6GDYrhWsbKCVn4JCR8njsFd9zn17IV38+mnjYeCJ8qEdNRD90G7xn2d5kZdl33gs+trDGuVU3Ot+NP1G4JcM4tPWgeQ7Db1WYg36NrDvOazha0W5rF/GSUO5QRgo3hm9LoLQqOcHi7QDAtAEsJ7xDWBa/FluobOpbAaOaBNNKpbVWOePQjR8pQrvVWOnrQ8Gavfebdr+Krujf41OBdCxfdvJIiaZpKdsA++iSr/v9PyI/uHmxBXWnR+ntSfNvSNtf5fnj7kUmH5Km++1lPak9W/g0dZcZ9RIrxpLClX6Qdw0uGbqWwvcZnsMSE+klL5gDNUxKmtFWcGrOUBFO8eMJFhIeRidbMHvoyFWXJfEiO3tPbxZeo2VN28Qbq1j7sQMblw4g79cmcWlc7OYHM6hLL8qqDN0zQKOW1GgA3uNCGsbO1h7v456oyVjc3JiHMfGh5HzHeQ8fRO9vZtscjHYxLR72QjEntnilhGGaDQa2NrawuvXr1FrOShXR1EuV1AsFeH7OXh8TsXKwnzs8zRr8LM+fzOdX2wpkhO3ks7T25b4fye18zB/9znMuGQ7twXofb8jxH4nH2w8SgZw167tPkj4/fZTGVfmOTvYPXb+Thhs//6YDHbcL79X0nz47frnl78/c8Zs8z5bO6wCPTleFqBnG0e/1t4WoP9akbbXsRGwEbARsBGwEThCEbAA/Qh1lm1qQgSoCK4jckrYrYcC0P/j9h08ffoM4xMTuHn1POZmT+D4RBUjZWW/vr7VxP2FFfzjh/v4rx9+xrP1GirDwzh28hSOTY0g74UoeRFKXgNhk/64GixTMeZ4okA31rNyRl13m4CmFfpoZFB8K117EmBNVnybl/H9gUi2BFdIePA37Urdlrx/KsRKADppClmpUZ50vylQSOrN9/qWa3iedA1xCEj4QarVNqGMvEBlDWGjSKXsPW7VrryVRXCsLcd7469U9An96FINmWHippzfwExeQ9mOq7rfLtXy2pe4C+qllww4MQAAIABJREFUWKZ3QqlGhcHkpoVK+a01zKKSTK5q3g3QefT+oFcBy4RRu8/QzLZ/8onSxmFqwon0YwZCmdK1aedwnIIGcKoPP3QlcRNIjFvy/Yau6G37WpU6d9tsrnuVUKUE1GnUfFLXk35MOD9LNCQtG6F4rPe3NevL39R4xsCHmgaqrVTxapm51usqpbfUoDcvtk1g0wYJgFwKWEmPZ3KyTCtgolfCFrt23F48vqeZs8qdIUVanzYOU2qap69IySMyDaAbi35lnBAbGSlzKB8ku6GkxbPlMG2toxKV3pWLaWgu3+tnH9dOR8W5F56LI0ostcGch/Fs11RnEok8y3l28zzQAF07m0QoKt+ZMEK93sTG+ntsb7xHCS2cO30CX14+h79cnsO5s6cwWvVRkdtNAOiRTlxxgJ1aiIWXS3i2sID3G5soFgs4e+YM5k7OoFQsiJW7cSXp6rfBH+sZHkB2188pAmbeWYA++C9pFqAnPsh0wl3nZ+2ESv1s+JzmVft3pUy/S1qAnvAXQuLvj7/FWLIA/eBRtwA9OYYWoB98bB3GGSxAP4yo2nPaCNgI2AjYCNgIHPEIWIB+xDvwc2++WEzXAbeMWhN4ubyBb+7MY2FxEaNj47hy4TROTE9gcqSE0YonAP39boiHi+/w/f15sXB/sLQhltGFcgUFn2ryFso5oOw10WpFCFuUHruIWP+XAN3x21bLLlqiWFO10EMEkYdmpGyC41tc8Rj/PA2g09K5Y93adaZEhSP3SIJSqgb34G/alcVwtpeJ6bCw/7oEE8lVlJMHssDzpJrdKeoOwr4kgG7qgPdexW0D604NYYHpXdb0HWiYFklJqEgAhVSyf6DKdFeTFBxKAI6qgxFpwCswnwA9JEhSCvSucaVrC/feb1td7nC8pgB00wSBPLowc8+J5F7ZzJgyZj/wnPozRd76Oz+VfKfvn9g3Gca+nHmAeu+DLLmpgDXk2qHqPpv5KnCP/TrIiT+wD2tAJ4239Brl5oTd4Dcehvh84u8LSf2Vdv6Ibg0ZEgDSbi+9XzprVWeZoB2+uqga452UoCBWt97ESWZugmsFj/dprZ+hX4KEchY8nHbuiVuiW0b3ntIzuhH1uF/5AO2KnKzlO5JH4b7xT1DHpe1fbgz+bJG4MQGpvUaovugH6Do8EVdCFec4QJelygB005l67Qu5DvKcIUE610QF1D1dYJ2AXS3JpjRIQbtHRGgFIUIqd5stjBY8XJg9iS+vXMDXF2cxe/IYqiVXfo9IA+iE8I7nSOLfw/lnuHP/PlZW32FkZARXr1zGlXOzKJcKyHkucn6C60mWgTnAWLG7fH4RsADdWrhnfeYm728V6L1xSfubL32VsQA94Q8BC9ATBkymvIyMj7VfIoE4dU0xfzfGdohf7zCvnTEMB9o969y3AP1A4T60gy1AP7TQ2hPbCNgI2AjYCNgIHN0IWIB+dPvOtpxv2OtAVAP8Cpqhg7XNJp4srmBlZQXVahUnZsYwOlTGcCWHSh5owcNGw8XC6jbmn7/Cz09f4unbDezV6ggItsI63LAl9dJLTgtNuKhD1Y0WuOz6CqTrv2DlpXtbRU5cyv2SoUUSZDK2yUl9mfzHZFxH9+ERIKbMGSCiQk2Dv5lPTQxIuabc7+Cn1xa7GRSsMfvxpBdavZ/5hCVa0Rj/WQdo9ipKdc3xnhOlAlOWgM5wvwroJ7xG4n0lWU9LTeFO8kQcyiaNDlrcJyUYSK+Lor37qDT832/h3lGYp8LatDGR5BiwzxuiLOdPBZcfnjoH2iMdoCtFtgHocWv+tAsm3W/a+QkEk6avEmf3D0SfZguGIbRRXzwho/uYyGlkK0mga7sPMhf3DXiaRb+UUzBtjJnNSw3s/rXMpWFJ2G/hnjam0mqyp7WVJRuybDTc79iJd46Mtzy+HtQy8nBVnmLw9TNrTXNR+ustHsO0eJbqKUr8lKCFTllZrMeyMHR181jcOouWl7LYdgF1mQu6eEVb4R6p0iLazt3nut0G8Tq5RbmuS4JKICUYCNpd5FwPo6Uczpw4hktnT+HK7BSOTU6g6Dvw9gPoauHG1m6A+w8e4oc7d/B2eQVjY6O4cf06rl+cw1C1jLzvWYCeZVLZfQeOgAXoFqCnDZZsMMsC9KTfcbLG0Fq490Yx29+jAy98H7GjVaB/RNB6/062AD0xiBagH3xsHcYZLEA/jKjac9oI2AjYCNgI2Agc8QhYgH7EO/Bzb35YB8Ia4JUQRC7qLQ8rmw3s7OygUCigWvJRKngo5134BOKhg3ro432theW1TSy928TqVgO1Wh2tIBJ47gkCD5FDS2qeN+QTU8VUIW++SBdIoBWOxihd2V/3AwvRMCfU/tbv8vt6Ma5Q7f6hqcvd/WlqTV7xD8+g+tuHbqdCwQTYmWrRnCrhbhvxdt1YmkBZWVsnqSWT68UqF+o0RTxjquMkALsTL6oR25ujbH1TXzgmWWcnvDDYb8qmOTSbeLIuu9y3huYmDvLzmG17WvwDrVBWTgM6HrGa7mJfLPesagFTAZqUgGEU6G2bTpNQkvF+zb30vTZLUQSn7a+wVv8m1scJ/a7uPGGeMr6/wJqaqthVctiOW4FuQnIBBjYkxb8gbpcda2+WZA0e5us1SZKCNHAmdDUlA1QwOgDT6c2w0NdOBfriEJLQL16GNUmakByHiMlNXW3Uq6+MH67FCrCb9bsQhPRwV/WtQ90w6Y/krV3OoOfH7fj0HuYmW7inrc9UxJvNLC38yJTO7iiu1WjNZePzCFPrRyTfsVjEZ9giKCAeT9DYz56f6RdJW1oPRE7B2FzEepHXU89B1bMm5lSJd9xf4rciyUe6lLppgaqPrsdLBHgcDwLQQ6n1rEa+noHmsSLLpkpm4tRh6QIC7mrOxcTIMKbHh3F8rIKhSkmp2H1JT+mvga4t3DkcN3eaePDoEe49eKAU6MPDuHr1Cq5dOIuhagXFvA8vaT3MkJiVoUvtrp9RBCxAtwA9bbhnhb+9v2a1fzfUz+/PaFqpZ4etgZ7Y5VnHVZaE7sMcYxagHzy61sI9OYYWoB98bB3GGSxAP4yo2nPaCNgI2AjYCNgIHPEIWIB+xDvwc29+2NAW7gWEoYMWcthuAs1mCN+nOgzIexEKPl/RN+Xz0MujAWCnDmzVWthtemLHSgboOw6oPnPDAH6oAHrTvK7vqVncAQUaOPJVPqFjAiRoW1739FdGXqFgAVWmvedJAZeqRm2C/et+4yZJEfyBGteDtie5grI6OgmiyEuoDEgzLZ5pClyHlr8ST0oOFUR3+a/ua7H0NTdHgB5T68bvWcG4JFLI2tCDk440rMjYdEE/ffFeBai5VCKm4j2xRrbYEscUupGv66oTmiuALhCP9dZZuiARZqveMn3TebnUr0TqvD/tb1XavFA8Psv++4C5hPCnXzflPBmtvNPG7P5gvX9SBiRsSXFIGVPS+qT7jdUxj1/FEwcNSZdQ7hmSABRLIJHTqfWG/+rciu5r8KJiSZ+wqIhFdn9MAwH3g8PaVEOCtkW5uY4aw6rkBhvE5CeV1MQ9yjyRtstvu4hoIJq0JCbj8ORyGXI8L54Qh7Qa4mFsbpnkGQPN2/9tOD+AMsuJZNh0BfGBjzD11gc9IEKzs3abpLJ9SiHspiROpEP3GBDX0FzC3P5e9ayB1C0n3256vCviAL2dgxAPJdXksoRz/ISIOw+YlV2SU/i7Acu48DkfqHXSp8V60ESlmEcp72EoD+R8V2zho9w+AJ0QHkqB/nxhAY+fPcPm5jbK5RLm5uZwYfY4KuWS1EBP7PVsQ2HQLrX7fUYRsADdAvS04Z4VdFqA3h1JC9CTR1bWcWUBen8crYX7p/2Qzjr3LUD/NPvTAvRPs19sq2wEbARsBGwEbAR+0whYgP6bht9e/KARCKlwbABeAa0AaAYuduohGo0mHNdDseChWvK0DrGpauNGLYShJ5btrchFK1I1zclA6ZArr7ypLiNoEUtkoyBT0NCoMJUCXSvVzMtsKdk9OBiKKwwHCwXRXBrW6T+DtDiDLJVnTtLgpiviB2u12SutKVn/4Eyv6aw9zQdsVuAEYN1oRJ7UpmasqEBvx41qRM8RBWAQNBGxv50MCQkpSuq05mXU5erTJIy3WLJHXCXuuUwHCRDCQwhfYCm/pEYwJ0ErFNEkoZAo0GP6zgFDmrhbhhyCj7qMGj8J4z8N7H7UVQ5+UBpYT1M0p4FXAj6TZCCGBO2bT8LV+9R21wLuIJRUEgWbOWa1w0HOicAyB4KgwyZCEFB26rczIry2mzbOE5J91DEHjyXPwAQnpTM3iS5sJ8etUvpTgU0XBa7tXNsKQUuloujrM46yjOsYdj535J5aKbXpU2u+Z7wtKtB7Veby36yPLYHq9g/Jt9LV8kmXTl36UzogK0BPSubaLwR7ytN84E3NC5WUYJwx5GA+oGVj2kfnebjt53TdewgQN49lSZFyXfD+GvJcB1zPhdeKQJcKsWPXCXRRECp3GXMF/a2aBd1rv2kef2/wuG7Kl7Jml2bK7ukKdP6k1oywur6Ftysr2NzaRiGfx9TUJI6ND6NUyIPlz8VJo3ezAH3gcWR3TI6ABegWoKfNjayg0wL07khm/ZsmqeRMuw8SStjs5/Ry0PUuS9+nJRX/UuPKAvT+SP5Svz8n/s54iCe3CvTkWWEB+kFXrMM53gL0w4mrPauNgI2AjYCNgI3AkY6ABehHuvts4wX7BALEG80Ae40AK2s72NzcQi6fw9joEMZGhpCjAt1pIecRFxK6E5gSnBjFpQKjAs+VSFG5r4ptt1ZgtuWX+oW9KC+1kldeZmu1WdYX2xkAt4IJGeiTAOHBGyTwP/H8g5/jw4Oy/1zpd5Si7E7Uq/PKKckFKS8FgrYtOxGcVqCD44B+vxwgTMRg3Xaqb2lXnIeTUuM++b4/Jm4Z+vfDwW7vIcNVvBcYIx8B5wABo1ZXS+RaSrNLGET1vah4fwF4054eGdprd02PgFq7OiJuM7wVoM8wfjwqtbmCStfHnBcI7SLknRAe50AYAGELcCtwemzB1bhK2VIA+i/Vtxy/auVlEozRFhOQ6xY5ObQchVj5pfBt2zdBH6thZ8wmnsCS/7efoX/SPSs9/+CbWa2SjjKfxZNqGhm6Vt1pWrJV2omytT/9TpPP46fEJ6W6CRyRhatNAXT9fbvCfff9beq1jFc3qJ7fsx95NPuH49yMhwoa8CWJiGVbxH9EJVG1m28SUoxZfKc3upKdaGRikiFit66GYQJAD1kaQzk3tCJgZy/A1m4NjWYLLMtRKZcxUsrBZ/KWA2vhPviUsntmiIAF6Bagpw2XLBBVJdV1n8lauPP3kCwPbHkgdAXRAvT+mGRY3n7RXa2F+8HDaQF6cgwtQD/42DqMM1iAfhhRtee0EbARsBGwEbAROOIRsAD9iHfgZ998vgoPEAQuGq0Q77d28Wh+Aa+XllCpVnD61AkcPzaFarUk8NxzqbAlQI9bWOv611pZTG5Ke1ZCFFdq2nbADMPNGqkd0qQsujtG3xkBFl88ZQDchNvZLM2zKdBVskCSlDfZYj378Et7IZKsIDbwofc6qTWIldF5X7Par6UMJNMvtlou63zznj1V+zyi8toTBSLzCFyHZCRQzgUcB6FvZIWD3bpJsBhs7zZsGXj3QXY04eA9Oy1QnxsGLuoBFbZAnfdOW2JaDrcaYmHsyf3T7t3XSSLdFzpsRfkgt9W1T0od6zQr+Mzn/4UOIHxOih1jnzTvBml/9zvabNboLalWQPU5gZ5aEx14sk7mXAclP0TRbSmVLyE6ypTudr/olXGVAl7T1pOs8Ux5ER3pNZsJLgqg81+6hqg2hpGPeuSLkrxB+XGwJ4CSJRdow21i7nsc5x2l/ofUXWGKtX56zfHkGxbFt1ZKx1eteDTjZef3SHkzbCzZkCmhQjuqDH6J5H5Pi1+hzprm/VuUQtAdjwk/aouX01DpDaYGeud8m3m1bvMrZ8xjRH3OMc6K7RFCkYp74rQwiQB5LyfYgqye9uwq56CTFqJKAah5wvFktjhA5ykT72sfgC6/N1ARHwCNFv+N4ND1oBkgl3NRydH5RCnbE3Nifqlch8E72+75O4uABegWoKcN6azw1wL07khaBXrKM/GASQW/1RJsAfrBI28BenIMLUA/+Ng6jDNYgH4YUbXntBGwEbARsBGwETjiEbAA/Yh34GfefKO4FCv2AHi7so5vvv0BT548xcjYGC5fvogzZ05jYnwYxbwLLwrgRS2lotTevWQholikGldXVG2JMr3Diah+U5id/xKoKptjVTdYKdv4JS/1M7wgUCBg8DfhmRWmVNNlGCMKPycD6A9BpcEuk3y/aRbcaQBduibhxuJ91tseU0dcYIi2bKa9c8C6ttq2XfC+kioKuMj5SomrRkNDQfZYjegP3nNK7enU4+Ky4g+enDv0wMz9jtGKcs6TrXqA9Z0G3m/tYL0WoNkKwXrbQdgA62IrBXoLcHKJAD3by9V0C/GBbnGAnVLHZoL15QCnO7RdUq2/ZeBmUSuZJvYov5jwkeE8YaDtzQn2PQ+u60nf551AajpPDxcwVc2hVMzBF3uCotQX79r2A+gZyk18TNCJ9hXyNxp6gn5dksFx0QgcvK+1sPZ+C+936tiuNQWc91rj95aokPFNEJsCdl15fvS3uJNINdjdCKvV5+nNo0pKqahnmO4yomQ8DL55YdYiEtkAep5y6wxbb2vU+qzdQfR51Jqstj0/kPVb7Ng1QGcCQhCFYt8uCQulPKojw6iOVDFX2Ea5UILnsMyLPo90irZql9vTn/feakrGg/Sb/lnbgj6WYicNZUNiAH2vHmK33oDjurIOFws5DBc9+FJz3QL0DEPG7pohAhagW4CeNlyy/Y5nFei9cbQAPXlkZR1X1sI94ffMbL9GZXgiHO7fahagJ3eFBeiZhuivtrMF6L9aqO2FbARsBGwEbARsBI5OBCxAPzp9ZVvaHwFTs5vwmiquV6+W8be/f4NH8/MYG5/EjRvXMDd3BtPTIyjlac3drvosJ+OL7kYYodlsYa/WwGathUYQChgnRA+oVIQjqlwFz1k5uiUQhirGwPFFuSmVWAmhBLxkq1GeSYGe0aKZ53YzKNx554kKd7GnzYLik0er4POE9ih+mPRWIEXRn9IeKuiN5X68BR3baaU8Zd/JixzXg8OviEa+NBimAt2B7zooFvIYqTooFQEKVOlGQBiTLQpxd4IPz2Cxos60JZ9f2mgaauqhs8S5A9RbwPJGCy/ebOD5y9dYWN3ExvYu6rQPJkCnbbfLSNDs2Fd13/u2NMeA1Nexv1jd66QrpCd3ZG1npuBn3plRTR5Byb4SaXNOxq62jCaIk/2kv6mxTZhHKUk9HrNHtAJdSljoGs6VvIOp8VFcOT2FS6cmMT0+ikoBaHlUzXa3Sl0vTYKb/KYvq4NB2pJKBT2vLWUHaDXPtkSsYZ2TdXurEWBxZQOPn73Ai1fLeL1WRxCray7gnPcfMClKZ+UwMUqr1MVBPCF2vp8sBQ+zJLT0jB6zLMolGecebsqf55vZ3pxGbkfB3b0eJveXL+MhwxZTZHcdlTLeGoVa4snTXqp7Uaxmul6H1DNErBN0QpNZ7Kgyb8hI5Dqdo3kIl3iue0ELkcdyFYBbLuDYyRM4OXsaX81sYWxkDJViGb6UcJFsuK4kqfjjis+WTuRifaEXXM6N+B4Kw6ue7Ip4zMKdNdDX3u9gZW0N9UYTvudhbGwUUyMVFPI+cl7KKpDtQZShU+2un0sELEC3AD31N7YMicDWwj3hN2T+nZExhtbCvTeO8kvZJ7EcWwX6wbvBAvTkGFqAfvCxdRhnsAD9MKJqz2kjYCNgI2AjYCNwxCNgAfoR78DPvPnaWFvKVdeaIV6+fIu/3/4Ojx8/wej4BL744hrmzs5iamoUpYJSK8Y1xDyuHkbY2NzG4tIbLL5dw9b2HpohLVVDUeYSkCuAriA6AbpSLPKFvAHongboImeXXukVjqVo9TJZuHcUbYN1PGFwFkCv8HkayB7smvu98Mimt9fwIekllCHEvUElQG+338gAO72hlOesZ65fbtGinCrWkPCEGkT1VSkWMD46gpPHhjE5OYxK2UOhSGVuJv15G58cPHLpZ8iC1HYDYLsGLCzv4f7TRdz9+REevlzGTq0uc8iJmgLQfc8V+/ooIgLqh2oq/EkjOrk16Vbk+7wc61JxqvuX8xhWbACjdhBPFHF/Gu/e2p0XiQTWbOr7rmSHrm52EIbsg+S+V2uQ+lk7gSBFgU6L7N7T8FCf7SFgDFmgwAX3c8IWyjkHJ2Ym8dXVOXx1eRZnTh3HWNUHclwBP52NKR4CTCXVQ6q46xrnLoLIwep2DQ9fvMEPP93Fz4+fY3G1rhKieAznsstxzkQprts0W1DxUDbvgdTHTto6CQvdlDuU9SRh6wpacsJBOxGBDDcuhtZ9zKNKjWyvk385gJ7S6xkB+l5xLzE8vY4AZqc4QCc0Vy9g2X+eqlXeTu5RL9qDiJ4Eql56Lgjbdu60aw8dB7WwhTDv4dTsaZy/fBH/35U8ZqamMDY8rK3cxcdfzt0zTdV/muEgXdhJdlIv15WLjfmUn6QC9MhViVxwsF0LsfDqFZ4vLmJjY1vqn588eQJnjk9hqFpGIadcIfq2T2xt+3RWBduSQSNgAboF6GljJSv8tRbu3ZG0CvSUX4UOmFQw6Nr2S+9nAfrBI2oBenIMLUA/+Ng6jDNYgH4YUbXntBGwEbARsBGwETjiEbAA/Yh3oG2+2PEGISGIsnD/6f4DvHz1CqVySeD53NwsxseG4Lu0Vwc815cX0kHEatDAagg8ebmKH+cXcffpW6y9W0ez0UTFc9AMWgipOqOq0Rhmsza0CECpOqf2UaN1qSGszdxjb5PMH95JKtlItJMKuvS+cCHY6d0UJhgcYaUJ4uOWxV3XFRWqgUAKMqv268KyqqUdaiTfEuR12rqv1bu2rTX3q85mbKfj6mudhCAW9N13TLbBNomLvsua0uraimmwr0x8VDvFnV9/sS+7NiePiGrVsIkwYG3wAH6Yx1ChjOOTM/jy8hlcOTeNybE8xqsBKp5vzH2PzMyL92/DcbDXcPDd83XcfrCA2z89wMKb9/CdCKPDQ2LXnXNdUUF6nocws+Re9Uvv1h5DPT+gZXRXgofpulg9akJO9jHPQc6p6ojrPtfj0/w8/pKLxwUeDxi8q9JeGqd9vt9YT5zvHJ+xBsXvI6mVEo4M7U+7UzVfOjHj957rIhfuIGg10QzzaDoFbGztYnl1HQibGKkW8fWNWXx99TQuX5jFzFgRFScvpumfysaVwwB0sOSA3prwEUTAq3e7+H7+Fb6/cx/3Hr/A2maIoUoZk2UfU0UP1WIRbou1sX0NNF3k3EDKNvhhDS2WMNhnM+PC/KucuTvrYXzuxb/vsoxn3wSRKKVVGo8a62ajatqE3G9mi72qgd6/pY1bL0jeP238x+uzDzImIjS7d9OOHvG7ip8zdLk/FwNVL1wpvJm4ppwTpLiGo5I6+LXnHJdEilxUQz7YAh1VAoRYcx28297G2+1dbLX2MD0zgavXr+D/vXAJ586exPREAUWvLip0JssBedVOsnQldhcwnrEEvb7X2PNSf9LSzzSuBhv1AA/nH+PBo3m8fb2HkZEhXLl8ERcvnEK1XEC5oBK3jHtOO1bywMvoGDBIJ9l9PpsIWIBuAfp+vzMMPhGshXvS77xZkxCsAr03irFffgYfjIeypwXoBw+rBejJMbQA/eBj6zDOYAH6YUTVntNGwEbARsBGwEbgiEfAAvQj3oG2+RIBqmepony/sYsXr95gbX0N+UIBM9MTmJ6aQKWSh0d6Lu+yCUk6AH25FuLu4+f4z+/u46f5l1hfWxe4NDMyjFzeB+16Hahqu6KBi4GatrG7vMRPB+jacbmvt0RAF4eB7T2M73b3Ieol+uCbgJKUYuGieNQ1ojsvB7oVx0qtrSCkOlccQBNWa0tqDTLbQCnNqNplzXjehVLqK0BIy2UFRrV/rr5B8VJWX7HN4AgFxg0dV1Ddpzqxfb8dcCHW9LwXOU/887yY8rM9YRihVmtg530TbsvBzOQM/nT9Em7dmMPs8XFMjUeoukUxej9KWxzcBYikVMG3T1Zx+8EivrvzCK/WtjAxPIRTJ0/g3IlxjFSryOdykkzAjJNsjCYZoKfFy9O15/VAVAkbHOMcJ204rpAtbbU5AzsA3YBGgnXVpx0wqfoooIo+Q8JJl7y9d9Al3UTaUEhR2XAJkkPM2NfnNO0299yeR1REZ/U7T2inAegqjspOmgkSXtRCEAaoh3nsNF28fruCpy9eYXV5CcW8iz9cO42vr53BlQtncWKyjKqby7T+HPY8SQPojVDp0V+tbuPbRy/x3Y93cXf+OchvZ08ex8WT05gdKaFSKMCXvsgpgO44yDstSWtywzpaLgF6fyerdVHdnUkOUXlGnC9UtXOcshy7qrcuyT4yntX6E1+3ZH2j1XgYydpFgK7sIDS4jSnQvRQL99QEjxTCTaeBxOEc9gDuD3RgZoAe8+LnXDBbGkBncpWe2W1ROEdv6KpSAgqgdxKs6s6wjGk/aiAf7iFw+OR28KblYXH5HR4treDV+zWMjI3iyvWr+N/XLhwqQFe69H6AHuqEACkzUAtw7+eH+OnuPbx+uY7xiTHcuH4VVy6dxVC1hGLBRcFVaWT9BTuy/DZw2LPRnv+oRcACdAvQ08ZsVvhrFejdkYz/3j3YutAPi9t9oP9Oi59n30TlwS6YuleWvtc51ANfMcu51e9en8bfWxagD9zF6eMqbh+m94rHNdvYOHh7DusMWee+BeiH1RMHO68F6AeLnz3aRsBGwEbARsBG4HcZAQvQf5fd+tndlAD0ANjZa2J9axe1eg1+LodqpYhqpYRCnmBCubOSHeQ9hWpbUYQ3O0389PAp/vNEa14vAAAgAElEQVS7e/hxfgG7O7uYHB/HlbNnMDI8jGKxAN9TCnQqnKU2tAEiuva5vNQXxK60aqq2rka1yjdcAE3vxpqqCu721EhN6UG+pMr6yjzpj9JelaQoteUlDcGlgj/qM37FAHcPQO8So2s4pLl84h2Ila5EidHXQIm2622le7cKXdTkPaxH68pVLWYB6J04mzQGdfGYEl3Ui3FlutqjFfloBcRlAVpBhHfv1rH4bBXb69sYH57An764gq9vXsDZU1OYGgeG/TJyR0yDHv9jnhC6VtsTgP6P+wv4/t48ljf3cHJmGufn5nD9/EnMTE5K/feAE4rG3nHS9YGVRTkf949zMx96D3c5Z2R6dNwOxNiY1F5DZiaz0Fpb1a3XjgeiSjdvYFSNY26e1LQ3NtwRgi5L/99+WRRLZ32/8q1JGOjJUlDgjbk+v8zLQzmfDpixy1b25SqmDeTxfi/C46cvcOfBYyy+eCqJQreunsKfr5/F5QtncWqqiqqXZmr+28Q2VYHOeR0Biyvb+ObBC3z7413cefQMhcjB9csX8ccr53BhYhjVchFFJj9FnqzPoj0WgB7CDepoulqJ3HN7JoZqydNpOezLIILH8gfaNYHW8ExEMQ4Jps/bCRPGaYHqcw3QJV0k0Mk+uiS3SjQC/FbyeEizQEfb1r77BtL2d6NkgJ72YlNgf4ZN5wXIEYMAdClhYNZ3/S8DIQBdlgKlTDerTtOpwI1a8MI68lFDyqq0XB+vGz7mF5fw/ZMFPHz1EtWhIVz74gb+7cb5Qwfoqv5575rIEgMqYWOnToA+j5/u3MXSawL0UVy7dkXmXKVSQCHvoZQTXwIL0DOMNbvrhyNgAboF6GmjJBvMsgr03jhmhWhJsNgCdAvQk+ZnJhf8Dz8GuvbINu+zndwq0JPjZQF6tnH0a+1tAfqvFWl7HRsBGwEbARsBG4EjFAEL0I9QZ9mm9kWAf+wJDBArdaDRYo3nAEEQwMt5yOdc5HK0KyZ4puqZIM5pA3S+0H+9VccP9+fxX9/ewZ0nL4Swnz97Fv/05Q1Rrw+VS3Ie2rhHQZOVVuEQPIk6jopqQJUSJtruvCzvhSaJGezgS/66AgoDKU2pgO8HlKlDYx8Bq7QnpmxQME9aok8Xs3B3qAqOEUuj5WZt5bBjD92rpO1tF+vQUtIssWvfR791u2pGKPCc549vsreGKRLjtrpTA4a++KgEgDbYjX3finIC0Cns3N1rYmHxNe789ArLS2sYKo/i6xvX8dXNyzh7egaTo8CwV0H+CAN01jgParv45vFb/P3+CwHoq1t1nD4xgwvn5nDz3CnMTE2iVCzKvPKjppo3A28qGaJ3E1eAhPEdxWsNt9W86mil3HVUnWoq0vkZwSLVujHrfu7L+c6Nn5vNKIOTgP7At/ML7xi3PzdxisfLrAHttaANDQ/ekI4NvupPsbin1pqQ0StgbRd4MP8C3959iIWXzxG0Grh15Sz+6eY5XDw3i9NTFVS9uAH9wdt00DOkAfTA8dEMDUBfwDc/3BGAPho1cfPKRfz52jlcnBzCSKWEiu8iaHEdU64Yeacpaz0BOuOSpIDi2EzqP1GR67HJeJv9evdtJzOY/g0jeBzX9FjgmqwV4kbdZSByPkhOn0oD4soyvX8+pgP05LmeWqM8I0BnXfr4K/HeZdlAdfO5SlvT64GwLlVKpPMMCBVA14kGdJdxwha8qAkvChG4ebT8Ip7ulfDo5Vt8O7+IOwtLqA4P48atm/jLjdlDBehqfPaA73anchI62KuFePbiJeafPMXKyiqq1QrOn5/D2TMnUSoXkM97yOlnbycaytY+Y/gPOt3s8b+zCFiAbgF62pDOBtIsQO+NowXoySMr67j6VB5yVoF+8IefBejJMbQA/eBj6zDOYAH6YUTVntNGwEbARsBGwEbgiEfAAvQj3oGfefPbylWiBxeoN4GNnSbqjQZy+RwKeRcFsWFXAF2MUENHLNyVBhp4s9XAD/cf4b9u/4S7TxeQc4Crly7gr3/6A04dm8JYtYhijsbdIcJWA67TFBl4xFroMZtdeZEvSnKlHxVe2GeR3tthTUQ8XwygK7hi7H6791c25Ml1apOGglgIx2xzzT5xRbBRUWodZceu3Shko0DdVy/d0D+Xj+XNvnq9z/8VO+QEm2Aqaqm6k/trW8gTXhGoG3jTqbfuOh48pxvhKmDeLo0r15RECta0bzVB1WJnU2kNShVqqql3gFKAgtg3ExOvbTbwaP4FvvvhFRafr6CYH8ZX12/gT7eu4dyZE5gYBoa8PHJHjFrEX+RRVdyq1/Dt47f4n7tPBZaubzcwe3wGl86fw43zp3BsagLlYlGsvXNBU5U+GHST8Zmwf8op1FhXTgKKsasxZMYPx6/5mXyma3kr9XQMlqtB0FGyt1NBMkKm1HYmB0DNnZTgJIhzqSPtEunrfeLJM6K0N+4PH2XhnqwK1suRKKIZR9dTNhyO56HhlfGu5uDn+We4fe8RFl4uoFmv4Q/XzuFfbl3EhblTODlRRlXW0U9nywrQJ5wWvrh0XgD61ekhjJSLKBEyc50M1BPB539HAZxWHZFXTLzZuDLMlB9QyVM6OiaJRK+LsrYJONVrXKz0hCyDTBYR13ZNg2O1yNs5JnQfYaZWwtabZNTZpZFp/7Spnmr5niWZS6Zoj2bdzB39b9fckN7Q8eySqzN5gY4TVHB3nhVyo0EeCFtwgoasJ4GXR5ArYX4vj/mlVXzz9BV+XFxCZXgIN27dwl+unvl1AbqMAQPt1NOy0aTzySZW361hZ3dTnlVTU5OYmhpDjvDc9+CI84tJPfiUZuCnsxbYlmSPgAXoFqCnjZqsoNNauHdH0gL0lN+ZM/3OYBXoib/vZfiTLOtTIdu8z3Z2C9CT42UBerZx9GvtbQH6rxVpex0bARsBGwEbARuBIxQBC9CPUGfZpqZGwJTK3t5tYmllDds7O1IDfWS4guGhCkolH7k2nAP82Dvs5Z0A3997gP+8/SPuP1kQYKgA+i2cPjaFyaEiSoW8QJUwaMBFQ2C9AeiCXbQgTCCKhnymsWl/kMp7dNrMRoQcRsFBxa2q7WzqOsdvWgm4NeqO/RGdJl5X7+vbhLtN+3huBawVjTYwm/el6vXyqhpIKhm4boaqzWuuR+BDdbGcIXbOuEIz3n6Jk1bTGYWwsoiP34yqoy0/11kOHV1kJGp/g+pDfZzsqtsYV5ubmrEEQHKdHjV15BQAt4Cm4+Pd+zp+fvQc3/+4hFcL6ygVRnHr6nUB6HOzxwWgV70ckk2dP93J2fUiL2yiWa/juyfL+O87T/DtnQdYI0A/No1LF87h5oVZHJ+eRLlYQKvVQi5sip31wJsZS4lvfdSHccCu1Lo6uUFb8neU0oSaQRumE+gbNboC6J2BaGqmU4kualldi9rA7W6ob1BydyMFXsr/G8Nlvu5RY1slnKjvzdb+b2Xk0J4TphZ29zsu9V9UGcfLJ/Az/rfvcUWic7ey/Oa9SvKAryfkwB2Q9sJR3YPMkzZAd6U9dO+o+yWs7jl48OQ5vrk/j+eLC2jU9/DHa+fx1z9exvkzJ3Fiooyh3NEA6M0eC3cq0O/OP8M4Wvji8gX85do5XJ8ZwnCpgFxzFz5dMfT6ZQA6gjrgJgP0dne0M3mU5bpDJxSuMxrGg44ILhMV9BpqBoXm4GJBzv05LtrTTIqn60voxc6Q5VaGuShnUKUN+rb4IyH+Q2m3jEqT/bW/AEzKPHRmRH82SRz4c6JIEYPuzUBl82nXxJHCK7E2KGDO5yY3lkCJe8G7rbJyiWHfORGCXAGtXBmP63k8WV7DN09f4/vF1yhXK7j+5Zf4p6tzvw1Al0evAuHNJrBXa6Jeb8D1IjSbDRQKeZQrdD8I4XkOfK4DFqAPvAraHQeLgAXoFqCnjZRsIM0q0Psea+2yVIPNRWvhnhQnC9ATf32zAH3QSfWb7Jc1ecYC9N+kmz54UQvQPxgiu4ONgI2AjYCNgI3A5xcBC9A/vz7/vd2xvOhxHDRaEZZXNvDwyTOsrK6gXCnj9KkTYsM+MlKVOqLy0j0C/DYkBt4KQH+If//HDwKQaPd+7coF/Nuf/4DZmXFMVnyUCjmE2r7dc1oCz0k84vBcgd1I6gp3KUq1zXxHca3VsnRwFXDOGrwdda0BbHEL4LaFrpxb/fUcr2Xca/1szhcgQCiW8wpkmJdicctrsy8hJOtNEyTx3KLk1vfSUYcr62KP6lURVAbwPdV+c04DQBMt72KW6wqMxFXDSqVpuKi5PzlfDLoTVZkYBQLflYJZ2mxs6B2j6JSKue0hT2tmqk1N3eLQySNyfNSiHNa3Ajx68hK3f1jBy4V1FAtj+MOVL/DVl1dwbnYakyMOKl4EXysoekHopzqv4n/M00J5r97At4/f4G93nuH7e4+wttvEqelxXL9yGdfOzuDk9LSM9yAIRYFOS+SBNxmb/W934tb+vbbWZizt7e2hVqsJJOdnpVJJ/jXjjeOL47DVaspY41ej0Wjvn8/n2xbuuVwOvu8jCGJlCDQ0jM9NM1bj7eP11fgnvPLaVvLxcc3vDcw392Osu5l4EB/75jjGUIC1Dk+z2QTvmfuyrYVCAWy3OZbnaxmnhgE7QCmg+1XKRrnPcU9IL23xPBRDVT6i5haxXHfx4MkLfPPzYzx/8QJh2MQXV87hX29exOXzZ3FivIDqJwbQOTJ5x4IiRZWs1lbWvW6Fjq6B3rFwL4cBvrp5HX+8cBK3jlUxWimiSLUy4bkkLQTIicMH14k9AOX9I68XqygIwP5k/9brdRmbpgQBE7lyhQIcqsyZMMLx1WpJgspuo45WswWXjgBMmICDfC6PfC6nrOAJ4H3z3ArhdAHrnqZJSQ69gJofObwXneFhHn6yG9dNF/KwUw8TVYrDqMPEnSBE0GrBy+XULkEgbTY13Tl+PL32SqKAybzqbUO8maHXdorgx+2CAPFj2qp0ZnuosihdEJ1rjKszq7ozD4D6DBA0IMkPTh1BLodWvoD5MI9HS2/xj6cv8OOrV6JAv37rJv564QrmzpzA1HgBRa+GnOuzKAsQqXuWb5ksp0aEJN5l2fos3OMKdJPQFwDNFstQ8DqtdrkRP6fAOZ/36plvFehZYm/3/XAELEC3AD1tlFiA/uH5s98eWSGaBehJ0bQAPSkqmUT8GYdxtnmf7eRWgZ4cLwvQs42jX2tvC9B/rUjb69gI2AjYCNgI2AgcoQhYgH6EOss2NTECotaOaIUaYvHVW3z3010sLC5gaGgYly+fx9kzpzE1NS4A3Qj5PA3Q+Vr67XaI7+8/xr/f/gH3Hj8HxV5XL5/H//qnL3F2ZhQzFRelgq8AehTCcwnI+Do91LXPlS25qtdKCMyX4B2IZf4gjb9QaUMyx4cT+W3YQuhCKMh/TT1nA+YEyLgRtFi1DfAYFAP85LoCMhQsp0Iv7Egb2/EzUI8wTV5RGAAtUn5Vf1wAiccX+ErdrY4JBLS4niuWx6yTLKp7bVXcpoMpGfKmXrywibZCg/el2hzSflfDSYJ/qZHdkbt30KwG6gLZ9T1LDMCauARBKpmBGwX76nsNiAQ0KcAeOjlEjoca8ni3GeLR01f45ocVLC68R5EK9Cs38aebl3BudgKTo0cfoDcdB7v1CN88Wcbf7zzBd9rC/dTMBG5cvYxrs9M4MT0p453wOcf+SLDiT1+KeiyV9Y59L2XaStxIgPjGxiZWVpaxvr6ulO+5PIaHhzE+Pobh4RFUq1XpZgL27e0trK+/x9raGra2tuD7HorFIkZHRzE+Po5yuazgu+tJQgV7X82hzpiTOuocZzK+lTJbuT5wnKua6hznBNoCnE1iRnsEKqcIgZC63IK5BhMPVBkBY00fc5eAI1CSc3xjcwMryyvY3tmW64wMj2B8YhyVckX+m/OPCSKJlvgpHeAI4ksH6OYeebgkKQR7MjfqXkEA+s9PXuD2Aw3QgyZuXTmHf7lxAVfOn8HJiRLKRxygFyJHAPpXF47j1rEhjJYLKIV14bFq/QA8DdCdFm3AqQLu34xluowd6rxbVBDXUa/VZQxzbO7u7kqMR0fYrxMYqlZlnNI6n2N8Y2MD7969w+bGBnZ3duAGESrlMsZHxzA1MSH7EryzTrZMF8LqQCcJaFgta6gucyCtjHU9f+aGujwIAbdadPvTW3T5C0lUcfmcY+KUckGhc0cun5fxyvvb3t5GrbYn47NUKmO4UlXzIFb3XTWVSVWqrrya+2ouyHqu1/6444OagPITtXYbuNwux9G9rvCanUSd2MOmcawD0N0aWn4OzUIe8y0X82/e4B9Pn+N7AvSRIdz4w038P+eu/voAXR7Y2rLCcQSc79ZC7Nbq4jpBxXk+z/jSvr3ttdIzq20NdPvr8MEjYAG6BehpoygbSLMK9N44WoCePLKyjqv9LXAOvgYOeobEhHBDsnWptvi54u8ABr3GoPtZgD5opH6b/bLOfQvQf5t++tBVLUD/UITsz20EbARsBGwEbAQ+wwhYgP4Zdvrv7JYNQG+2IrxYXML/3P4Wj588wfDIMG5+cQ0XL5zD9PQEiix8TkgA2j8rsV4HoD/Bv7MG+uNnbYD+13+6ibmZERyrOijmfbGGJXj13ZayC49CBLqGswLohBQBHFGRdQP0zh+8GmBoWABaDTdCbG5uCUShInV3by+mrFWKcMK5Yqkktq6lch7VoSFRKcZ9o3lKQkEDdXiDoavrxOo+N7CcraDykVbRnsf67hDgs7Ozi2aD7Y9QLBUFRLIGq6htBZqreyecbDQbqO/totGoSRv9nI+c74NKYJ4zSYksNdB18FUI2BKdLCDqWAWIJHmA8F+s2bVyXkC5hisSX6WmNUkDYn8tSQ2RhuYKyBiALnbuwtG1xTfj4/hKgY6cAPSHAtBXsRhToP/p5mWcmx3/XQD0BgF6A/j28Qr+duexKNDfb9dBgH7tyiVcPz2N45wr4rgQIsdEgywAPSFZwwAz/htX7cv3iLBX28ObpSVRPS+8eIF3a2sC8cbGxnB2bg5zc3OYmZ6WcVWr17C+vobFhUU8ffoUb5ffCqScmJjE6VOncHbuLCYmJgRCqzmo4J5pA4EeoToV3/F28XujGOZxxk2B56aymF9Gxc3PTFKLuSejRu+AP6Xy7lWi0+Gh2WjKXHv79i0eP57H69dL0p6ZmRlp/7GZY6hUKvKZLq4w+IotFtnJdbLVumBqfSuAXg525dx13wD057hNBfrCC0RBC7cun8W/fnFRAPqJ8RIqXHIGb82h75lVgd4B6Cfw5bEqxspFFMMaPDGmELN+uOJeQRv2BhAlF2zouGOoBIpGvSFj893aOywtvcHz58+xsrws/c9xfOr0aczOnsbkxKSsqa0gwNLr13j9+jWWlpbwbmVFAPrU5CROnTiJM6dOY3hkBJWhqpQHabUC6bu8dvvolOBQc8pAaq7RUtqA45kPnSYdBjqA2Yxb5eag3Bni85JTnWPdfMZ/Oe9oL76zsy3An0krdEsYGRnB9MSkjCMpQSDO88q5wcyvvgGgrfLjJT64Jvt0mtBjk24AZp3vKrkRK/PReb52Z2o5jWmASQN0VnDqaOV8NPJ5PG45eLj0BrcJ0F92APq/Xbj26wJ09UhSNV908gVroK+ubWHl3RpqtQZyOR/j46OYGB9GocAkNqddRqMz9yxAP/TF5TO4gAXoFqCnDfOsoNPWQO+OZFaIZhXoSSPRKtCTomIB+qf9cM469y1A/zT70wL0T7NfbKtsBGwEbARsBGwEftMIWID+m4bfXvwXiEBcgb7w8g3+/u33ePrsmQD0G9ev4Pz5OUxPjQtA55/jqg4x4YF6Cb20QwX6C/z77Tu485QW7hGuXDqPv/75JuaODeH4UIBSwRN4zLffPlXOVNdFQCAKVDFuF4DuOC24joLA6iU/r9MBaZ2XUupzKv5qe028fPlSoMurV69EwUilLSEEVYjGEnp0dARj46OYnpnE7OysAAyBF77fhigKJmvrWQHEISLPqABVm4xFtYASh5bBOYEe79+/x8oyFZHbss/w8BDGxkalDbwGVX+BVjTy52zj7vYWtjffizqR+1H9S7UwIVFSBj7hOa3uhSOIit9Y18t3GlIaN2DCf6XUa1vYS8lmoyYGWhqgC/RkQoPW67I3DG+R1AZdRpdWySTyAkMpA5T+c7GHAt5tKYD+jx+WxcK9VBzFHy9fx5++pAL9GKaHA5Spyj/CFu4tx8FeI8K3j9/ib3eVAn1ju47TM5O4dvkirsxO4fjkOEr5vPQPsZaxux9sqiZbuJtjDUBvj40wRH1vT8DcwsKiAOVnz57JfxPcnTlzBlevXsW5c+dEXc4awVvbW3i5uIiHDx9iYWFBxtn09LTsc+HCBUxOTso4FLDIBAnOzxgs5PdU0HJMcW6ZNolil1CfZQz0/gSNm5uboijm9xzXVMZzjBtIaI438DAOHw10N+flcDbW7Uuvl/DjTz/KffBcJ0+exOXLl2Vu8xpso4H/g8WeezFJKAFx68STXgV6kVbXtHD3CnjboAL9Gb4lQF8kQG/iD5dm8VcB6GdxeryMot823R68SYe4Z1aAXgojpUA/fxK3jpcxyoSkoA43chGEkaQ/qSWURL0BL6SVd388ZT2K2Y5zHFGlvb61IYkRTO54/PgxVgjGXRdnz56VsclkEEJyz/flZ69eLGJxcRErb96CaUzHjx3D6ZOncOr4CQHo1eEhOFJGgCsbnxdqLPeWDTDJH2bsmaQihwBdK8xlnGqluFGGy/MoZv2+sbElSVy8Hz5bCMo5lzgWqT7ns4k/5+dM8pgcG2+XUJB1WpdWkLmkSzGY7pf5weeRXj/pB9NuZ7sdcZcIKuLpcKJhcWwcuYjXUu/0TxiWgSiAy+QHp4mW56Pp5/Go6WN+aRm3nyzgp5evRYF+/daX+OuVy4cK0BXelxWoZxbwCcV0O2C7FmJh8RWevniBjfU6yuUiZs+cxtzsMVTKeeR8ZR0vCWDyFd+0s8AhzjF76t9vBCxAtwA9bXRbgH6weZ8VolmAnhRvC9CTomIB+sHm5mEfnXXuW4B+2D3ycee3AP3j4maPshGwEbARsBGwEfhdR8AC9N91934WNyd/rMBBvRnh9dIK7vz8UFR9VO+dP3cGJ08ex8T4iFi4s76pqAsFqqk/zgnQv7v/Ev/nmzu4IzXQI1y+dA5//QsBegUnh1so5GltawC6ss3ldQMoQEdwFTkEuwFctxvKmT+mzAuptvJaIK4j6j6C83t37+Hu3TtYXHyJZrMhEI2Q3HWpglUgoVD0MTUzhgsXLmJu7iympqbESldZ2nbscQk/aSUduSFCfmkVsUAN1tSVmuWdWsiEg1QWri6vYeO9AuiEhEPDVYGKVJuLrbwHlIpFgSc8Zm9nCxvv32F3d0faQcA4NDSESoW1gxPAEyFLux57B6BrfC6ldGkbz40QR2yLXVfXvNZ1b7UanqfvVaALQNcATNm408Jd29Tze1P/3AB0kToCeyhidSvAwyevcPvHFbxaWEOpMIo/XrmCP9+8iHOnZzAzEqHkFuBpQBlXU3/KE60LHsNBrd7EN0/e4u93n+D7uw/xfocAfUIB9FOTOD4xhlKBAJ3W/FIROMPWqTcfP6j9MlbCrZM8pKZwhKjVwl6thvfr63j2/Dkez8/Lv7S4LuTzApQvXrqklOgzk3A9B+/fb+DZ06eiWudYJjQ/ffo0Tp06JWNQJV0EaEUOHI+uCMoSXeBjEIoCmM8+tsbUTifYphW3KZ3A8U5HhjdvlgTU879HRkZx7NiMzLtCoSjzrlP7XNVl5/D2fYJXNcdUooiyfPcdKoRdOYYw8ocffsDdu3cFqh8/flwAOu+D857tkhrVGSTfUZhs4a6qHKjEALMWMB75gFXWgZrPGujAz0+fSQ30hcXnAtD/eHkW/0tbuJ8aq6Dg6zIYGUbEYe6aFaBXgya+vnlNAPqXxyti4S514CO6a4gXhtS8VvUkmvDDXGL4VdKWgs+S5MC660GAWtDEzs4O3rx5g59//hn37t2T5AtC6BMnTuDyZSZ0nZNyAzx8fXlFlOjvV9eQ93xxWjg+PYMpKruZGEXFuSk9QCV6syFqbV/XSOd4C1p0EVGQnWtmpyyHCzeoS3IGyxxwIHHMN1stsVbneDBlB6SPIuDl4musrq7q0gg5KSkwNTmFoeEh7O3uot5oiPuIuIz4nsxPWV+0jTyvo9qinjnyJesIZz0TWoiMRR4v/6g1lPXVVcmQnHZ3kLwdUaJvx2p/K5Au64d0kgHrMYDuBHAi5QIjDjFuDi23iPlGCfOvV3H78SvceflGaqDf+PIW/nJz7lABurrZ/qQijjNGgivDZj3Aw/knuP/gAd4tN1CtlnHl8kVcvnQGw9U8igTosmQyTS8G0MUZ3wL0w1xffu/ntgDdAvS0MW4B+sFmf1aIZgF6UrwtQE+KigXoB5ubh3101rlvAfph98jHnd8C9I+Lmz3KRsBGwEbARsBG4HcdAQvQf9fd+7u/uQ6Yc9AKgHfr23i68Apr62solcs4fmwKY2MjGKqWUPSpQKeltwHo8gofSzsRvru/iP/z7T38RIDuhLhy+Rz+9c9f4PyxCk4Mt1CUWsh8KR9B6qfHALp58WEAuoLondCLNbDe36isTbuVpXgkFu4/P/gZ39z+Bo8fPxGwQUtnKmsJsuv1Gt68eYuV1TdwvFCsrf9w6xYuXbokwJoKQcILcy1RLGoFOgG6+YOOwIKggv/GbXQJXRqscbu5h92dmvyc0JHtoHUvrbJZ+7ZarWBqegoz0zPy80Z9D9ub62JJTXBJsFIql5DP5ZXNvcIk+t8IEdW92lo7DhYU1GN9d9U+bk3WgpfDlaW2uScCJVoVS21gqYGuIC/PEdBZQGANIYqCFx7hjv4vWjWLbbyoq1lfmlAHqLUB+ksN0NdjAP2CAPTpkQhlAeiqc48iQGdf1OoNBf3FR24AACAASURBVNDvPMH39x5ifbuB08fGBaBfPTmJYxNjKBOgM7YCnXuWkVSgm64+V0pXlSbR3ujAIE4Bys2BFthi5f78ORYWF/Hq5UuZx7RjP3P2jIz1ixfPizMCwTSTThYXF2Rs08KdAHpkdETstAkxqZR9v70N1/NRHaqiVCzJmKRSmMCa44VjtlKpCpTc3dvF1uaWNE/qjweBuDKwPS9oaR6GGBsbFxDKeSng3XPV3NMW1jyW/02FLo9nTex6o952kRgqVaQWNgEq2/DgwQMB6Gwr5ztVyqdo3z3MOZ1H1AXQU1IZVIFsNdpTLdwVwI8DdNbizula7TWPAD3CgyfPpAb64u8WoDfaAP3WsQpGK0UUCNADR9bOQFtrS4lxAejJSmfh6zopydFJFIxtQ695XDMfzc/ju+++E4X5u9V3MgbZv3RU4Biio0JtcxvLb5exvbGJYi6PibFxVf+8UMT2zjY2t7awU98TKM4uHqlUUKlWZR1mkgafC0zy4DjlOKMrSKPBcgOqzEa14ElddSY8cb3a3dmV89IxxDicFAsFgfXcHj18KnOK6nj+nMkc/OLxnDdMpqpUK+25FLRakgDGBC9JuqpU5eecP2wLoTvbw2cTx7ObU88dljHg+fj7J5+BjIWo2oslmT/iFSMKf5YYMC/RdUkGA9Db477zsA2dhl771bM6cDRAr5fweOkdbj9+jZ9evkVlaBg3vvwSf/5yFufOnMTURBFFt46cyyQ7TiQVD1mzmB+hYbf+NOPvVf3rYiAAXSX+bTYC/PxgHj/dvYu3r3YwPFzFjetXce3qHIYqRRRzQMFT5S7iCnRlgGABesbOsLvHImABugXoaRPCAvSDLRVZIZoF6EnxtgA9KSoWoB9sbh720VnnvgXoh90jH3d+C9A/Lm72KBsBGwEbARsBG4HfdQQsQP9dd+9ncXNipU5HXSqJ6y2svt8UGMea4UOVMkpFAi5XwLeCTECeCjWx4QVW9jz84+5T/P/fPcRPz17CdwJcvXQG//vrSzg/M4KTVQf5QgHNoImASFdAFBV8+pUH7Wq12lmJ4viDjhJXbGu1lXsYsYY4QQ1VeRGcIELBy4Fi62dPn+O///tvmH/0TKD43Nx5sf4lTCOguHPnDr757jY2tzcEFn799VcCY0aGq9KQRrMu9cgJSgg/ygTZpSIcbfFOSEcbXv5xx58TZBh7dioX+bW9tY293RqGhioCRAgBX75aFBDEY2dmpgSoGAv5FiF3SylvCUB4viBqod5UgMRxI4GUUs+ZMYkigYqOQ5UikPMLyOUKUo+dfVav7yGXJ2xRtV/9nKqnni94on7nuUPayFNxzzi7BAuu6kqtChXFpssauFrjF3lwIipJc/DDPMBa9mFL7IFD1xMb/nqUx7ttKtBf4vYPK8rCvTCKP1y5jj/dvITzs8cwORKh6vpip9u7JdnVf4qTT0B1rY7bT97if+48wbd3H2J9pyEK9OtXLuHGqWmcmNAW7sxIoeV+79uarjrncairlNZJkmmj6jYvFjqW/LRN55wJBSIvLy/jzZvXAvCoQN/a2pTkDB4vNu1nzwtg5vzgvlSGc2wRSDOpo1gqiv07HSiopN3Z25Vxzv1Zi5rXJzzktQj4CO6Ui0NJIOTb10sC0akY5nlp387yCoT1HM9sg0lq4XlrzbookAkYOfYJ1dkW/st2c86Ya3GMjI0M4djMDObOnUMxXxSb7/s/38fObk3ace7CeZyZPYuR0TGJvevkNSQjQNUODFJCwsSddE+rceFKIYneTY6KWbgLuGMiEJXMKkMFNbeA1VqAR8+e4/ufH2Fx4YXME1UD/TIunz+Lk2MllPKZBPGHPgWyKtCLUYCvvriGP54/hj/ODGOsUkKZ60mgVNAUPbtclxkVJkx5SjEdSd0Jn6JmOFSrt0Jl98+HikkocZQqnbHluHnxchFPnjwRS/eNrU1JmOAaOTUzLaUJuIaX3BzW19ZkrBDeVisVTIxPwMv5ePP2LV69WcLqxrqMPX42XqmISp1jsFguiVKc53+59FrGGverNeoyxjkGJwol2X9sfFzug3OK84JjkuOXY5VOJ5wfbPfD+Wd4+vQJ3r5ZkvF85swsZk+fEqjdqNfQrNdRHRrC1BRrn7toNloy33i/MkenpnHq5Ek539bmJlZXVsRpgQkmY6OjCEo5idGWrqfeajaR93M4NjWNGX5NTmG4WIbnugpmp9lfSIZDdw13Pg+angM3DOAxKQJNBK6PwCvgcbOIh69X8I8nr/DDy1VUhodx7ctb+JcvpjB35gymJ4ZBz5Qc87LiUyi2nIng+6NGdD9Ap/tNwI9dB1u1AA8ePsbdu/ew/PotxsfGcPXKZVy7PIeR4SFJxsuJg4BqgNbwC9T/OKD/UTdhD/odRsACdAvQ04a1BegHm/BZIZoF6EnxtgA9KSoWoB9sbh720VnnvgXoh90jH3d+C9A/Lm72KBsBGwEbARsBG4HfdQQsQP9dd+9nc3MC0Gn7HQF7TWXRTIvZvO+2XZCFuf6GAD2kCl10Z6qtFI9FTZrAuwLQl16/we3b3+Le3Ydih3727JwA9KGhKvb2dnHv3h38+NNP2NzZwskTJ3HjxjWcPHVSQAYt1FdWl7G9vSGW74Qfx48fw7GTJ1AeqgosefduTaAjQYupnU54UiwqtSwhzvLbFezt7gncIYCn6pz1fP/+979jbe0dpqYnRUV54cJ5Ue7WdvdEQZjz/bZqdmtnA+sbG6LozeV9gT0EOIVCDgQmq6srqO3Rkt5DuVxBuUSFfV0A5vuNdUksqFZLGBsfEWUxawGXyrQMJrASUbRoxyWO0qG0ptYA3XxuAXri3CcArNWauP3kDf7n7mMB6Gs7Dcz2AHQ6LjArha4KimHFqFIqQM+23KiXDB0ctLu3owH6G0kE4UYgyHFHoE4APToyKmOf45OJABzPVLdyLFKVy3G+vLwitusc7xyDdFag3frYmALbPOfu3h7qtRqmZ2Zw8sQJAX6Ei4/nH+Ptm7cC0AkXyekIHGnJzQQTqsQJ3QnXuf/y6oqMPZ772LFjAumpEKat9l5tT+YS1cgEjDx+eGhI5uWly5cxNjKGV69fC0Tf2tnBxOQkLl68jDNnz8q1qRCHY2pwdwP0TqR7ALouV8Cfx7GdeC1ITXhV9oAb1wC6M7D8RM3J4109xMOnz/DDg3ks0ho//P0B9JIG6F+dO4Yvjw1jvFJCKWjACVm/e3+A7kS+cmOIqI/mIsSoBmIVLgk0nlaxBwE2Njfx6vUrcQ3Z3t2RMcd1lyCd457j7sSJ4xgdGpE1sdVooujnMFSl84Avx79eWsKblWVs7G7LeG20mhgplqRMARXshUIe6+vvZb/3W5sy9rkcbm5v4d3amgDt02MTmJmZlnnDFXNraxvv36+LQwOV4ZwzQ0PDGB8fE0X7y1dLokB/925FHFzOzM7i9KmTAqu5Pm9urKOYL+DY8WPyXGJ5hMWFBRnHXC/4vGJSFy3oCc6ZyLK2uirjjc+kZtGXtZ7XJ/zn91IaoVLFsekZnJ89izPHT2JkaBiFXE4SzJIXMvV53IGG917n8z5qwQsbcCIF0JteHk9aJcwvreL2k1f4TgP067f+gH++MfmbAHTOOSbRMdluqxbi+fMFPHn6DNtrG+I4c3Z2FufOHpeECiaS8ctskiCm53fcHyHb6mv3thHozB8+mzgPuU5xXr5+/Rq1loNydVR+R2NiGtcHJrYwYSwpYTAbcM0W/cM8t/ol8v+y957tjVtbtu4gwBxEMShLpRwr2G7vPud0n0+37/++/an33naV7e2KKuUcqUBKzARwnzEXQFEqqiy6SpW84EeWigQRJuZakPDOMebdnRxuHkvrv9sd530WV95nXDrbtmrF0bp4n5eZ+j6JX2ep9MnW7hSiaYDe7tJogN4uKvc5nDob950NJylNvWWeuPb7XGeb/eLW7nTsa4D+xV1COSBfrX6fQ+3LPGl9VDoCOgI6AjoCOgI6Au+PgAboOkO+hQgIPLeASt1GsVpDrV4Xe+VQQPU/pgI9QB71uQC61zPXp3rCqt7eFEk70lO7VrNxfJTDs2e/4pdnv8uDzO7uFPr6+hGJhAVk7+3tIHd6Imp4qsBHxx7IuRGeX15eCEy8uMzLw01PsftgfAzpbEb+TRv2nZ1d6TXNB6aBYED62ya7uwXC5/MFrC6vSH/pyclJAS98qLq1tYlnT5/i+PgI6UxKrLQJ0Rnf/Om5KNCprMxmMgiFwzgvnOIol0O+kJfjGxsfEwtuKumLl5diiX15UZIHspFwTBToVBoTMhZLVFFWBCINDPaK0n1gcBCZbDeCIT8MsXhX4FzUniJEVL1wRYGuAfp7h3MrQP/7yxX86gJ0UaDPTuPhcC+GWhToYrkvT0A/DKB7D2W8h8ned9ryKzGpAwJ0gnLCb96XmFPMH8I2wkjCuFqlKgpd5gVVscwZfqeCnEUgBI9UvRL2UfHLccPP8xzYVzzZ1SXjg/NDpVyWdgRUA1P9XSqV8eb1a2ysb6gClMEBUZbTleHg8ECoFV/LZrKyDVpzb+1si7U7gSjHBcEmrdIJzqnyJfjksXiFK5x/ent6ML8wj97ePoH86xvrKJbKSKUzAtDZnoE9p6XVghF0da93BejK5vnGFWsq0FmuoHqyQ+aE2xToO1tb3yxA/xsV6OME6Al0U4Fu1WBID/ROALrqey4FIGKD77ajDiiFdf78TOZaFl/UbTU/EhYfHh9JjvPasmijK55ANBJBKBBEMh6XPGa+EmDtHxzgNJ9H3WExRgWX5RL8DQv9/QPo76fbAgucKjjP58WCnZCL82/hoiD5xoHVF403Czs4lxOOcZ7n/YIFILwjslCKecvjOT3LY39/D/nCuYBcAvQHD0Zg+nzY29vF7u4OnIYl46CvvxeGP4i93V053ka1hqGhIUxPT4uanOdBdTqV6LyfsWDlsMR9X0qbBWYpYyJOJZYt6vO5qWksTM3I52lp73+P5rv1IaXXToMA3bDrAtANAnSTAD0kAH1p7xjPVvfw624OsWQSD7/7/rMCdI5CfpUbDnK5PA4Oj+BUG1KMlkmn0ZdJSJEE4XmrU7sG6N/Cb6xfxjloBbpWoN+WiZ2BNA3Qb8axU4imAboG6He9K9wn1ets3N/1iNV6GqC3j5cG6J3l0adaWwP0TxVpvR8dAR0BHQEdAR2BrygCGqB/RRdLH+qtEeDDeIrV8hcV7B0d4+LyEqFwCKlkF5LJLrFxD9J6/TMD9KYCne7jBmA6JvwwUa3WRf39009P8Y+/PxUw6NlBUyFO0GixJ28giO5UWhS4hDKEc5fFAtiHV3EzR+A41X+NRg2JZBI9ff0CAk9PlQKdQKPeUICS26Gqlu9zny9fvBAgQiUhv6jEPTo6EAt3fra3N4uFhQUB7DwequaLl0UBiqI0T6VQrpYEOO4TOgKYmp7E3PycvMd9r62uoVgsy/GWyxVcXJRdmMOY2Chc5AW+sHf9xOQYZmanMTE5inhXTCC63+8TUE5Qxe8KnquydmVyzV7r2sK93WCh4NhToBOgU4F+flnHcK+ycFcAPYVIwA+HQNEwWizcWzXNLT9L6G/zWnYfnLhPfDzQJR+hIlpaGahrJy4Kx7RwPxCAzsIRQrxgKICzs1MsLS1hd3tbkJrXM5mQnGCcTgoEc6L6ZU6WigIjqRWmAp37ISDMZrNNmMl870p2YXxsHIODQ2hYDbx6/QrLy8sy9qj0pZqc4I+5T+gpBR0DA/Iz7bkX37yBYzsCDp88eSJjhlCQcJLb53eOOwJGwlTmKo+BY2hgaFBg5ub2NsqlqpzH1OyMtG7guOM+DJMA3ctsxkxKhdzXOOapQb3qEW26l6FZ7uBNCxJujpur3t2GnxbuyrqDFu5UoC+tbeC3xSXs0MLdbnxzFu5R27Vwn+jHk74EuqMhxKw6DJ+p8t2hL4bbj6PFwh20cHcV6MrCXeUt3TLED8O2YFsWfAG/tMwoXl5Ie4HcyYnMR3QUkPm6UJDXj3PH0t+cDSioMk67LQgi4bDM3WwZcHR8LNDcCPqVQ0i1Al+FAL1fcoc5X6VDw9mp5IMH0DkOuI1AKIQH6R6xcOc4Yl4yJwnRmc8C9+t1cTuZmBiXIpKzQh5HR4cC2BOxGMbHeR8YRTQcwcbGOtbWV1G8YCuPPgHr3em0FLbweC8LF3KeLO4iDOe4IByv12qyXyrll7Z35Ni4RGJRKVoQG3fDlP7vk6NjmJ+cFjV6NBRG4JrbxfUZralwdOcQKYwxDRhUoDt0FajBYnsUM4iVagjLByfKwn33RAH0H37A/3mY+SwKdN6vlIOKDzUHKJUtXBbL0jGABTksquiK+MU9hwU5TYFsq3rrz/nJ698idQSaEdAAXQP024ZDZyBNA/SbcdQAvX1mdZpXf7Zxysee5tsdd/M1/hl642+g+3We+Nhnd7W9zq5PZ8ehAXr7eGmA3lkefaq1NUD/VJHW+9ER0BHQEdAR0BH4iiKgAfpXdLH0obaNANkcwQe/jk7P8WZpRdR7BAqjI8MYGhqUPuHsbyrKb/g+Sw90z8JdwC8f+hvsYWoiaAQUQD86xk//JED/CYXChSi0s9kMkskEDNOHWCyMdKYH2R6q0iMCQdbX1wWucL3+wT5R5xJErm9sYHVlVXrNZnt6kM5kWmxzK7AsW7ZBGEj1YSaTEcjx/PfnWF9bR39/L+Zm55DOpAVe/vLLMxwf5zAyokAhLdyr1YqodY8Oj1CvN2RbBInsZ507zWFre1POg0r52bk5dKe6BWYe7O+LhXulUsPu7h62t5RSk5bVkXAQ5UpRIHosFsXo2DAePV7A/MIMuroTiEZDAtFVH3lbKc6lPzEf4CkLZXlNA/S2Y0UB9IZYuP+92QO9ipHeDBZcBfpgVvVAR90CFeji8n0NZLU2CX635/ZdpymxFAd7oFPl3qpAPxBlr2ejzgIY3qeo1N5YW8Xx0aGAOSpq+TnmHaG0p9wlgKf6m69lkimxgqZbQiAQRCwalTmATggE26KyHR2VVgiNegPPX7/C0vKSjA0CdH5nQQrzk7bt3rqhYAhv377F21dvxNaW63733Xd4MDoq44iQlOOTAJ05z0KX3EkONNkm/J8WtfqQvL++uYlypSZW2jOzc5iYnBQFPJX18Lm24QJ1r3qgK2Guaz3b0gPddNXlfNetKZHLIVxd4s15ktDckfEWkIurAHpOALqycP/2AXofvuslQA+LhbvJONttALrhthgQywu/G0gDdt21bZcrSiU6c9GWOSkQDKJYKmFrc1MAus9vSl9rWvTz/f29PWxsbooTxyGV4rR07+nB2INRKWSiqlysz8/PpNAp0hUXZTn7ZfvrbBeQQra3R3KXbTf2DvYFSvNKsm0Jx4a0C+juxsLImIB2jhOuw3zj9gnZPYDOccbCD94DCOxZxOIB9ImJCUxNTYhC3gPohfO8rEu4PjI6KnkuwP/gUMYIQXymOwUWAwT8gWa7A7YqeL60LIp5no8qZglKf3SqzROxOAbYQ723H5lUCpFgGH6n3n46YfWZWzDWXEF6oLNvurJwZw902/ALQF+uBF0L9z38tneCeHc3Hv3wA/7XQvqzAXSOR45oHmmtBtQaNsyGAujBgIloQEEpnqos7YD53Z2n7zot6/X+QhHQAF0D9NvSvTOQpgH6zThqgN4+szrNKw3Q342jVqB/2TfpTse+Buhf5vXUAP3LvC76qHQEdAR0BHQEdAQ+awQ0QP+s4dc7/wgR4B+TtG+vNyzsHhzil9+fC6CIxWNYmJvF9PQUMukkgqbbz9nBZwDobo9up+HCXyoYHRi2DwGfH42GjdzxCX7++Rme/vyLPC3PZnvw4MGQ2EwHAgai7NcbjcPvDwlYef3qNV6/fi1q2dFRQuoZASFUGBLuPX36FPuHh+jr7xPFINWKhCdUHRK683OEHewp3dvbg8tiEb/+8isWX71BNpvGo0ePxaqXdr5Pf/5ZYND4+Ci+/+57jE+Mo1IpYW1lTfr8Ut1IiMj9mwED54VzAZ4EQZlsBmPjo4jHEwJTSsUiGnX2XK9gZWUNqyvrSjEZCCCeiCqFuW0hHAmJdfvU9ASmZyYQi0cQiYURDJpNpbnlWC5AV305PWW6BujtB9YVQD90AfoiTosE6GkszM7g4VAPBrMZREP3AdA9AnRdq8FXWfhQKl3i8PBI3AvqtWpTMZ7OqN7lBN6H+7vYWF/Hzs4OCoW8gELmHe3Q6/WawLmz01MpEGFhyIPBQemnTDU3875hWcpaOpcTgEh4+GCUqvJBsXR/8eYVVlZXZd9U0rL/K3Px6PhI9ZQeHsHg0BBCwSAWFxextryCoD+AwaFBPHz4UApIcsc5UcsLyK9UBCQSWl8ULlC3bSS6umSc9PT0Ipc7wer6GsrVOrq6kpifX8DU9LSAe7ZqsG23gIEZ3wLQr9QtN3ugX1m4K2iu8oCg7qYCnW0b/Ba360OVAL1iNRXou9tbcOwGfpgdw/99PIvZyTEMpSKIkOl/QcpXavHJEIUjOq4y33HQIDi1fdg+vsSzxS08+9cLvFhaBxXoYuFOBXpvHN2REMJWDX4pVGBhk6tAl6A1AAJ06ftxHaCz9bkUcIh9uwVDWnL4wPnI8AdweVHA2tq6FE2YAb8AZ+YjbdeZo8zf1dUVvHr9RqB2qrsb05OT0rbDb5oyb7KXOftVpHsySLGtQiwGf80Ru/ZAKChjQgD6/h4ODlVRiY8KbMOQAoy+/n5M9g3KnCt9jff3xQGEcz/zi4UeHD98n6p25jwLrkQdX8gjEY1hclIBdMJq9kbf3FwHAToLqwjXCdAFxh8fY29nT8B7MBhCOtktPdK7El3SNoEFBRwTbze3pKgqkewSe3i6LiTicbGFJ6TnPlPROGLsuxwIuiC8zVxGabZnJyN5rnprNkw/fDYBelUBdDMAywxiqRzA8l4OT9cUQE8QoH//A/794ecD6FSfc1xWbVrZO6jVGwALMxxHCsliQV5LtzWAFDG1iYMG6B/hN8i/7iY0QNcAXQP0+xn/nUI0beHe7jroHujtoqIB+v2M2Y+11U7HvgboHyvyH3c7GqB/3HjqrekI6AjoCOgI6Ah8ExHQAP2buIx/+ZMg+ChXLWzv7uGfz37ByuqK2Mt+9+ih2NNmM2lEQ36JE//4DNIGmR9yHBwWDTx7s47//uUtnq/vwO+zMD8ziv/nbzOY7EtiKO4TmFW36rD4yJtW8A4ViO4jD6o5XddfPuTmg/FWxa7tE6NxF9AogM4PU1XuswjQA2jUbQFuP//8FK9evkEkHMHwyDCmpsfRP9AnMIL25rZjwGcEBLr8/vw5/vXbvwSI0Fr60aNH0oeZYIdw79mzZ6LEp2KRYI8WwgQmhOgELwQfBCkEOwTsBIxvXi/izes3ILRcmF8QuEgF+v/8z/+IinZs7AF++OEH6YFOpfja6jr29vZlm9wHwSCt1ovlIja3NgUUEZeypzPtfQlTqLIM+IO4uChiaWkFb16/FZhDmDI6NoJ0uhu23RCFfjRGiJ5CX39W4HooQktrXgUFYalB9/nYKVepmKnwlFhrBXrbOYFtDipVC09XD/GPl2t49mIRpxdlDPekMT8zjYcjPRiUsRKEYVPJ7wHc1s2p7r1XGLzV2r090SG8NQ2aYzuSn8xZz86d142KcfaGZl/xvb0d+XecitTBfgyPDCGTSQvouywUBOStra2J6pUwnPCPuUegyDw6PDyU16nQ7aeDQ1dC9sX9cB3mKmE898fCD8JN5ibHBGE2VcEcK+Pj46KS5Zjh2OTC9bg+t0WV+e7WtkB4wvbHT55gYnxcQOXbxUX5DPdFmEmAz2MqV+qihu8fGJBxSVeHnb19NBoWksluLDx8iLm5eXFriHd1wTTCsi/m/NWccmV77+Mg4ZzAicfnV/24W5+ukfsKYOSUwwIi5X7BbfKY/Fa9aeFOBfry+gZ+f7uC7U1auNfxb/MTAtBnJkYx2B1BNPj1AHSLAD1XxNM3m3j623M8f7uGLgA/Pp7HDy0APdKowXQ9smmtLWU4nN+p1G9VoDuuAl36paucJ+z0rgt/LlWKklO89swlFgYxzn0D/TI3Znt7BXATaHNufLu8JC4ivBcNDQxIgUYwEMDB0SFOTk9QrFQQTSYk56jaDtp+ySfmHJXuzHeOmcPcMSrVKgLBgLzPL+buUKZH8oFzN8cL1+dYYLESj4v5SfBOVwTmNu8B+fw5Tk5z8Bum2LcPDg5IX+79vV3JC9572K5jemYKE1PToBtDxVXcb2/viLuDt/9xujsMDcl+Ntc38HJlTazpeZwct7wXyPH6A6oPfDSOTCIp9wlauPtAEH73hWpzn1OHYdfgQx2W4YdlhsTCfXH3CM/W9/Hi4Ews3OcfP8H/ftLzWRTo0jmBc5LPp3qgnxRkLrDqlnDyvmwW/T2q6M+khfttRSsaoN89OfSa70RAA3QN0DVAv5+JoVOIpgG6Buh3zUQN0O8aqc+zXqdjXwP0z3Od/miv3wBA//MWgX8UHP2+joCOgI6AjoCOwF81AgQZHlTjQ04qlHK5o6YCz7OSlX6shlJ56kVH4EuLAFl4qdLA7v4Bnv3rd6yurSHZncSjhXmMj40KgPu8AJ3gUMEWD6Czn7FhG/CDPXPLAlL++c+f8PbtCuJx9p8dFety9pplP3DDJGeh0tHE+Xker169wm+//Yaz03OBbwQ0o6NjAglpq7u6uiaQnBbYtPGlhTUfxFcrylKavXNpscvYENAQnqwsL4uqnJbwjx4/xtjoKHKn7M3+E/LneQwPD2J+fl7AumXVsb2zg739A9kPgcj01DT6BnvlHA+ODrC5uYlDWm7Xa+jqSqC/rx/DQ8PIZnpEibi4+BbLy+o4CVOouGfBAFWYttOAP2Ag2d2FdDqJcEzZt/tAa3HXjlpwOQGiIWBW4CCLGDRAbztEGwToNQfPVgjQVwSgn1xU/Qh5cwAAIABJREFUMdyTwsLMlPRAp4V7NBSCr9kD3d2U9Ht2m2zLz1zu/veZCHndHtx8wKCusU/s/wuFc+zt7mFtfQ27O9sCHgkMR0dHMDvLMfBAWjL4fT55j/CR4JA5mUqnBGCzGISQmmCb75VLZYSDJhJxBemkB3pPVnKe61Hly97kvAcSmFu2hfOzc5ydnwtgpKtDX1+/3PdOTnIC9ZljVNhyoYL9+OhIikPGRsfw+MljUeUSztOee39vX2Ajlcns9VyulFGt1mR/8XgX4ok4Li6L0gedUwMLSGZn5zA7Py9jKZPtgWmGFA8X9TnVzpxDrvrNM++pmfZAukHw614ZGQcuH/B6zXvx5yo8rwBV1swJHy3cLSxvbH7zAP1vj+fxb+P9eOwq0GnhbrQCdLG4d7/YlJqLKNDdfvOOAYcD6QZA57/z+ROcnp5gfX0DK+trAqxZMEGHg4nJCcnjZHe3zMOFfAFbVHVvbMic3JVIYHBgEF3xOA5oi763h/2DfVTshuS2GQwg6gsK7OaXnwA9n5ccJkDn/M08jkSj8BmGOB/0dXdLLvM95itzk3Oxt1TKFTSsBrKZrFjMhwIRaQFyQiBfqSCTTiOTTsnvfbnjI/mqVMroyfZIscjswjwScRaoAIcHh3IPOz05Qa1aw/DQEKYmp/BgZEQKNjhWFulKcqDuF6qoxZbCmO54Atl0BsP9g+hPZ8TOPRSkbb3rKnDHXzjqRuCahTsBOqH6ai2Mtx5A31cAfe7J5wPovGfJiHaA82IdLDzYYn/4QgERFu+MjmJipB/xaETmMCmQabfoX8fvmBl6tXYR0ABdA/TbRkanVts3Hw14n1edNq5+Z/mrjMROIZoG6Lfd4L6Mm5zugf7hI1f3QG8fQw3QPzy37mMLGqDfR1T1NnUEdAR0BHQEdAS+8ghogP6VX0B9+BIBT4F+lDvBizeL2NndEavkqYlxDA0OKgDrV3ItrvvJFehu33OCsCaGJAgjn6kDR4c5vHz5Ev/86WesLq8hnoiJ+m9ufkpsdAcG+hCJhmGYfhhmQCAG4fSrV6+xsbEl6lnaShPMEUSbpl/AZCDgF2WhYfhweVnExUUBFxeX8nnCPPYZp20wP1Mql7D8dgm729tKDbuwIIr2aq0sVvGHhwdyDFQUSq9z28LO7p7AHu6f0I9wfWpmQuyGL4uXrsryrfTVpSKY12JygiBpXKAOFexLS2sCM9lTPRYPI5XqFoVlKBRAVzKOnt4senrTiCWiCEcC8IncXwF0Ks6pwOXDJ9uyoNqh+zRAv2VeaAXof3+5il9evEHuoooRF6AvDPViIJtGLBR0Abqyy1dLK7z1Xr07QJexxyIH25F8JDjjtaN1MQE6leME44eHCjyLtfRAryjBmW/hcEhUqlaD61/g6OgQZ2fniETCooiNRKJSDMY85dgQWFjhuAhIfhM60m2BIJ1wkIUd21vbAjnFzjwQELhdKpbkbKnglfYJtOQuXsrr/M5zIHwuXhYFxLNVBPc/MT4hdvJUIBNWsoiFRSo8pka9jlpdqb3p+uI3gwiEQzIGajXlSsHjHx4ZkT7qvX19UmRCVblXeHMToCuoxt6jdNYgLWf/Z69P+lUPdDXfKNX6dYDOHuhXCvQT9kB3Feg7W1vfrAL9b4/mxcLdA+hRi2plV8orVQctAN0DuPL6lQLdEa5+XYHOf5dLBbH7Z/7tHx6gVC4LPO7p7ZUcZv51p1KiwK7X6jg/P8PB/gFq1SpMw0A6lUZ3Momj3LG0M2B/80K5KEDc8PuR8Iel7UZXsksKPk7PziTXCheXoiRnD/RgOCR9tHmtu8MRmUuZ21UWSF5yvaoAbh5XvVEXOMtis1QqjVgkCdtqIJ8/k2JKAvlYNCKZxntH8aIgbRBSyW4MDvRjcHhY7hWhcEhaFOzu7uAkdwKrVpfiE6rXs+m0HD9bd+yd5aTFgRxzoSBjhZb0qXgCA319GBkYEgV6JBSWY4bPLWC44+85dTOoALqlLNwtM3ANoP+yvo/nXwBAp9OBjEUWBF3WsbS8guXlFewdHyOZSGB+dhbzkw+QTMQRCbJo7Jbly2ALd7w6erUvLQIaoGuAfltOaoD+YaNVA/T28es0r3QP9HfjeJ/1KJ1dn87GiAbo7eOlAXpnefSp1tYA/VNFWu9HR0BHQEdAR0BH4CuKgAboX9HF0od6awTYyrfWcHBRLGFjZ1f6dccScQz09KA7lUQiFkaAVqifCaB7tsme3a+yVVYA3a7a2NneE0hNIE71LFXkhHJj40OYmBwX63Ram9M+3jCphIQozzc2NkVpvr9/IGCcQI4gLtWtVOWZbFqANKEfLXypzqWCl+vRVYJQkVbSVCkSaGxubOLsRPUjpwJ3enpawCVhJa2zy5WSKCWzPT0CGw+PjpEvFKRPNMHO5OQkJqcnBBLxWOlm8XbpragOCcRpFc/et4MDw/D72df6HCvLqwJOeVzF0qX0fY3Ho+hOdUkf34GBAQHo0Tj7QhMWWiIIJSgXgE745bBvOg3dXbiuFehtx4oH0Gnh/vcXNyzcZ6exMJTFQCYlFu6+hq0s3G9uiWposcr3VEV/bOEu6e5iIF4nwlwCcstyJI8I0gij84W89I9mfhJSMw9S6aRAbwHuNttCmwKiWbTBz3BbBOQcM3z4Q3Urc4nvVyqE4cq6nQUcLCahmpfH0Loej485T1W8AO9GQ+AhP0O4zmITKnep2PXszwkseebcNtflMVJFzvf5HosAeHzcF7fH736R4Tvw+U33/G3UG5ZqK8FjpFtEIolYLI5ILAofgirKPipxvTh7V4QRVR3AlTOMsnC/3mHe9Qxgj25XItaQMaMU6GEXoJeNIE4qdlOBvrNFC/fGN2fhnnSUhfutAF0qcG4A9KaMn3kn9hbC2N8B6CySsqrSP/zs9BSX5VLzuvNelEgmxQmE+cfYSyuDWg0X+YKqTbEdcUqggpzwmn3D88ULFKsq5zifhhwgnkiIqp028HRLyF8U5Hr6A375LPOYuc9+5v6GLQCdecwclT7vti3jTVwJeD/xGZJ7Ygvvi0pxCwusKqWy7MfvN+RWxdfqVK/bNkKhoOR6LNElx8xt21LYUlBj0oGoyKmC57Y5drnf09K5vM9j53eOfb6XiESRjHeJEj3qD0p8YPqvLPTv+LtP3QhdU6DbVKAbQaw2Ik0FOgF63LVw//fvPo+FeytAPylUsfh2CW/eLGLj6EAKKB4tLODxzDhSXQlEggEEPHlnq5BTw/M7ZoVe7bYIaICuAfof5cbdRg9/v7i+plagq1Y5d1/e7ffd/Dy7jTV/31ZbvE83wE6O2/v16K7n2cm226ny77qfj72eVqB/eEQ1QG8fQw3QPzy37mMLGqDfR1T1NnUEdAR0BHQEdAS+8ghogP6VX0B9+BIBAnQqy+u2g5N8UUAsYUIsEpb+raGgIfBK/tj/DAp0AnRRrir2p9RnjgWf7ROAvr93KCrsk5NTgX98OEKgke1JigK7v78XsVgYtmPD8PtEYV6pVMUGeP+A1rpU9FFZXhEwHY8nBGjTnp0Qkvs+OjoWEE54wZ7LBCUCQdiTPBAUBfjhwRHq1brYs7PvOoE31YVULZ6cnAiQ9I6NcS9cXooFMC2kCWkI4zM9aQFF4WgElWpZwP15/lx6vkcjEaRTKSQSSZhmUFo2Hx/lRLVJ+ELlY6NRQyBoIplMoH+A/dn7EU9EYJCnmLyIDekdS4TLL5+PFreEWjbRuu6B/p454QqgH+PvL5SFu/RA781gYXYa84MZDKTTiASVAp1W+RxXTet2eXLXitRv/vzuQ0D5NGGdC3GZw7xIBOGNutfagFxOgWt+cQWCO8JrwjR+F3Bu80Etr7dSs/P+xYUqVlFYu7Car6uCijr4f4PAPuCXccOfWYRCxwLuy6Jal5MCbeUNU5TA/LxjE7wHVMsFOX6+3pD88kA7987teufoHQf/TVWxp1b39mE4ltq/tEMxZC6iotfivgMBBPxBUevKl1hc+5nhCuqKGldmjuaDWRULV4FOkM7myu6D1tZHt+S+twJ0+FDxBaEU6Jt4vrSCvwJA/643jmQkBFq4+8TFwoMpLQDdK1wgWKcCnYttSB6+W9DgAAEWRFHhrQC1GAO4ucrc8AfpoKGureSA40OtVILf9MOxOCcb8NE9pFqRnGOBUNVqyDzHsWjUapJ7l8WiOBxwTj6/KEgO0nGFxU1UqlP5TsW3U6mKy0g6k5G5mbBbTpNjx3VS4LFwLDD//E4Ufr8pec4xIGdpWwJHOFaMlqKZUCAgCmrmsYxPqPFB5xMCdOUwoca9STU5x4TjFpTUG3LfkOmEGewzEDBMBExTYtK8SbpFb3f9NafuD18p0J06bE+B/oUBdBa9cMyz4UK+1BD1+ZvFt9g4OUI3Fehzc5ifGkVXLCYK9JBP5Wfr7CqdHe4aGL2ejkCbCGiArgH6bQOjU9CpAfr1SGoFevvM6jSvvpS7nAboH34L1QC9fQw1QP/w3LqPLWiAfh9R1dvUEdAR0BHQEdAR+MojoAH6V34B9eFLBAjQlSoZKNUdVKoNhMIBBc35MN8EhL2qhsK3Wrj/vr6DgGFhbnoU//W3GUz0JTEc9yEYCqFu1WERZEn/bdVrWL4cB+Iq7j2LUy82r4zNvuduf24CdLEb5xYI0xwTpmPg7Kwg6laBDDXVo5YgIxQ2Re0XCgel9zehgxEwpSiA1s48n3KZ6t2S9NGlmlWAo+EXMB6NRsTWl+sRrlPZyy8Bh5YlakV+USVIkFG8vITpM9Gw6nIMoWAIjgtMaTns8znyWYEipok6gaJPqVn5b4EhIVOAJqE8z5dKX6p3yQAYGlpuE/ITnvv9AbGwrpTLqAs8rcGyGwJtgqEAwuEIQqEwzABBbkO2YRgKkhMAMY6GoXpAE3hSXSsFClqB3nZmUADdxtNVBdB/EYBewVBvGguzM9cAOhoWYBoKILcuPqUgV0vre4S37ZGOpzonPJQHiwJ6CYg9G3KCOLUtBdsJ2AkaIfnKXGV+BUyqzAGroQC5QHXmn8BmBeP5GQJy5mTDrkoxCF/kOk3o7v7by1s1h1jwWY6MLW7LstT2+Rn+21MNs28z803GtA9ix8148BhlG57S3u3z7qlv5bykR7kHX9W5s6CgblOJG4BhuPt2iwPYA136m6uOye680qpsMuDzeqAToLvq8nevjAKZXBqiUlcFDCEXYlaMEHIV1QP9+dtlaeOgFOjj+M/HM5idGMNQKoIIXbW/IGrHkgIejuBF56pfdoNzmO3DTq6Ip2828fS353jxdg1dLQp0D6CHrSoMtw2EpDqvkfzAeLvb9Hqguwr0qz4cvC5eEQlvNPyYJWpsLuIWYhoCx7kIh3fbeRCEsyWHXanIHMbPeYUmddqxy/smLI4LnyGuBUaDY8EWhTudSnb2lNtKqVJWau9QUIqLCOQJ1TPRmBQz0c2EriEE6HLt/X40arSu571MzekylupsEcIx6p4Tbd5rVQQDAXlNjUkF3FmAZdluAQwdHKgal9O3YTJJZD3emB3ZphSsmHUZh944V+PMQtD0iwJfbYGOIu5N3XQLG9rOZu++WOd4cRrw2zXAqcEyArDMIFYaESztHeNZi4X7/OMn+F/f9WJ8bBS96QSiLNoxfDClYshNcvcm785Mt/cif+/xtTp0uLOmQ/cUugoYKNdtbG3tY4VOMhdniEej0l9+YmQA0XBQ4hpkoYK799aZ9wsaine8Qnq1LykC7wXodR+iCbbTiSEshai8P10Vd908j87AWGdRuM9tqz8c7j7P3DyW1n+3O84vRSncWcS9v5Xu+imtQG83HjrLW61Afzfb2hfk3jUrP+Z6GqB/eDQ1QG8fQw3QPzy37mMLGqDfR1T1NnUEdAR0BHQEdAS+8ghogP6VX0B9+BIBT4FOQHFRrKFYKktP8FgkCL9pIOQnQFMKdcvwIUzY4kKCo5KJn1+u4b9/fYvf13bgNyzMz4ziv36cwWRfEkME6OxX7AJ0KgEVRIMLzl2ALs/d+VD8uul1KzThsYoavakS5c9XS/PhOB/iu9COwMF0FWiE7mrfniWzUrarL6pjryCMqBxpg+t9trne1R697TQfDhBAdmA76PiuzqV5Fj7VI5qLI8frAT8eHdWUrtJSTlbBBQ9SXmnsVCS841PMxXvtCrQq72OlYiSgYUdfqiI1QG8/MTB/qrWqC9BXRYF+clHHUG8W8wLQe0SBHqZi1KLVOPHaTRN3ZZl/BcuvMI4qtnjXtvK2B4m2zwFziAUo3sKtka+zIOJKrU11uQvevLRxU8ID1u3O2EBDEOFdl4/6sNvNSzUO3GPwRVjyIcUgarxyLLf2eVaW7DxkFgOw7UQnIly5LO7ihkv+xTlHFO0UT9NZwP23xN1noGYEcVxpYGV9A6+W17C9tUGNLH6cm8B/PJzEzMQohjME6O+L9l2j/BHXa720HuxmERL8aNgQgP7L60388ttzPF9cQ8J08CN7oI/34XFfAslIEOFGGaatCjssOhyI5t+ByZnK8K7NlQKdsF0VgKi5ywcP3Dvw2aq9hlR5tHy/uv5u/DgnMvTs1c25kk4PtPnndSGklkIQb90rsTt7enNbtGg/PGRbjW1RodO1pFmk4vOJTTxbeAzEu+V7NpsVRxMI0KcNigfI3cEkh8ukK7cdv7cOIW5Gilh8UgAgA5fnw+9N23FJZlU4oCrIZGmpMbvCV3cfqhJjL64yblnEIi4MdRgE6NID3Y+GP4SlWggrR6f4desQv+2dIppIYO677/Afj0cxPjaMnlQYUaOBAFjQxnvg1XFyzHCc8j+/VEh0ulwH6F7WKE7vExeOk9NLHB/ncHZxjGg0LK4z2VQ3gkG/QH3VBd39ogOCt9yd+3V60Hr9v0AEbgPobPVTd/yIJVIyb7CQMRAMyv3Yc9C4GZ7OYGFnwb3PbWuA3v5adBZzDdDbjYdOY3izALX5eW3h3tmEcQ9ra4D+4UHVAL19DDVA//Dcuo8taIB+H1HV29QR0BHQEdAR0BH4yiOgAfpXfgH14UsE+DCagtlStY79w2MBCmKBnu5GVzyOWCRAISCowG348MUAdEXhr6iX95PHluWPdsIUFyYLrm5RmSpu4ClaFVBQUE69TjWixyQEYLgQXeCMoTRt/IT3nvDodhDjVqmbfPpGFtLy90ond/XggeicdtUKqhNLUMUoVr9yDZW1t+uY3bRAlmN0128HZxVAJxjUAP2PpgPGuFqrgT3Q/+dlC0DvyYoCfW6APdDTCAeDrDYR23zPgeCagfAnAuieBbSnFKdrwVUhxZWS9bbzJgTuZGkt1Lj2ORd43nVbVOpKTotLBK3m1bg1/TEB5I5AVwVhfW7BjVLHc31li83e1AHXteGu+/UAeis850iT1g90abgB0KVYxmeiToBebmB5fQOvV75hgG7Y+NvjBfww3odHvXF0R4KINCqiQPcAukGAyrnJdx2g+xyFMVUPdPfaSfxuAegthUheqwGvcKFZGGQ3lM2741w5A/jZRoCQm1YLthSyqEkRcKgEt22xSSdEPz87Q+HiApcXF+IwwnYAnFMJvER5Hk0gnogjGosphbmya7hKpybod18SgN5mucV2gMdCoCZhcV0lWADQnMTd4hG+J3cJnwLT3j3mHX1Z662kRQj+zhG5x936UFuU8Q5dGGgh7wJ0w4+6P4jleviLAuhSHyc3LhYGAdWqg1K5hmKlCNP0IRaPIh4JiiuHtJ9Q5RaqcKk1Rhqg33Vq1Ou1iYAG6NrC/baB0Sn81Rbu1yN5VTh816lHK9DfjZRWoLfLng5q3O+afM31Ohv3nW1eA/T28dIAvbM8+lRra4D+qSKt96MjoCOgI6AjoCPwFUVAA/Sv6GLpQ73tObo8W67VHeTO8lhcWsHe3h4SiQTGHgxjoK8PqWQcwYDCaTQn/1IU6NLbtuWsPLRBgMIH57TWJRgWF1+xTaeFplLAe3/oEpiof7dYCXuEgrCkqQZvAeWuOlbwt9jwsieu6PeaFrutwVZQux1Zv3kG/FTLcSiRnVqoTqaPvs8Di15P5ytArsC76nvtLTw2UgP1QEpt+5pSuAnQ2fGaNslagX7bVEGFq1KgXwH03EUdwz1ZzM+wB3ov+jMp6YFOgH5dgd7yMKtjgM4jejd/blOgq8vsmp27Tgyq0MJTv7tW2C0FIe3Omc0S2hZd3BKgj6VAV7Dyqte0BxBNM+ICR+UkQbDtOHXJd45Fq8GxSMZpqBYIjnWlZr7D/N9sH93KSJu2+BwXylbbs6EnLL6uQN/Eq+VV7GxvfpsKdMMWBToBOhXo3WEC9DLYwVsVEfkgMWkD0A2vB/r7ALrl9VK/yvVmcVLLdRArZJnrWnrWy5ytALf8SOjcUG0FBLzz+ptB6TPusWW2vahV2fbCEqDO3+c4TqTdgT+AhGlKb3OfqM5dEC9Di8d5XSWvFN2qfcjN5b3jwlXHqVRSxR83FejMc5nH3wfQ3TYozX2/D6DL4PIKxq6cSpoA3a66CvTAdYC+eYjf9pUCff677/B/PqMCnadHxwPOdQwNoXqlruaFYMiPSFDNf/yiG4IG6HeYAPUqHUVAA3QN0G9LmM5Amlag34yjBujtM6vTvNI90N+NowboHd3mPvnKnY59DdA/+SW60w41QL9TmPRKOgI6AjoCOgI6An+tCGiA/te63t/a2Tb/kPSp3s57B0f49V/PsbGxIQB9YW4GYw8eoIeq2pApAP1LUqALJ3FBRqvI21OgEzpIl2O3x7gHlmkBzbGrFI1XMNHrIy18gWdrKttmb/FgTqt1+zVlehNbXs+UWwGKkM6bYFSB7ivr7ysLW2klTHtkIyA7ENUnCwSalvQt+23agbf0fPasj1vlLtcs3DVAf98Y9wD6T6vH+McLpUDPXVabAH1uqA/96RQiVLpatOL3rmNrErXKHls9E3gh2hVU3H5EbQG6Wyzi9VquVisCDZn7gUAEhgvhWvla2/yRZ+OdeEK/f3bs5MFfE6C7kE/aKRjsA22rL+lD7hW9qHOTPtg+E2TmhJDBYASOXXeVvXebua+bRbvMzR2hhJtcLBYduBbuptvPXSzcWxTo3yxA99n48bEL0HvjYuEeqZfh93m959sDdEMKRpRThs8xFAymhrhFgS5eHwToLfbtre4f8tl3ZHoNWI0G6rZ1dR/w+RAg9Ga5CHfj9hEXJxIzqHLHUT3suXjtL2q1muQRAboUXtk2ovTob91ns5XAuyp0z+2kXabdOv+rm48C+l5vc3FSUIUfzDPvvJXrydV4vNa2odNhesMi3ztHiy4BTgNGiwK9YQaxZEWweniK3zwL964E5p58h//95PNZuCtnCJ8439dqDmq1OspVFYholO1nOGdAnHOahvI3FfpagX63iVGv1TYCGqBrgH7b0Ojk9x0pdrzhUuV9Xqas+yR+X+jY7hSiXXN4cs+peQ20hftnv8rtxsPnuz73F47Oxn1nx6EV6O3jpQF6Z3n0qdbWAP1TRVrvR0dAR0BHQEdAR+ArioAG6F/RxdKHemsERL1VtbCzf4Cfn/2KlZUVJJNJfPf4ISbGx9CbySAa8X9xCvTbLNypChd7XAoS+Z8AOCq13RC4qmt5NsXurAQwhO0CydRKfM0ybFgmlX/NJzJiK62Ao7umtKjl5wmEROP7zqIeBrV9Q8nnWhe3B7qnjL9Sj7v90uUYTVdf7B6EdzDsie2q6aUAgJDqBgQVhaML3+VorwF0B9Jz3qiywbBSeDomfA6BVAB+OwhYdcBuwDRq0pPX8hmoOkGcXFp4u7qDp/86xs7WGSKhbvww9xD//mQGkw/6kU06iBvtu+B+LOXyfQ9xukFX2lq4Z1wFeg/602lEggE4DQeG2doDvdVOsRXAXb0udu/toPUtFuge8DVa+qxLDpoESw0UzvM4PT0VdS2BYThEK2o/TL8foWBQrKrD4ZC81s5lurWFwV1ie9t1VDl5ly2odVjwIufmfohjgYC8UauhVCzi4rKAarUs4zUUCiAcDstXMBhVFuHMVn8QjtO4xfnh/cfS2gtdVOleD3RpVe32QGdRjswxvpYe6Jti4f6tAvQu9nV/PI/vx/vwpFf1QKcC3WwB6OyBrQy2bTim2wKAtvqeAp0W/ITabq90eD3QmbiszlKT0zutM1SRhJq7+HsXv+r1Ki4uLpC/yKNSr4vDiOH3IxaJIhQIIBIMIRIIwW+aUkglNuktvcU9cM05kXM4PwvDhFNn4YWleoHfSFzJBVGkq7uHd7zqwG5QkOZto33yO3QUcXOLVu5Wg+dUQ6VaRaVcQblckt3HYjHE4jGEA24375bNtU4X1/b+Rwr0pm28C+9p4W4rgO5zrhToBOgrjch1C/fPDNB531KFcz7U3R7oudwJ8hcWwqEgstk0MukogkHOA4C/ef++Me7bX667T1R6zb90BDRA1wD9tgHQGUjTAP1mHDVAb59ZneaVVqC/G8dO/hbp9AbX2fXpbOsaoLePlwboneXRp1pbA/RPFWm9Hx0BHQEdAR0BHYGvKAIaoH9FF0sf6q0RIM8gQN892MfPz37D6uoquru7FUAfGxMFeiSsFOhfkoW7csK+egru/URgTht3AS112vRWQYWhUj4CftMPP2GEqPro0q7s3QkZPZtz6b1sWgLQm+pAVxVIQH+1ePboLkD3nH6bLF6pGOW/Jh9SQJ0KTLVaqz0wQb6H4ZV1r/cwidDAcmw06qovdKNhi4UtVZN+9v71m3Iu8nFRoLsqXReSq/NQB6H+0CdWcm3hLVq42xqgv2eeuCtAJ+jiYPGZyiNBLXcD6G1V3+8B6Nyy4CRPLGvTZr6CQiGPvZ1d7O7u4uKiIKpcD6AHgyFxmEilUlIok0p1w+8PuPl5NZ4I0KV1sCRMa2AUvGoF5h5kVqsyr6+qVKSgpeWplXrfi8mNgIsLt9cDXamFPcvu4sUFTk9y2NndxtlZTuzcuxIxDA+PIMMin2jgaL5TAAAgAElEQVQXDIG5HHLmNcXuXab/5pD1xql7iHLsbG3Qoljmvk2b7g+GAujlOlY2NvFyaRV7u1swHBs/zk/gPx5OYmZiFMOZCCIBZSv9xSyt17TZixyowY+GDezkivjl9SZ++e05ni+uQQD6o3l8P+ECdFq4WwTopsxDluPDNYBucBAoyNIE6K0W7hJR9kB3/cddgN5U37k5o4qb2H6D8xVQr9dRrVZxcprD4eEBDg4PcVkuid16IBhA0B9ALBpFpjuNbLJbAHQ4FIKfrT04ORIWN1TvdW+b3If8LH213VYXHkBvzV0PoKtJVF1K7zsBulvMdJXjaujI+GjmvBo/tqHuA16BCO9R5XIZh0eHODs9leIXvp/JZtDb04Ph/j4pBnObM6jvLYOzmVt/VKwi1+SqqEvdl9gDPQCwJQLP21eHZfrRMENYYQ/04zP8snmIf+2dIprswvyTJ/j3xw8wOT6CbCqCqFFHAKZcf5/T1HyLg4sUqcFG+/KpPxoNXpmQG2r5pgpseBsulSxsbe9gY2MLuZMKuroSePBgGCPDPYjHQgiFNED/owjr9/9cBDRA1wD9tszpDKRpgH4zjhqgt8+sTvNKA/R346gB+p+7332qT3U69jVA/1RXprP9aIDeWbz02joCOgI6AjoCOgJ/iQhogP6XuMzf9ElSOd2wfKhbFo5yJ3jx6k2zB/rM1ARGhoaQTMTFwp3q5M8C0PkI3oVwtLUlOBfQ0WJ0rhCAuziE5CbK5Qry52fY392Tc6L9sg+GqFWj0QhCoSC6urrkoXs8EUMkEhZgrfqlm7AMC3VDgRav33krKBRbZ7e/OV83fQZorevZqhOm0GLYs8j2rKg9i2A/VZXuQXuW8gqm8NwUOKcyUnoKU6Ho2ChXK6hWLFwULrG3d4BisYxQKCQFDz09GSSTCfgDJnwEYgbPxYM8HsBVPdO9fukMJh8o8LUGLFhUsWsFetsxz0woV6t4tnaMf7xcx9Pnb5Ar1DCUVQr0uaEeDKTTohSllTgV6FcA3dtkq/q81a/AgO2z2tqm3/bQjGNBATXPccGHRo2q3Dz29/ewvraKXC4nxSPhSBB+M4xSqSLXmvnS39+PBw8eoK+vD8FgUCC7V7wh+xRbdCpTrwo5vPdbFcEyFl27deYx1+f48ZTt7DHdqDfkNX6OAFTGq2vNLuOrmZNXP4uVNQte/H4ZU+XiBU5yx1haWsTyyhIajbo6h5ExTE5OoasrBb8ZFKjtENpS4dsBsW5dtZVBctxJEQzHs2owr+YIAnS4CvRyAysbG3i1fF2B/p+PpgSgj2SjXz1AT/ps/PBwFv82OYDvehKIB01EnSpMhwCdluMsXOKcSJpeh+P35hm+5pd1+JayH5cKIsBR8yt/dlwF902A3lrAxJ8Fnp+cYHN7E9s72yiWS6hbKr84x7NgKhwMoS9L6Dwg8Lmvr1/AuuzZbd/hwXS6gFzNv1S608HBhpSMyfm4fdS9KpUbBS3K7YT9NUz42L6h0UCjXpe8JZTnIvcBme/VeOL67MYu9w13XHCc0i3i8PAQa2trcs/i+8zxyclJjPSkEIlEZAxxn95Y9HkFXTfB+W1Pij3r+BaLeBnnCL0D0C0zhLfVINZzefy8tod/7Z+iK53G7OPH+PHRMGanx5FKhpAwLBiOA2rkPwVAb0i+AcXLOlZX17D4dgkHh5dIJrswMzOFqclhJBJRRCMGAt40ezM+HcwN3/Qvgfrk/lQENEDXAP22xOkUdGoL9+uR7BSiaQv3dpnYWrT7p6a4j/ahduOh+dont9j/aKf1zoY6G/edHYdWoLePlwboneXRp1rbV6tfk5p8qv1+xP38USnyR9yV3pSOgI6AjoCOgI7AXyQCGqD/RS70N3yafIZOBTrVteeFS2zv7iOfzwuU7c2mkU2nkYiFEfD7Pp8CvUOALjDHskTBRxXuyvIyNjc3BawFAkE5NwXsgN6eLEbHRjE8MoRsNqN6KcMR+MEe03XXBvr2P4yv4L7iQAqKeIpJpU70oWGpfr2tUIXP9T37eIJuzxpehL+GT86h3qgLAwyFw6KovSxdIH9exv7eIRbfrsh3ws/BwUFMT09gaKgfkWgIMOrw+SwX4sqRuU2dXbgoEIXn6gF02wXotgbot4z3hkOAXsez9UP8/eUGnj5fRK5QwWCPa+E+oCzcw8Eg0KAldEuJR6sveFONft3wn+rzK/Pqq4O4Lfc86OwjyHU3dVnIY3dvBzs72zjc30O9UZN8J1gixDw9PUc+fy7jYHh4GDMzMxgYGBAwxzzi4jk18DBtRwFx6fsN5dTAMcLXaBOvACBt4enewHHnWpy7cJzjwHN/4PabPaZJUoXRe84Pjtv72QXo0nKBwFWNRS6VUlGU9YtvX+P3339HsXgp50B4PjU1ja5EBgF/SI7PsU3YEv+7L1LvwId5LWCNRUOeAprxIKCVjZo++C2OMaVAz5XrWF5/18L9WwLo3VAA/QcC9F4F0GN2FQYUQHdsVfwjlJz95/0q+tI2wlL5wcKGJkBvKtDfD9Cb8ykLGCwLhUJBnBVWNtZweHSEQDCIZKobwVAQF8Uizk9OBaJ3xROYGB3F+CjbkPQgFDQFYEuxUEPlrlecweOXlh8mi48U5HYatIVX/5aiJxZ0+JSDiXIvYVGFgtlSNMX51D1GzvssSJExKvbsV4VUXFfcTjjHSz4phwOuw/3s7e9jeXkZW5ubqNXrMrdznE72ZxGNRuXeIjnJY7huhnI92f9AatU6r6iCNAL0BnyeAt3wo+EPYqkW+qIAujQIkNuqDxeFOt4svsXr12+wu38ixXAL83NYWJhCdzKBcNhAwBvPN2Ole6DffXLUa94KS7yCSN7n2FJia2sLdcePWCIl45WtUjhHyXh1XS5ubuxewcu9Si45uO4+kG6eZ+u/28XgPtv7fDkx1wr0duOhs+vzLiz+fID27r91yq+cHRRyfWhMPtc0rgH6h0deA/T2MdQA/cNz62NvQZ5h1ep8rKgXHQEdAR0BHQEdAR0BHYGrCGiArrPhW4gAf8nlb7rlqoX8RUmAFx/ShwImErEoomG/CPE+m4V7hwCdXKZSLmN9fR3ra2vYXN+QB5tdXUlEo6oPdC53jPPzc4Hms3MzolobHhlBKBgQWCighecsVugK6hGyEKCpnuq0kXVtcEWRKGX0AlOaYNN9WOqpbvmgNSCqRNoEK1rH9QWGmK7yXGAlla2El7RpVxbHoVAY/qCBcq2Ey0IVB/vHePHiNVZXNuSYhoYG8ejRAiYnR5HoigpAd0DAd8NCnBbKVOcSatFftwnQqUBvyPlqBXr7UX0F0I/wd1GgL+K4UMVQTxpz01NYGOxtAeg2fCYtyFt73HtPyryHfS0Pnh3AZuzbPEy77fka80MgtMP8UVDt/DSH3d1tbG5t4mBvV+z8e3p7MDg4gFAojvz5hajSuW5vb68o0DkGCNT5GhWwpVJRKXD9yomBAD4UDjWBIBXktJquVipoECo6EOts2mazvzq3U6vWRCnMYxTYSO8Hw3DbDbDlAK3WHVGjM8f5nZ9TvcyDAvS5DgtIVG9orldDuVTC2voq3rx5LcdKuDg2Ni4QPdmVRTAQVkUwjh8Ng8bRd/8T3mwZKt6neD08gO5ZcUsxgWkgYLO45V0F+u7OFgzanc9N4FsE6FSgswd6ggp0F6CTaNqtAN2qw2b7C7HY8MFnq+stYn5Xga5M8VsU6LYaD97D1tbvzEMuvDcdHR3J3L59sIez83NpR9DT34vu7hQajo3C2RlKxZI4ggz29mF4aAjprm65JgTShOvMX/7+JsVUgORbPMZ7g4lKpSK5ZTfqsj/mJ+dLrhsIXOUu3+M2xB2EqnbLLSCAT9xNuH6jYcn2vCISua+GgojHE+o+4KjCEb7vbY/ntLa6ip2dHcn7/oEBzM7MYHqwV5xT1P5smLy/uO4hUqhwI9Vve9guUMptRyKfc90VmgDdqroW7oFrAP2pq0BPfGYFuiXFDsqK/+KigcXFtwLRT88v5DrOzk5jYW4Kia6YFP6F6EQhieXO6973u3O/b+HXPH0OHzkC3vjSAP3uA0kD9HZJqAH6zaioYru7/+6mFejt86ojC6aPPD+2bk4D9A8Prgbo7WOoAfrtuXWfBWjvz2hHA/QPH/J6CzoCOgI6AjoCOgLfXgQ0QP/2rulf6Yw8626vv2/dJkRXQFeUpgS3AQNBv7Iqp+Ws5fMhTNtdFwwelUz8/HIN//3rW/y+tgO/YWF+ZhT/9eMMJvuSGIr7EAyHULfqsIizBBoQqikrX0IU+S6KMtLAVuBIqKjs0zuxcCeUPjs9w6tXrwSg546OBcw9eDCG7u60gEBaXO/t7Up/3AcPRjA+PobhkUF5rwn1qBp31eTKkpp9lQ0BF1wICD3wJyCCwlTDlG14KkbP0lqBcGVH7T0cYh92xtlT81LRq+zfHbGgD4ZCMP3cl3qY1HBqKFcvUas4OD+7xJs3y1hZXhfAQ5vfh4/mMDEx0gTo7GNLFbpSCN1UoN8A6DbQ8BGgWxqg3zIJ0Hi8RAX62jH+6Vq4HxdqGMymMT8zhblBpUCPBAKq2gQN2J5FdXOb123bmy87BmyDuPd6/kte3fT3bDk+0X+5/c/52cL5KQ4O9rCxyeKRZVQqZbFrp1I71d0jecAcYx6m02l5j2OD8O7k9BRHh4fi3EDA6DccxGJR9PT0yBfVdPzs5eWlWGhzPY4B5iYhJrfHdbjQxYKgniCS44Zjgl8EXOy7Ho1FpYiEhS1UFBeLRdkOt0FLeX4ngOTrZ2dnuCgUcFkpCYykxfXe3o6Mm/5+pc6dnp4VgK4U6H5xV6j5LAH4d10E0bZ0PGjlbZ5dtuWORf6bAJ392lUP9AaW1zfwemUNfwWA7inQBaBTee1auDcV6LRwdysSVLGO6pPO9PYAuvrBBegS1/YAnZdFCpbcggsCdDqKrGxt4PTsTNwPwrGoOCmkMxm53AHDRMgfQCISRXeyG5FwGBdnKmeZT8w55hJzkjnL/GbeMeeYuyyuOjk7k5+Z41wnk8nIdxZ4cM7ltjgOvIWnw/c5FuLxuIwrrnd8fCzjwCtMS6VSMl/HozH5KI+D++Mx8X7CfR4cHMhrPG+O3bm5OcwMqP1LLlqubbzreiIb6oQ3tBQqePOLjQh8NxXoZlB6oK/Rwn19D7+3WLj/8Jks3JUvpOo3Xy7bWN/YxsbGJvKXeQSDAYyOPcDU+CiikRBM04egW8Qh1UmtMbo797vrFKLX+wtFQAN0beF+W7p3Cn+1hfv1SGqA3j6zOs0rDdDfjWNHdRkd3s86uz6dbVwD9Pbx0gD99jzSAL2zMabX1hHQEdAR0BHQEdARuOcIaIB+zwHWm7/XCIh9Oy2XYYgFdLVhI39Rlof4hAThoB/RcBBBOigToFMtZ3z5AJ1Wuye5EywuLgpA393eEWA4NTWDwcFhgYZUsh7njuH3m+jv78PAQL/0Q69Uyzg7O1VA4+ISNbd3M8FFd6pbAcdQSJSMhPTn52coUq1I8A0fYpEostkswuGQQMhC4QIXFwVR5BKYS59pn+rDHolH4Rflb13gST5fQMOqy2epls9kUiBsIWTnNs4KJzgvnKBaaeDysorNjR3sbB8KoCRkWXg4jbGxIcQTEfgM2no3YJiqj/QVQCfAb1GgiyLd7YGuAfp7x9ttAH0gmxIF+vyg6oEeCQbhNBw4jGc7gC4y85tqdFo5qn73N5fb/gj2sec0lbm2UrrzIWy1UsTp2YkA5rXVJSkSIQBMJGLIZgakgIR5zrwiNCTQJtjLneSws70jcJpQW8C4VUM0EkZvXy/6evsQiUYkj/n+yemJgPS6KGfroowlNGTeUq1+dnqK7e1tgYxUpROap7rV+OlOpcSJgftlztOWXe2zhnQ6hZEHDwQwUtHO1wniz8/zOCucy7jL588ESnKOmpiYwNzsgli4J25YuNcJ0DugiqqgRy0s3PEWXhEBuLT2dpTDBP8dtJUttwD0SgMrroX7Nw3QF2bxIxXofW4P9JsAXdTNqge6bbIYyFWguz3QpT7ES3GfzeYWbphZJqVU5jcV6J5C2mstwLwjRF/eWsf2zg5O3DmYuUVXBX5l0mmkk92IhSPwG6aozg/2tnBweID8eR7lcknyl9vuSibR19srAJ055eXk4cEpKtWK5DwdHlhsRQcTjh9+7uBgX0C+UqGbSMajyGSzAtpj0ZgUflXKFeSZ34ULFEuqSCSTzmB4eAhD/YNSBMIc39/fl3sOt8Wx5xWxEOjTJeLhw4cKoEeiUsDF+420CWkF4Z0o0FtaNTTj6wF0KtBRh2UqBfqXBtBbLdzrNQenpxc4zp2gWC2Ik0tvbxa9GRbKmfAbPqgGEO6c67ocyEsaoN/r75ff+sY1QNcA/bYc7wykaQX6zThqgN4+szrNKw3Q342jBuhf9p2507GvAfrt11MD9C871/XR6QjoCOgI6AjoCPzlIqAB+l/ukn+DJ+zAdnxo2EChWMHBUU6gLx/cZ9JJpJJdiIYDoBCaeI+445Mr0F27Wf5hRSCm2p9Su36l171mc+0AxYtLbGxsYHVlFYtv3oiqL9nVjVQ6g9HRUQF1hHjxRBypVDfi8Zj0bz48OhD7a/bYpSK3XK4oONKdxMjICIaGhgQUlktl7B/s42B/H3lXOWjXG2ID/GDkgfScJlgnkCQcKV4WFTSPhBGORATwJKmyjURQb1Rxksvh6PhYFMNcJ5VOY2iwX/ZH6J47Ocbh0R5yp0coXlZQKddxeHiCk5OCwMmpqSk8fjyH8YkRxOJhwEeAXr8B0PnA06/iR3ogik/28HX7Avvq2sL9PSOcAF16oK8d4x8tCvTrAD2DcMAPxyKEva5AVznqugE0vdqvMtcRu/0OAbrYlbNPudsH3W6gyiKQ81Nsb61jfX1NcrlWK8M0aVOdEMDX29cntu4EgvV6DbncCfZ2d0Up66mta5UiTMMn+c4vjjlPSUvwR/hOgM+x5b2eSHDdhBR8rK9vCPxmPg8MDEouU1nOz10WL5E7Pha4SMhIpTlBIgtVCDIJ0FVBS0XGDmF7OMqCEz8ODw+wurYmNtTT0zN4+OgJZqZnBKD7TfZxp6uDj2232/aUv+0Svw+gy3wjrRcUkmcbh4BjSTFM1QggV25gZWMTr5ZXsbe7rSzc5yfxn48mMTMxipFMFJEAS2y+oKU11XweyAZq8Mv9YCdXxC+vt/DLb7/j+eI6pAe6APR+ZeEe8iNiV0SBLj3Q2d/8GkBvVUmz0MM1LvGeYApA9wp8OJu7RFN1w2iCdImZaztu+E2x9KcjwVHhTPJgfWsTO7u7sr60AAiFMNjfj4nRMfT39Erx1GW+gKOjXZyenEpbAOY4ld+c81mgFHdV4/z3xeWFAHeOF/YuFlX4+bmsz3ynwpx9jdkGZGtzC7V6DcFAEMPD/RjoH5B7BY+F+cyxQVBPS3nmfL1WR6IrIfndl+lRDgb1mrzPCBCQcywcHR0KdGfxyejoAzxceIjp/jSibG1gmnLc3jiVCqgbFu5eS5F22SbQ3Ws/4oaWmWn7ItK73rA509VhGS5Ab0SwljvHz+v7+P3gFF2pFGYeP8YPj4cwOzWOdDKMLhZsOYCfZWSek4A73akGJzZMt0CisxGgWp14i/rJEGcYAekWUC5bKJbKcEz2tbcRi0cQDXEesAWgm1LaJhECNEDvLPx67VsjoAG6Bui3JUenoFMr0K9HslOIpi3cb7vTfxm/cWoL9w+/kWoFevsYaoB+e25pgP7h405vQUdAR0BHQEdAR0BH4CNGQAP0jxhMvalPHgGFn21Y8KNm2Tg+yePN8jp2d/cEtI2Nj6C/L4tUMo6QWIkLs0JYMLp6lH14aeDZ63X8f78s4l9rOwj4GpifHcP/+7dZTNDCPYYPt3Bv6dfK/sOeqlRAsNizujbX4u1qiJ1wo17H+WkeW1tbWFpaEotXqry5UElI9S37Jz8YGUa2Jyt9aQk8aH29u7sjEKNSrQo0oQ0vP0PoQVhNIMN1aQVMlTlBBr/yZ+coXV6KupeQkgstftmvl98JXmgzTJBIlaTj96NUraJwcS6QhbDl4iIv2yI8JODk+ixmOM+f4ix3hjJBC50DbAeHR8c4Pj5BLBHD7OwMfvzxB4yNjyISDcMw2RebUNVVNYtdsrpmzYcZtF52e6ITfuke6O8fgpbjAfRD/P3lhvRAP7qoYbAni9mpScz0KwU64Y1Vt+H4LdiiKr/en9gnkn+1r2uPt26xavf+CG59qMjXCHwJdGn5zw2JCl0U0g1UK2XkC6c4PzuR4ozDw33kzvK4LJZkv8x/uhYwzzzbaOYyAaRnxe6zHNiNhuQ/xwHHj2czzfzl5wnWOVaoxGVbBMJ4T6HLAhaOEY6Z6elpjI+PyxigwnZlZQWbW2uiBCaM55cATdsSFTvVxB60pyqY/+7JZJCIJ7C5vYvFxSVcXhbRPzCE2dl5Aeld3ezlHhJc1iDoZnGBFNpcKcpbe8xL2FzVuYKK7RevBzpjLr2uHUdAqmFbME0/qr4Ajko1bOzs4dXKKra31qQv/d8WJvB/H08IQB/MxBD3f2EAvXm6vA9cOVVcB+jb+OW353i+uIak4+DHRwv4frwfT/qi6A4HEWlUVB9usXB3pOBCKdCrgKm0vx7gZdy4LuMpeuB3At7ebl/U1qapWl9Y6jjpRHBaKaNwUZDCo4PjI5ljWczEHGWRxtjoKPqyPYiEI6jQDeQsJ3Mr53LmqJ/tOtw+5ryu/FJuB+eSe+neYWQyWfkMi6D4VcjnEQmFpdCD8/VZ7kSKR7i9iblRKbLicbL4apfq+JOT5j2C44i5z/sHjyGTSgsMD5h+Ub6ned9Iq/vG6uoq9nd3JVZDg0OYmZ7GVF+3fI6f5z1OijoYc3fe8OLrze/mLQl9G9yxzQB8tgXDUi1abCMIx4zgbSOMVVq4b+7jX8enSKRTmHq0gO++68H85BR6YzGk2ZKc9vy83FK4or7ktwavRcufUny/C9DlQbI0f6GDDlCrAfWGDcdUTjp0uDcNR/qfS1sVd569tntVRaYXHYE/HQEN0DVAvy15NED/08Oq+TdKpzG8OaFf/Z3zbiHlfYKlTo5b7m4d3Ic62Xa7ooIPuyp//tMaoP/52Hmf1AC9fQw1QL89t+5znnt/Ruse6B8+4vUWdAR0BHQEdAR0BL7BCGiA/g1e1L/UKameyw3HQKXWwO5BDr/8+gJr6+voSqYwPzuFsbER9PbSllrBkK8BoFuNhgAdMqFCviBW0hubmzg8PBLVIIEfARhV6IR6tG+nSrZwkcfe3h5KpaIAEirFCcjYm5zwQ6CZYYgVL5WMfC+TSQtw5HsHe3vY2doWEEPQEQqFUSxeClwklCG0nJycxNjYmIDEk3weOy6YKZVLYhVcrZUF6gSCfvT29CKdYS9o1XOXz1mi4Qiy2R74DBNr6xtYW1uHP2BiYnIS333/WK5XLB4F2eH7ALr8YaUBekej/Y8A+nRfFoMZZeFu08I9YEGpyl2I5O2N8Ktlz38E0T1QdlOVQ2Ul4SKLYEwpcHFQKZVQKl0KyKZfBHtSs5jk8uIc+4c57B8civ05t8kiD4I/QjqCPS58rakU9wcFpHG8HB/nZGxw/HD94eERzM/PiWU1lbJra2tYWn4rhSAe5GM/dSrMU6m0rEu7dY6Z46MjPH/xAjs7GzK2IpGo2zvdgWWreIWCQQGF4v6QTGJoaFDUvVQKb2/v4s3iW5ycnMrxj0/MYG5+AalUBn5/0AXhVNQaTZDnWbL/WYB+00ZcChgIG00/ai0A/eXyCna21qmB1wD9IwF0zuecXz3IzfxjsUfRaqBuWTI31hxLgPZxLoednR0pcGKrjWSUbQW65LP1sprXadc+ODQEuiUwQQjhq5WqfJ4FV+f5vBRs9A9PiHMC2xNwzLAg5PDgALVyRZTizHXeX1jEwnEwvTAuY6dcKYsynWOCIJ2FLeFQWJxEmDcsNOCYJzTna+zVzuMaGhzE8NCwnOvy8jI219fFxaQ324PpqSnMDFCBHhXFPO9vUrh19XRVbs7eg2oWJ7DApu1yi4epZfilAMew6k2AbpsRLFkRrObO8dPGFUCffvzwswF0Fo/5SMkJ0R2gVLJRKldRszkPmnK/jIQNBFg/c+X5cd2xXQP0ju59euV3I6ABugbot42LTkGnVqBfj6RWoN92677tpt5u/dZWUZ93BtcA/cPjrwF6+xhqgH57bmmA/uHjTm9BR0BHQEdAR0BHQEfgI0ZAA/SPGEy9qU8eAcJz22GfZhPVuoWd/SP845+/YmVlFalMFo8WZjE5OYa+vgwiAdO11f3yFeh2wwKhC1XABC0EHcViSX5mb1kCddpAU/FK+3aqabu6ErDsuoAXAgzCbsLr7u4UgqGgfL5IYHJRwPER7dSPBBROTBDAD4qS8DR3ItCDvaQbVkMgOdW93B8hJHvZPnnyRKA9546l1TUsLi/L+5ZtCVAhsCRwIRSnCpJgn38ECfBPpTDQT1v3YVHWvnq9iLdv38p1eTA6gocP5zAyOox4IgoR5hsNQKyZPQng1cMXDdA7H263A/QMZiZdBXomjWgwCKtBP2MLjqGAcKvatlMFOj/vPVBsAjICXAIkS9m3M194TfPnp9L/nH3F/SaQSiUlD4N+AxWO8Z1dyRkqw2lDzbwniCNAF6jOFgdjo+jr60c0GBIoVy6VcHB4KIUgbEnA1Orr78fU5KSME3724OAAG5sbYt0eCATFcZvQkWrgbDaLhYUFyX8CL77+9u0iDg72BAb29PbIdoKBACxLKdGrVfaOLkirBLZZGBlW7RPo7rC/fyC5T+VxMtmNsfEpzM8/RCbbI7isYbH3tgGfPyCx/1AFuih7W1S+Xub4LILddxXoGqB/XAW6uCxQgW7bUlzEOZrK7uML9rw2kejqQqonI4UdJ2dn2NxgC44dVCsVRAIhgeG8J5QuzlX7zC8AACAASURBVKU3OQum2MaDucTP8/5AhTrzaX1tXeb4ZFcXsgOjGBoeks+zjcD21rbabqmiXEHOz1E4P5dc6+/rw8TcGEZGhuU+w8KmtbVVWYcAn0UgbMtBqF+pVEW1TvcFtiaw6g0B6Gz9MTw0JPeBleVlrK+tyfjp7+vHw4UFjGcSAvNNn+Gq/Q2xzJc5QXneq9R0/92pAl0BdAsmfdGpQPcFYLkAfS2Xx08tCvRpKtC/7/0sCnQxmpHxSEcIBycnRemBXiiVBJ5nshlkM3EEA374fVc6PK1A7/yepz9xewQ0QNcA/bbs0AD9w2YODdDbx6/TvPpSbFY0QP+w8aD+jnF/mWnZVGtcO8uNDz+e+9pCp2NfA/Tbr4QG6PeVpXq7OgI6AjoCOgI6AjoCfyoCGqD/qbDpD30xEbDFwL1u+QSg7x+e4Kenv4vlOB/2z81OX1Og85E1H15/6RbuVOWWLos4PmQ/94LAZ4Jw2lMTWLC/LC2kqSi0bQW6Caup2ia848+joyPo7e9HtrdP4Aa3QxhCgEiFI/tK0yZ4bm5OFOViZV24wObqmmybUMbrL03wSMhIG+vvv/9eADqB+ksC8OUVgY8EI9lsRrZJgE5lrun3CRTiuvyeTncLoJmZmZM+vy9evsKLF69Qb9QwODSI+YUZjI49QKIr5tp6N+B4dvstFu4CdLUCveNReCtAz2Yw07RwTzUV6AgQQrkW7h7J9WC617e49ShusXD3Vrn5YMFTrvM+5DcMsc8+Oc1hbXVF+pnXayUku7vEaYEQj2ppujAw7wkhWQBCiMjtMscI9OiaIP2Z+/oQCYYE0DH3uD7zlPnvqcxp4U7wzff52uVFQcYXFzoqULFOUE+HhkePHmFmZkbGIF9beruE3b1d4WDcBlsVcJxx4Rjk9qh2p8qcucrjJEAnjOdxvFpclGKYnmwfxiem8fDhI/T29sMv8N6n8ltsv122SMMFfrnBlNhRpftO7+j3P7hsBemGZUmP6isL9128XF7F7vaGVqB/RAt3UaDTthwQKM4cpFL8+PRMmpDEuuLo6euTQqfLUkms0w8PDgW4J+JxgeGNSg35sxPV7zwel/wmGKcCnOOHOUwFOud15ievc7Q7i55sFt3JpBoDhQvphc7FNAwcHRzKsbAne29PD6YXpsRlgetyO1SgM0c59pi/2UxGXE1YBFBmjpeKsi+OraA/gJ7eXmTSaURCISlW2dzakt7tHBssvJofzCIei0mhiVi3GyyhcWcBN9Gl2MNzJxfSfPel4XPbEjgW2FzcMoIC0JftKNaOz/F08wC/Hp2gK50CFehPfvg8AJ2j1jN2r1RsbG3tYX1jA8dn54jGohgbG8Xog37EohEpHFJadddOvjmZagv3u2eGXrNdBDRA1wD9tpHRGczi7yvXt+R9XmbwWxxDvuVR2SlE0z3Q22WDVqC3n7fvb+R0Nu47Ow4N0NvHSwP02/NIA/TOxpheW0dAR0BHQEdAR0BH4J4joAH6PQdYb/6eI+D2QBcLdwtHp3m8frMiPdATXUmMjQ6jv78H6VQXoiG/UnJ+JQD97OQUK0ur2Nvdg2Ea6O3tQ29vj8ByArrl5SW8fv1KgB8VrvFYVGTCngKdKsW+gQH0DfQLVBSVYqWC09MTUfFub2+JvfT4OFWHIwJjquUKDvf2cXR8hEpZqRSpZqSqkYp02rc/fvQYk1OT8v7bxRWsrayL8rE7lcTo6AOB6IQ8BEX1Rl3Uvzu7OwJaIrEQ+of6MTc7j2g8gcW3S3j58oXAGELPx0/mMTU9KdsyTB8Mgz3QPdTgqdB1D/Q/O6jeB9CnJydUD3RXgU4Ld9tvNy3c36tA9ziXSCTfbYgotQ4Ewa0WzaI8tcT5QNn7K0vn87NTUa5SDZ4/O0U4HJA8DAVDYnd9IW4MRVGJ9/RkBV5zn+ztTPtrti8gVIzH4ggHQwLrCKVoQc0ikNxJDgcHhwIB+Xoi0SX5avgMUcFzff7Rfnp2KqCeSmEWhVCBTohOAN6oN7CyuorNzXVcXl7ApE17dxKxWBzBYEBU3WJHT1vt83MZk7Zjy/vJZBdyuRNs7+yiVC4jk+7B1PQUFh4+xMDAEOKJLgSCQTeKBOg+Bc5deH7Twt2zuZY+3u/pRUkoymNijFUvdBuG3RCbeQXQ69jY2ZUe6Bqgf1wFumfhTsrAvCO0Zm7tHxyhXK3A8fkQZtsKw0CpUkbJdRtJ0YY924vuriRqnLtPjiTfOPcyR1iwwVyPhMOIRKMylmiZzj7ozLu67ZOxw2vMvCb8ZkFJKECnEEcVUm3viOKczg2zD6dVkcj/z957MLeRbVm6Kw28IQCC3pPypnx3dL+JeBGv+3dP3+k3PX27q0r3lpGXSIreggRJEC7dxNonEwQpUEWUxJKq6mQERQpMh537nCTy22vtVKpjB7+7y2OymEq1KeC+xLY9kZB8Yw7zWFyHv6NFe8yyxPqdY6d5Wpcxev/+fXxzaxb5XF5U7FEeRr3QVUFIpEBXP7/dYz6c+S4BMo5JgO7DiizcrThcM4XXfhqLlSN8+2YLfw97oIsC/auRj6JA7wbop6ceXr58jSdPn2F7f18cNe7eu4tbt2aRy6SRiFnSI14D9F9719Pb/RIk5f2X9wf+Lcl7FYt7nMBGJldUrYCSKZlvOHew9UCvh9rXCl6uE8DKTfOct8M7E+bi+/wlBeV1AoBPJ+YaoF9MGg3Qew+j/nJWA3QN0H9/9+9+x74G6Bqg//6yXJ+xjoCOgI6AjoCOwJ80Ahqg/0kv/B/mbSuAHsCG4wc4qjWxurYjqs80VXrDgxjIEy7HEbeI6ABCRFGg86GcAezUTHz/dBn/9ug5flxah224uHt7Fv/6zW3MD+cxkTUQTxLeOfB4LJPgzxfFBeGVgL+I7Urj1rBndBhj9i7mByr2jeXC7zxj4QUhb5R+xASKPnvA0tbaR2V/H08fP8Pi4qIADqrBs1n1ZdsxsY+mdTrtcodHhkSlG4tZIPCg0pyq9Uwui2K5LMCCvZn5nQ9LCTYITwg/COTZS5dqXov20U47BJqG9GPl/h4/fiIgnH3Kv/7qK3z+xReyr7WVDbx+tYQ3y8sC79l/mpbyAlfYi9ZU6t/t7S3Zjxs4yORTGB2dQCKZwsrqGhYXX8P3A0xMTeKLLx7g7r3bGBoeFJhJRb1lRZHSAP19h+1lAJ3QvFuBnma+OP45gC4u+tEJdPdA735dnnf1AujKpvmth2eBL/CaOUIbd/58cnSMne0tUXcToAcI0G61BDw6Pp0NPMl/KmJZJFIuDwnQY6HH1uaWtDYgZOc+2ZuZ8JsqXCp2CQHYxmB3l8rwCk5qJzIIE8kEBvIDYhefyWZEGbtfqQjkPDw4kEKT6Zlp3L59G1OTkwIVmM+rqytiDV89PJTI8FgEmVThstc5xyatrmn5zjHJopJYPCaQolary/jPZvKYnJ4ScDk6Ni6FP3w/jJVpxCSeUkLSBdGV+0KoWQqHBaMezSe98oTxkH2GAIT/twIC9BiasLHXIEDf7AHQF3BrfhoTgxlk7I5e+H1T8QNvzzlXOSUwKm3YcH1gff8Uj56u4dHff8JPz5cwEAT4+sE9fDE3is+G0xhIxZFyGqqVgK/maLog0P4bVKBzAoqqP8I2BJziGTtJ9bcE0ufn/s6b5NwvPa8B33UlF7a2trC2vonT+ima7TZc+DLv1ptN2TdzYHxsHFNj46JA99oOjqsH2NvblQIQui0wLzlm6E6ibL9ZvGSJapwtOvYPqlLswf3SOYHjgOr1TCrdUZlvrK1JjhYGChiZGJYc59gi9N/cUvM2nRiYN9H7HigUpJAklc3Ie2I+b21uyncWovD8WazFcUt7dzo43LhxA3cmVTEAx4/0Pw/veeK4INN8GNBQef5rALrBdhAe7+++UqCbSbz2M1isVPHtyjZ+CAH6DebB16O4O38DQ5k0SiZg+GpMBVbo+hChtejWc3XO1pXfUQGYekk51auiGB6NAP3psxf46aefsVOpCEC//+A+7t1dQC5Ltb4FWwP0Dzxf6N2p4abGmwboVx/YGqD3GjsaoF+MSr8QTSvQe+eVtnB/Oy7XWk90jTvXCvTef3dogH7532PXWYD27r8CAxhth49M9KIjoCOgI6AjoCOgI6AjcBYBDdB1NvyeI0AFqwB0g+pyA203wMFRS/p9UzWTTNlIJWOIxwByWFGgA0gErli8Eo7s1m18+2QRf3n0QgF008PdWzP4l69vYWFk4JoBOvEg2coZTKBQlBbu1YNDUXcTdBO4UM1KyEjLdo5bqoUIFYdHh8SCfWJiTKALofr6+ppAlEa7DSuu1ILSw7ZYlO9cuE+CEaoVuT8ClkwqheJAQWAi7YT5+uraGl6+eCEW8ATkDx8+xOeffy4ApVlvYW1lHa9fvRBIyMW2TTkegTyV5LT/bbcdbG1t4vCogiaBFYGAFUP1+AT7e/swTAOjY2O4f/827t6/g9GxESSSFmxbAaKLPdA7DzGFdJgKSAQGXMODb7DIoQWI9bgvNMQIYjAQg+3HAaoTfReW2YZvWvAME60gjkrNw4vFdXz3wx7WVw+RShTw5Z37+IfPbmFhehTlgQBZ04YyYj6/fLwPef2NXn4abLZdfL+0g//8eRnf/vQcO8ctjJUHcfvGAm6OlDFWOrNw9y0VTy6XKtC7P2ESNr5DBf123AgjPXmQHwstrgnz6rUTKdhg4QihM2EcgWHLdaXnM0F1lM9i7W6asg4trA8Pqfg+lv/TFp49ownwuF4EppnLhH38TlU6QXc6k0E+n5EexFz4e7om8Hy4HfOZLgnDw8OyPlXwVJIfHanWCDwei0oIzlnkQrU5z9NxHNVr+vgYzXo95LEB2i7bExjSyoDjkmOrVC7LsdQ4sgGPua3gOQtxuPDnKN+kXieM/7sU6Fw/eqDLWMl+CNDhCYRtBhb2Wx5WN7fEwn1zfaWHhXsaGev3AdAdKagC1vZq+NuzdQHoP79YRs7zzgD6SBqFJAF6swNyzwF0vy1uJR24G/Xq7rIVN6Kfw4eO6n7Uc4LoXDPO2cwdlecNtB0HzVYTtWZDctHxXFmXhU2DxRKKubyox3mjaJ6eoBbmJRXfUgRhWTIW+EUXEeYNc1dyrnEqynBxKUmlUSoWRSHObQjIuS+uxxxl3rGApMQ8LBblHKK85T2C63A/fJ3HYc6m8zmBb9KyIBxPfF/w1JwhwD2AQHue31QpL2OC9xqZU2glb1uQaodo6ZpPAu+SeF4y7SkFugeLMWSxjRmHa6fw2k1hiQr0lW38uH+I/GBJLNw//4YAfQGDqdRvCtBduj+ExRnHxw5evHyFFy9eCkBnnG7euoHbt2ZRLOQRozuGtnDv70an175SBDRA1xbulyVKv0phbeF+PpIaoPfOrH7zqq8PFFea9X7dSr3O++xzKP88O4/arvMz4TUy7reLnH9duHpupQF672BqgH55kl3nOHp3amuA/gGHvt6VjoCOgI6AjoCOwB8nAhqg/3Gu5Z/xnRAmI/BgWgml7DYMnDYCtB0fsbgFPpsnh7JCrvcpA3T5oEAVZAjQ2QO9snfQ6TFbrzfEnrperwnMoLo7kYxjfHwU7OVMAMfXqBhkj+XKfgWVo0M0XQfxWFyso2mlyy/CQMJJwnZCdAIdHp/WvsOhWpeQhdCelu9R32iC8ZmZGbFyJ5Tkww2qb9nrdntrS8CN5ztIJRXgLA+VBLRzX9XqAQ6qFVSrh6id1OC4AQgSBALZlih/JyZHMTU9hfIQFehBxy5YA/QPM7r7AehUoAcWx5R6MPQWQA9P6ZxK9BIF+mVn74sXg3JwkIVj2KO7A50LPHiOEwJ2X1wZ2oTthG6WJcAv+uKDLII8KSoRBwUF5ZlbBPNUvDJ3xbqc+/U8WYfr82cF8mzE47YUbfAghJltpy0/85jcTzKVRDyekIIOKnvJTwUsttpwCPdNQxTdcn62DTsWk/PnOlyfRTtyDqHamOMnlojL+yD4tGJ2WAwCmCwe8Vn8odSqEWJUAF2uiFyTSDv3boBOmKmUsAYVwtyfT98OnrOJRmCh0vKwskGAzv7zK7AQ4Jt78/gfD+dxa34G44N/dIDuy/WkAJ3RNrw2/70coIsq+cxVQZTLlwB05iGLhhh4/sx84FfcYH6o/zc9R3KI9zHmboJFHXQ0iNHOXxVAmIEreUnnEIHZLL6yWGikLNpZ2MHrGe3f812Ve2yRYBhi9c57geSg60kBFvfDcUebcO4rmUxIyw8ej79zQ3BO0M/9MLfT6ZSsYyh7EMlxt+2g1WpKQYDv0CXCVkUDhMWWqYpUbF9yncfxZYwqkNwpRJA5oGu2kLYDV18cw4RJV4uOAj0G10rhtZfG0n4V36/u4If9Q+RCgP7Z1yMC0MvpNIodR5nfQIEOQ3KNRV+1moO1tXWsrq3j8OREYjs5NYnZmTGlQA+LVrSF+9XzQK95tQhogK4B+mWZ0i/o1AD9fCQ1QO+dWf3mlQbob8dRA/Sr3d8+1lr9jn0N0C+/Uhqgf6ws1sfVEdAR0BHQEdAR0BHoGQEN0HVi/K4jQKtdoiXDhutR1QnUGh6arbYAsUTcQjLBvsYKoodrf0IKdCUt61aU8qE6n65TIUiFN4FJq91Cq0nYF0IKKsstAnSqVwdE4UdAQSBBBWCz2RAV/kn9FG3fFVvdRDKJXDaLXF71oCUMqR4dSe9o7l8gjeeJQpF28GKF3G6hUVewhnCHqlX2Wy8WigpImobsh0D8+PgIjWYDgc+CBgJOG9lsWo4nfZabdSkAaDTraLccuFIsoOzwCVgI0ZOpuKjWs7kMYCjoQ2CjAfqHGaWXA/QSbi0sSA/00SIV6DH4TgDf8nsD9K5O590A/V09uHu9AzcIrzHBoqcsxtnHmbkoPbsF+hKyKYcGl1bvBq3NVR/WaNyoFgm+suEOoVv0O9k2tC2PoDrzNgJ1zD+Bln4gY4oQXFo9eJ6ck7KuplLblLzmGCB8Zl6y1zkfZilniMiqOZSKE8iFsLrzEJCuF1BW4WypwLFPaK4KBlQ5gWFYCiqaBkxX+bZfBOhRLK8O0M8r0KPjWQELcUylQG/7WN3YVAr0PxtAFwh8wcLdb4tDQC8FevQQ+KIC/azM4e2H6d25KtsTWouDhsoFt2sgMT9ULYoBiyYaKskQs8N2B8xNaSOizo+5e3Hh667H+4RyMeA8zR9ssX1XCnTJeTscb6HaO3q/3Q+6eSwpGPF9mcsjO3eP5xm2H+H4lDYBVH67nhrHdDvguJZcN5CMqe9SKEOAzsICjs1u24r3UKC7XQp0sXBnD3QrhVduCsuVIwHo7IEeKdAfCkC/IQCdFu6qJcv1A3SWvXi8xwdAuxWgWj3GIfvIN1tyvYqlIgZLWSSTcVGg8w6oAfqHuQfqvZxFQAN0DdA1QL+eGaFfiKYt3HtdB90DvVdUNEC/njH7ofba79jXAF0D9A+Ve3o/OgI6AjoCOgI6AjoC1xwBDdCvOcB699cbAQL0wBML91bbQ63exs7+kdgqUylaKObEBjWbsaW37aenQD8jkaoHLP9RsFB67bqBgDz1gYzcwRUoQhhC8CAQzzZF7coH71yXqkPFKAKxvHbCT9vR+hFM5HdZnzAm7I8sts6GqeyjQwtegpZIFcnXImWt+j2PpRSTrtuGS+Vfpw02+y1Tkctzs+QYCtoo1TkBAgxLthXQIr3hXcQSFmJxgsloX9rC/UMNoksBOhWZC/MC0CMLd+mBbgUIeinQPzBAFwhIgBco63LTUFBPHvCHAI45Ijbm5hk4lyETQrxeypYOYOxYbIdq+lAuFW1z9l2NncjmnDkZwfRo/HDsiRpYxh/V6Aq2R+fB16MHKAIXo97XhIUhtReQL7DcQGAq6E9IyYNzrESA2/TMngr0KB/6Aei9eqC/pUCnhfvL19jaXP1zKdDDuS5SoMudwmshiAo1wklNgexQdc68Uw2t5aqqsoneiukInkfFHWp3BgynM+nDD/PasBQklxxiAYeSKsux1B1M/f/cIv8X9KteDs/JDVqhEtyU3ussCKHSXMYSnRdkCg5V5OE9JbzRKNAd9X8XSC8kX+UsoT/Ha+gWwf2Jwj58OxzLnbPx1TbcV4C2WiV8fwoKq4KxXkt3vK4yBwpAD/xzPdAdK4klL43F/SN8t7otCnQC9FsP7+P+V8MhQM9g0FJuDuLkcN090EEnDPE54J8vaLVY9OfIvZoFPclUAumUJX+zsPBPW7hf5errdfqNgAboGqBfljP9KoW1Av3iLfnMneZq4/JtWNy5BuKC9FtahF+986/8RdJH26Z+80or0N/OHg3QrzaiPtZaGqB/uMhrBfqHi6Xek46AjoCOgI6AjoCOwAeIgAboHyCIehcfLwKETuwJDksAeuWwhlev32BzaxupdAbTk2OYnBxDsZARJRehFUHFp9IDnezgXAvpLoAuujzp7a3CqyAzlYdKtcstRS0rUEOBRMVRqExU27DLMk2v1fpK7U2lZbSNwAzZPyFeaOMrSkK1DtdX66h983iRBbTaisULBIrROr6AGa7HL3Xeajs5KY/HILinzb4rFte2HYcb9nX3qfpkz23pux3ZTYcoRtGqzvmoH3QP9H4G3y8BdNUDvaQU6C7HSm8L927NaPezM8mTPk6I/dWZH2c5FsAiUgsMWKLCNgUiSuEFk8xSauyLS8fBoespbgS0o3W7H9x1fyg/p2IPFeIR+O4FPiO1OXPaMun6EOV+qMbtAuY8dgTQea9lsUv4ZoXUcf8cn8TpnAsEvstYVKr4mGfDCLF7dw/06L2c64F+wf26O0YR9FTgX41hvg8LoQIdtuqBHlq4/9kAOq3YZc5T9RkkvDBkLgqdDmQiCws6QpcD5fTeLZfm9eyd/RcLNTruCI5SY8v8yymS83l0HNm/D5ODVhn2I/Cdt+F5VxFJNI4644nXVxwdWOWhoLwA6wiMdz2JlXmbBU1SyBKAIF/uGexjLgBcJZhAbW5HEB/9rjvZomlaILnqgS6DXIpFQoAenYfsK1TYdxXl9BqzV5lWVA90AnTGiQVAcbhmCq881QP9u1CBPhBauEcAfSiTFQW6tHr5jQC61Abx/u4D7O7gsGBJim98xBOmuOZIa4kwLlqBfpUM0Ov0EwEN0DVAvyxf+gWdGqCfj2S/EE0r0Htlolag94qKBuj93OV++3X7HftagX75NdIA/bfPX31EHQEdAR0BHQEdAR2Bd0RAA3SdHr/vCCjI6wcGmm0P2zsVPPr7YywtLSOTzeHOrQXcvDmPoXIRyZhSsPJLAXQFrXbrFr59soS/PHqBH5fWYZse7t6awb98fQsLIwOYyBqIJxNwPEd6FwcCrRWkVpavqoezAgWkzOdViDyeKE7DT73Sqz3CjCFAjzZVD6EIEJXikEBD9WBWMBnwQkAeWlyHXIN9nXlOyjZX9Y8WS2sqDSMALt8VmOsAmRC+02qayldRBkq/XlrMsk+0UroL2BPApBpCy8M1UTISkhDTKxiolLMhgAkhugKkqrc1rX0J0GlT7UlvXOIBM1TfCuURBT3BvNpfN1WJghwBFwaPOyd04HEBz/DE4jswW4BBu2wCGvaRjrHbNGw/DhCu+C4ssw3ftOAZJlpBHJWahxeL6/juhz2srx4ilSjgyzv38Q+f3cLC9CjKAwGypg2lzT+/fLwPef2NXjcAmo6DR0u7+D8/L+O7H59j97iF0VIRt24s4EYXQPfEwp1gjzrJMzrbUY2G6d7Ns8Nyi7dO6kyhe55+B4a6zpGDs+SmTzt3T/KRxRViy06Ft1zNUO0rm6gxQZVmxAPVgRWA5nYCAbuVseHvBSQyD0PVb/TAg+rcjrpWClQU8FZ5reYaBaHVmBDeHo2mzltTqvNIlS6OD5wzQhtrUZqHLg2qpoRzg6cs2wnUw2PwmLZPgN7RHUvxQAfRRs4SUYHNO1KBcYreoypsYQ9mHzYt3C1LLNz3Wi5WRYG+iO2tNVjwwx7oC7g1P43xUhoZ+5zZdn/Jd61rM6bRxTDQZnd3H1jfq+HRs3U8+vtP+PnFMnKeh68f3MUXc6P4fDiNgVQcKaepoKkULXT1QO8G6F2OBaztUXNcCFsl5cI59RKALmrtMI+6v9NhQIHpUK0mU1oYYwHRgeoPLgPIANzWGUCPFOLcIfM9VKbL3BzlBB0kQrv4zqnJuFCqc1kohe5swGMoq3cw90N7+MBT9wHuS6zgCXbZ4zyE+/KewkIsuTVw204LBkXepaAl1qWelwEd2ruHE4AaQmfn/4sQ50IxjfRA9z3YPt+DD8+Mw6OFO3ugV47w7co2fqiECvQH9/Hgy2HcYQ/0TBaDttGB1XJbCaMSzX3y/sLX+0vls8KvaJ/qnse/Awy5HTXbPtptFy0mrREglUogleTBfMQsqtBVTpw7/Nmk2t/p6LV1BMIIaICuAfplg+EX595zG4Z/q3e91ika67o//pkGXr8QTQP0XtmhAXqvqGiA/mnPJP2OfQ3QL7+eH+/ZSgCj7XR9wvm0c06fnY6AjoCOgI6AjoCOwG8UAQ3Qf6NA68NcSwSinuZOALTaATa39vCf//U9Xrx4gVKphC8/v48bC3MYKheQTihoQJSRJEAPlX87pxa+f7qMf3v0HD8srSNmuLh7exb/+s1tzBOgZ/D+AD1UeEcgnSBMoFwoYlR9ZM9Yn4ATYmSCQ5+wT6lTBQ6LOlst6oOagudKkU7ooUCfAtC2AOQIPhJDCooMH8gTzkQqVsI7PtKPAF+3arL7Q0z3h0P2OxfYH8LuSHUegUaDlQXheQrUVF2F3+pJLX3fO2TwjIoYlguYvFZml/KYcVPvgXrKsziwp6wqTdAAvfdwY1fnhtvCo8V9/JcA9GfYrzoYo6Xx/DwWRoYwXCohGY/DowLdcuETcncJa5WVdKiO7KoV4Wueatn91hKpwaMii84KBHPKM10yQ3qDc1zwOvI7wS8LSgRkq0IJUdDS3+hB/gAAIABJREFU99hzYAr59BATdwYFtyO1NY/hiuvE1Zd4oFondBTe3PSitKprd8zptz7gh8Uy3e+1owA3ORZDJXOoKlb8VBUpSDaHxE7migsOFb/0TqIezhfXiwoBIvjP3/PczbBQoWlY2G+6WNnYwtPFpfMW7g8I0GcwPphExv5UDDUvvsNLAPr+KR49XROA/tPzJeR9F988uIcvZ0bw5XAK+UQMSaepIh+1yZACKM65YQGOXP8QXRJms5BCoDMXFjt1n0vvbIvGhMydXR4NVpsFUQowKycCWqor1buMCz6+4bEUlZbCH8JsztOmbYWAWwFtBaw9Zd4R5m1gxdSPkVK+C66rbUJYHbU4MBmLs/yPxoG6N5w5LUTrxNq2Au3hohxOVF/zaOkUizFa3cC9O2xRDLvPUw7SqVDpnfrR2Ay/uyz2YXEUlfosqLJicO0kXrmZMwV6pYKB8iBuPXyAf3w4jhvz8yjmMxiIGbBYNyDHjWJ4VsD1q3h1936iGIWXKsLqTjtA5aCGSuUQp01VlTE0NIjh4SziMQMxWsuHNUYaoPdOA/3qr4uABugaoF+WORqg/7oxdXYv1BbuvSLYb159Kn9x9jrvzmu/ucX+++Xmu7bu7/r0dx787BMVS3ePk14/97fnT2ttDdA/3PXQAP3DxVLvSUdAR0BHQEdAR0BH4ANEQAP0DxBEvYuPFgEF0AO4voFW28fm9j6+/9sPWHy9iEJhAA/u38Hc7DSGBwtIJpQlLQHdpwLQBabJw3+lxIsAINWxSihKoKdgOp/qu1RJhk/3Q1dcBQzD7aWragizVR9dhTr5TbBQqMCP+qCLrS/72Ia9fQW+d9mkR/buEXAXthDBFtlGurjK9Y+Oq86n2874TLnbDVLPPjSfAcWLiUR7eFGSa4D+QcaYQ4DutPD90hUBuumCKvHupRugy88hUOc6AnwvAehnOdJVIBHCaimtCJXd4poQwvCoD7PkHDm7FZd8DnG6sjp3nXA1ZX98ps4ggO6uSvnlEEZOEt1MVM72HRC9117lQ3+oKmZRQMedQezY1ftX5TPhEjo6dPpIMx6hQ8bFB07vehfvAujRQ51o7Av8d11RErcMC3sNB6ub2xqgXwTo8tAvAuxUhJPr9gfQWdjTudRh+vN6xCh1jizcwwoqjgUWicj1YVsNKRgRv2+Abh9RIZJ4e6v1pJCkB0CHGSrNQxW6nEO3ILr7dfkdYXyXy0h40qp9iLo3iBNJOM5s6SvQ9VC0a3+hgP7c/cQSjfeFZ6jRYOts0DX65Hx6LNEgvwjQOboCD1YQAnQzBsdO4LWX7QD0H0KAfvO3AOi9Tj0E6FH7ltqJj9XVdaysrqFaayKRiGNmdhqzM2NIp+JIxENrea1A/+UJXK/RVwQ0QNcA/bKE6Q+kaQX6xTj2C9G0Ar3nX9I9Grv0NcV9sJU1QH//UGqA3juGWoF+eW5pgP7+407vQUdAR0BHQEdAR0BH4ANGQAP0DxhMvavfPALS01yEdAbaDrBXOcSTpy+xvr6OfD6PBSonx0ZQKmSRiBNeUYH+aQH0sOmusp0OArFhD+V+yio6aj9Lda70QFcgI2KDtH4WBaPnyhchnFKiK+4iX4aKk/TXDS2vFS85g+eivH2HAr3nBxnpYXsGhyIFeqSCj6x7o17qvRMkssl++7cCbzVA/2DjKgLoj5b28dcuBbpYuIsCfRjDpSKSiQQ89uS1lJ1+9/JrALrkWtdOIqBMO3/eg1QLArWG5/vy/7bjKGcFFn0QNto2AsOCwzYAMGBTgYsANnul0+48Zoste7cKPSoauWoACUcjYK6U4VFxCFXBvffy1oO10N1B3nNXT3g6L3DuifAhh200LqJzlk7XYcsH6cPdp4PluwC62OMT5tNSPgKvrgvbjqFpmOcU6MrCPVAW7n9iBTrdPdS8FzpdhAr0s97nV1OgS0FImA+O58JxHLFCj/mGyn0mi60s06XgotNn3UDCshGzLGkTYnfP3aZqx8HcYacC6VUeQnfJVLlBnDl0KGODSHEejsgOvA5/CIH1W8qqbqbdKQFhC5PI6zy60Zyp7jqK9fC4/P9bAL2r+EY1WA/HWATILwHoZ+PlfHGLKz3MPVh+O1Sgx98G6PsVDAwN4mMCdM/jOFQ39pNjDy9evsaLFy+xUzlGLp/F7ds3cPPGLHLZlPzdQhW6tnC/6iyu17tqBDRA1wD9slzRAP2qo+jyvwv7jeFFee7HUzifs9V5ZyDkPn/J38a9NnzfmLzfVfn1W2uA/utjF22pAXrvGGqAfnluaYD+/uNO70FHQEdAR0BHQEdAR+ADRkAD9A8YTL2r3zwCSi0thrbS8/bkpI7VtV0cHBwgk8lgdKSIgXwW2WwSMVPZt7swPyEFulLQC1Ds6pErKj8BifShVRa+sg57KYewRDXhJSdRv1Oc4gx2soe0wDj4cGmtG1m3WwoyCrAX9Xn4cD50CY6UcUpxqKBLpKa4+GEmgozn1PPiLKxU5cpePnwYI97CZ81lOxCE5yiqRq53wQLZJGgQT3Zt4f4BRlcE0P/WZeG+e+RgdLCIm/PzmB/usnCn4pUK9HcAdJ5St4X1uyzHuxU5YlEtfcQtyUPeh3zXRaNRR612jJOTI9RPT+G6bYHMruMgHrMQUFHq+LAsG1Y8Jv27C/kiMrmsFMwkEkmJEnNf9SCXM7xy5KJc7bY8PwfrLuwp6gvdPT4iON1rO6U+DwtcLlhiR2PrbOywJcOZw8NV3sQlLbi7xuNZX3cBr54HO1KgN12shhbuGqArC3c1n7Ko4UyB3um7IRfkagCdVVDMx1arhZPTGqrVKk5PT9E4rUv+u74HJ2y7IbknbTsMKRrJJFIoFYoYyOWQDXNe7gNSWMJ53Rf2zjmU9wqrU9DUqbxSqRPZo3eeZobzcvfrYukewfSzh+iE/RdbEki+Rj3ML2nKGY2nTiFK15P2c20hQseGt86TveZ7LZco0B26VAhAP7Nwd6wEFv2c6oG+toMfPhpAV/c2VVgQFjYYwPGRi6fPnuPJ06fY2q1ioJDDvXt3cPfOAgbyGSQTFixt4X6V6U+v02cENEDXAP2ylOkXdF4sMOzM/eFniD5T83e/evffu1d7M29XS2qA3mcF6dUC/avW0gD9V4Xt3EYaoPeOoQbol+eWBujvP+70HnQEdAR0BHQEdAR0BD5gBDRA/4DB1Lv6CBGITNxteEGAdjtA9egUjUZTAHoqZSNmm0jE+RDagxcYcAzrkwHoBCvS99nzRVFLaNJstNFqNgW2nJ7W0DhtwHM8UY7SkVfU5ATr0vPcEFho2RbS6RRyuQzicdpcA7GYDcsmyHYFoBPGC78QcKkAt0+ALqrKEKRTnSqKdrVEDw0idTxfO9fHOlS1Rr8XMMqerWEPXJ89ezsqXqKD0FJe4LpS2EbAUN7TRQIY0X0N0D/I2CIOb7ZVD3RRoP/0DAToIyUC9DlRoJdLRaQSCbh0JyBE7AHQL55MlDHv0q1EDxT5XcFzFnLQrl11gHZaDezv72FrYxV721sC0dnn3PcdHB9V4TkuEqksTDuGRCoDg/2dDQPl0QmMT0xgZHQUA/kCLMsUNbrbdsTsnar0qy4cI8z/yOac58p75GXLWZ53tV8wlaqe0FGNUwikjsViMgZV8YAqbuHYd/3Q1F1aL4TjIxQL04o6apFwlfdwGUDnePfDIpVuC3fbc2HHYmjBxF5XD/Sd7XWtQDc8cP7qpUA/i/MVAbptwWm1cHR0hK2dbWxubqJSqaAe5ki90RCgTiAeTySQjCdAd4a4ZSGbTGNifBxTE5MYLRYQi8fEdt83VM6p9hrsf656oFthDZJqIxBaoKtKqGhSf2t+V67tAUy3S1Gu7gAhT48KnM7abfDY7XYtrONS9yHTMuW73FPCfXbmf+7ND91GuiaKc+UtnR7o4QBAbwt3aW8QujV0W0O4htVTgR4B9O9Wd9CxcP/sAf7hunugnxu0ZwCdhRfKOQc4rbl4+eo1nj9/ia29CgbyOdy5cxu378whl00jETOl7Ewr0K8yA+p1+omABugaoF+WLxqg9zOS3l5XA/Te8es3r/opgH2/K/burTVAf//oaoDeO4YaoF+eWxqgv/+403vQEdAR0BHQEdAR0BH4gBHQAP0DBlPv6rePgKjtPARGTAC67xuoNzwBWKlUHBZ9b2nzbLGPKJXYgGvYlwL0H5fWYRsu7t6exb9+cxvzw3lMZA3Ekwk4ngOPOm6Bzwr+KsvkQH0XPkzV7nkVdaTKjSCz2O6G4NiwTLA/rtN2BLDxIfnxUQ27OzvY3tpG5aCC46MTOC1HYuv5Dlyq6wKqbE1YtgnbspHJZjA+MYbp6UkUBgoCxRKJBGybEJwAnTbZvvSoJrQn5JAzJxwM+6BHUIJP69XDn8jOmkcO/eDlvM+ApNhQi92wUporgK5sqKU/tX8GEQnxuK1i7oQ/EUzsQigMZNgXW95wN0APT0N1j1bgiN2CuUQPqxhLueJmS1m/E1MEhCqMbQy2HxcoC9+FZbbhmxY8w0QriKNS8/BicR3f/bCH9dVDpBIFfHnnPv7hs1tYmB5FeSBA1rRh98jyj/chr78hFwF0KtD/8xxAL3QU6EOlkvThZVEHAfpFVwBl9f+OD7w9fxUWbHQKP1ioQdCsIBJdFBr1GjY31rG6/Ar7u9toNRtqzDpNbG2s4/SkhnS+iGwuj1yhCB/Kzp0AfWZuDlNT0ygVB6VohMDacxwYgQkrtHiXPAnPPMpVokd5Tc5B5ZUAfutMHe9THS+5rRIw/CbbSBEAI0S1u9Sm8PcG6vU6aqenaDYbsk06nUY2q4pblJOEAvsC0KXAJILnUTxUXpt+uy+AHppSvH0FQkeIjoW79GEOEOM4sGy0TEsAeqRA39lal9h/c28B/8+DBdyen8Z4KYUMaxb6S7nfaG11H1CLgTZscSRZ3z/Fo6drePT3n/DT8yXkfRffPLiHL2dG8OVwCvlEDEmnqZwxwjkv6OqBHlAB3eWjLypvFjx0BsAvAPRIKR2z0W42sbe3h9X1NayurmJ/fx8Ox4Dvo3p0JL9j0QXn8tHhEcRjMYHhMdPCxNgY5mbncGNyQgC7FbPhhe9XCp7CVhpi4R72Z1cZFLkwhEUa59oSnIfhkhtvAXQ1t9LpQRzWfU+KrlxpF+Lh+KQieczxxvPlPSfGHA/PQeLVBe6D8GYYjiL5nfzcUb1H4DyaZHoUr4T3j87tQNmwSGK6hgmDRQRRD3Qrho4C/eAYBOg/HhwgXx7ErYcP8M3DMdyYn0cxn8VATN3PpUt7dH27BHBR+devS2jlrnI2b1oy7zFrW00fa2ubWH6zgt2DKtKZFOZmZzE7O45MOoGYxTIgDdB/Xdz1Vu+KgAboGqBflh/9gk6tQD8fSQ3Qe2dWv3n1qfzFqQH6+99LNUDvHUMN0N/xPOGy3mnvn46/sIcARtuhD59edAR0BHQEdAR0BHQEdATOIqABus6G33MEpEctH0yHAN1xApzUWqLejscTSCZMJBM2bNuAReTAHsodC3cFunfrFr59vIS//O0FBKCbHu7emsG/fH0LCyMDHwygi+KbULkLoPPJOPuae24gEILP6/f3DrC0uIQXz19if78iSloChtPTBioHhCwtge2FwgDitPQ1DaQzaUxNTeLOnTuYmBgXYEdYZ1oEgq4C54RohAwhuOb5SC9p04LTbsN3XAElhPoKfvuyD8J2gh327ZVtQntsgkAF4hUAjdS2IY0U2+1WuyHXot1uy754TeKxRKiMj+ykGRNP1PckU2Ln7bP3MORcZKECXQ6k/hElvQbofQ9dFplQgd4N0PeOHAyVCrgxP4e5kSFRoCfjcVGgW2wPEEHnLnJ62UOwywoJOi0GqIIOIbU4Dxi2AuiBh2a9hp3tTRxWdtCunyIuPc0d1I6qePrkCY6rh8gXS5iYnMLI+DQc38Bpo4lktoCR0XEMDQ8jl80KNFTcyxfnBgK+SHUtqRSOw24lNl+X8WeaaLZaksscY8xJQV8+HSLsTu9wrh8p0yPLdnGCsCw0m02Bozu7uziuVgV4Dg0NYWRkBOlMMnR+ULnNYwj6DdRYYm9kcaPgsQn+vd4K9F8T/+iBbrdq3nYdcb5oGRb2mx7WtrbxbGkZ25tropE93wM9heyfDKBHxSOhkYAUC0mNFEeFAHdD1fh0HvKExVNh+4voOrHoikUWVKBvbG1KixHOqWYmjbbrYOnNG6yvr8tcOTg4iImxcZSLRdhsTdJoIZ/LoVwaxES5jGQyyWoweKYqouJcGbX54Pmaco4s6mIbEFeOI/kdj8l5dhwVwnOOWodI8ZOj5ltuw/WYK9H6qiUInQx81Go1eQ/7lS3J21SK7ic5aaOQTqZgs7CErRlc1UPeorMJ4xZ182ARifIyV/O4q0D5W8UZkR39RVv50PL9zN1EQfQ2x3rgwabyno72pg3HTOCVl8Xy4Qkere/ih4MDFMqqB/pXD0Zx++YNFPMZ5Nh6xFcAvXMe7wnQ1fmFX9LCJGTzgS2vcty3mh4Oq0eoVk9QazZlPJYGCxgs5ZFMxMWeXwP0vm91eoMrREADdA3QL0uTfkGnBujnI6kBeu/M6jevNEB/O46XdMy5woz/y6v0d31+eX/da2iA3jteGqBfnkcfT5ygAXp/o1uvrSOgI6AjoCOgI/AniYAG6H+SC/0HfZvs7626fFtoOz5qp01sblVwfHyETDqDwcGsWKJSjR63FFpzYYQK9N8WoPdSoAs8ZxEA7XpjcQE0e7sVLC+9wZvlFTSbbXmdkHt7ewevXj0XpW6hUMD09DSKxQI8zxUAXSwVsDC/gMnJCWRp5R6Lh8QiUp4rxasjtupKLRszFbSnvbDveLAFultwKQ0OAoE1hIoE7AToXAhV+F4iK3fCcwVaCF3CXrkm0Gg0cHi4j0rlQBS5hCyEQ6XSIFKpdEedzvMQUEV47rcF3jAOdkzZySuFsAboH2II8/q3Qgt3KtC//ekZugH6zMgQhkpFKcyQog6c9eDual98ToHO16MqbeXI0OuBT2QBffY7+WBsxuB6vsBa33Ol/3m7WRPVZTIeg+80sbuzhb/97XscVvYxVB7G9MwMpuduI57O4rTeRK2lHCcEABoB0gkbqWQCBvMRQLvtyBdBH9scqBYHBhynLYUdHAt8v7EYHStMnNZqAsGpjOW66UwGyWRCxgJhfKPZQL3eQO3kBG2nLQr3eCIuRSscxwcHFayvrWNjcwPVw6ooiqenZzAzM410OgnP98S2nXbdHDdWLAnTiiHFohcew2TrBUY+gOmdKYff5/qf76tudkCo7balMKAJE5UWAfqOAPStzdUeFu4aoP9agN5y2nKtOYfW6qeSd3Lt8wM4qdXw+OkTLC6+RqvZwvDQEO7dvoOhwTLilg2nVofruDJHW1YgKm+qvc1ETHKa+2y1Gmi3WoiZJoq5HFLJpBREEXS3mOMIkEyl5FpzfiWorzfq4kaSSCQlz7PZLLKJjBQGnByf4Oj4SPbNscWvTDot8zb3tb+3j9W1VaytvJZcyuVzmJ6cxOjIqKxH+3lpQ8JxFACpZArpVAr5WAw2i64IzQn6xY2BVV1dSvNuyUcInUPbkreGwNnDXuV64hqx0MJdFQ14hg3XTOClfwbQfzo4wEB5EDd+E4DO9xXZ06jT59tz3QAGC2TogOJC/nZpt100PUfuy6lUQtrO8H2zhswKlfos3Ogs7yeJf5/pRG/7B4mABugaoF+Wyv2BNDX/di+d4jGZ9P58Oj4N0HtnVr95pQF6r89T13cD6u/69HceGqD3jpcG6JfnkQbo/Y0xvbaOgI6AjoCOgI6AjsA1R0AD9GsOsN79tUYg1LPCg4lm08Xe/iGev1gU2EzIPDczjtHRYRQKWSRt4+MBdKpew4dIBGNnP1M9r0CCZdJvXVm4V/YPcFQ9Fkv6FAFHLIGlpUV8//23OK0dYXh4GHfu3MX09JQoEOuNU7IQgXWEhLTgptrbjilZnUNo54oBPfhEnuCFMIVgnqCFgJxqdFNUuFTCegIKI5tqXkSqZQXexGnv7QlcabdbYlPtuC5ssZS3FKA0AhwdVbG6+gYrK6vSy53wnCBxYmIS+Vwe7XYTzVZT1qXamOdqmgrGU1lJp3hxi+eDOQ3QP8g4uhSgFwewMD+HmdEuBbrjw2ZxRKRA5xmED0nFhj98XdwNwoWAp1fHccn30Jpf9b1XEJc22yzWsKWtgCGuBQjaFNgibltwW3Vsbqzhu+++xUFlD8MhQJ9duIOB0hBajovNvUPsbG9jb28X9doxCtk0hsolxE0Wixg4Pqnh+PhY8rI8VEaxWJT852vValWKQQj3OF4oh6+fnko/auY485mq2uGhYRSKBSlKqZ3WcFA5EJU585qPhpOJpKzHY1CZSzUxvw4OD0SZy8KWublZZHNpge71RhPse81xE09mkMsXUC4PoTQ0hFQ6A9uOSdsFO6DV+9slCZc+5JJ+2D2WUDksLE9aKRBg+jinQCdA3wwV6FtrGqB3tS94XwU6W0uI3T/7hruO5Jw4DiRTYt/+w08/4uXLlwK2ad/+4M5djI2MIp1Iwm+2UT04wMrSMvYPdhGL2VLMkSnkZT5uNho4qR3htHaKdDyB2alJDOTzaNbrODo6RqPZlGINFjDR2YAwnnD86OREQHYmkxF4znvKQCYv58i5m/fQWu1Eik94vsxv5jLPm3bzS0tLWF9dlIIQtg25ffMmxsfHkWDhlufj+OhIAH7g+shlMxgsDWKyWJBj8byjAizmofRMj5bLAHoIYoQbdynQpXWCmlTgULMfsA/8GUCnAv11kOso0H+sHGBgSCnQv7x2BXpvgK405ZxZ6WSg6gfYUqHWYqGPiWTSkjmRcyxbhvAnjmwN0D/IbVDvJIyABugaoF82GPoDaRqgX4yjBui9M6vfvNIA/e04Xmc9Sn/Xp79bqQboveOlAfrleaQBen9j7NzaHy9473HSelMdAR0BHQEdAR2BTzwCFwE6ocL+3o48KJ2ampIHtQRnfGjabYP7ib8tfXp/kgiIDaoAaQONpofNnT08+ttPePPmjTywv3fvFqanJjBSHkAiRhN3qtV/ewW62LaHn3qjbqjyf0JiS9ni0q2WalanHYgSkaDDcwnWLcTtOJ4/f47/8x//jpNaVeygHzx4gJs3b8j4PDk5li/Cu2r1UIBJPp9DJpOWB/K07T6unaDlOEhnMwI8srmsQM3a0bHAFsL0eCKJZDIlcJxwkSpy/g2uLOMLYkVNACL9bwkgj6rYP9gXUCJQJ5MWiM+FkOX165d49eqVrDs+PoqbN29jampGYAxVk6f1mljM80QIhgrFHAYHSxgYyCNG+B81l9cA/YOMaOYcId33S/v4K3ug//gMO8cOhi4A9ARBmxfAZl/kCG51Kc2jnsNhS+POuYlFc4+nOx0Ld+klrgAuv9qOJwCdY5N56rqO2E4TpidiNlrNGlZXVvDf//VfODw8xPjwMGZnpjEzfxMDg8MITAs7lUO8WVrG4qtX2N9eRzGbxOTEKIqZBNpGDPsHVclFWqKPjY1ibGxMAN7JyYmMl0gNzDfhttpot5TbAl+nWpd5zW1YAMLtCNejcXZ6Wu9YXDOn+cXtCNc3NzdlfLBYhG4RhIvpdAy10xM59mmdrQ0cJDJZFEtljE9MYnx6GvkBOgDEBaiZiEVd16/0uVgVFL29XFSgKxYZIO62xDK6aVihAp0A/Q22NUCH+QEBOudjOnkw5oTp/M6/qeqGiaPjYzx+/BivFl9L7o0MD+P+7TuYHBtHLpFC0HKwv7eHZ4+f4OnLZ/I8OZVJYWRiTOZkFjFtb26J6woLkRZmZjFYKsJpNnF8ygKnpmq/Yai2A8zPluvI6+3wdeYt5/ZCfkDGpfwduK/mdc4X/FLze0a+6CiytbWFw71dGSPFQgE35ublnuvR/r3VRvXwELUTAnRP7hmjIyO4NTooxxEQb3J+N+A5jhRvyfJW8vpd/dF7ZHY014RFJm3DhhX4sHwW4tDCPYa2GccS8lg+OLNwpwJdAPrD67Zw7wbo6vyVcJwW7gqLszij0XDFTeOE7htxG7lcFulUXIriFEDnlwboH+QmqHfSiYAG6BqgXzYc+gNpGqBfjKMG6L0zq9+80gD97ThqgP5p38T7HfsaoF9+PT8eA/4DWLh/vOB92gNUn52OgI6AjoCOgI7A+0RAA/T3iZ7e9mNHQPoHE3wFtGoOsLG1h7/+9/d4+fIVyuUyvvriAWamJzEyXECKAF36j38cgB7ZnvNpuJyHnEsAK0b7c/aL9QUqGIgp5Tf7Q3u0V3fEOvrp02f4X3/5n2g0TjA+MSYAnT3PqThnb92dnR28ePEMr169BMFeeagkqkICD9p2b25vo3pyhGwuj9HRUfkdVeOH+wc4OTqWx/l2LAHTjImqnJCPgC+yZSf4oH02YQkhAFW4O3s78kX1o1jCxyyBOgSAVDFubGyIcp6Kx/HxMdy6eQfj45NiUUt14/HJsSjRHaeJeMLG2NgI5uZnMTU5gfxADgZ7uPMKa4D+QYZaBNAfLe6DFu7f/aQAepkAfW62o0BPhD3QuwF6ZOHe6T/fDdRpwm8AVtgj+uLJRn23owcLEUAnm/do189CEirSad8fuIjZprgoNJt1vFlexl//+lccVQ8xNljCwvw8pucXkCkMworFcXLawub6Gl48e4b15RdI2wGmxscwOToIJDLYOzjA2to6Go26qM/HJyZQGBgQmEiIyCIRAkNR657UlDbUsgRmntZPxalhqDwkcJzZSChIdwb2tKaKnNbZjuMinUkLHEwmEmi12qhUKuKwUCoWZbwNFAqcqbBf2RN3CarnHc9DOpNDYXAIk1PTMr6yAyXE4nHVHjqIiVL14nLZ52JxmOixXGbhHvdo4a56oNPCfXVrG881QBfM+SEBuhO1tpC2Bap4RFwQPOCwWsXPP/+MV69fSdHU+MjQn8vCAAAgAElEQVQo7ty8hcnxceSTaZiOUnO/ePoMP79+IgA8lohjcnpC5vC262JjbRWV/X14ThvjwyNSYJUQFwMWqTiqZ3m1KgUdLADhWJUiktNTmYNz+byMiYGBAdXj/PQUjXpdfua9iXCeY4JODSwk4Zjg/aFxfCKAm+NqempK3FLqtVPUj45lTNHZBF4g27EI5c5wQc4tm8mIYpytCgKH/cpV3kpf9HPLWU/5Luon23Khel22CxXoBOjSA50KdCq7wx7oHw2gQ7U9UUs3QDel/3kAWrgH2N8/xPbOHqqnh0imkhgeHsJQuYhkIgabfd0Fn2uA/kFugnonXUNJ5STvuxzrnFs4rldXV+EENjK5orQmYVEl70l0emAhUK/7T39grL+LcJ37lsqinr45vc/x4rl0/7/XeV7nM+zrjEt/+9YA/WK29AvRojKp7v10rkGX41P0+08lr6Rmtqft0dXGz7tnAlU69iksvcbDx7s+1xeR/sZ9f+ehFei946UB+uV5dJ3z3LuzVwP0/ka3XltHQEdAR0BHQEfgTxIBDdD/JBf6D/o2IwU6QQGfw28KQH8kAH2wPIgvPrt/HqCHj7GTVD1T8g1gt27h28dL+MvfXuDHpXXYpod7t2bw/319C/MjA5jMGYglEnA9B2KCLg/v2QNcPfDnY3ClvKU9Mv8JH/qHMSesoAI9AujdCnQfPkxb2bgSoBOUE2AHHmBZNkxYaDaaYi398+Mn+Mu//U80G3XMzE4JQL979y6yWaUI3Nvfw5PHj/H3v/8dlco+BsslcZEg1OMD0uWVNwLRk+kUxkbHMD4xjkwqhZOjE5yenIj6t9Fo4/j4BLXaqVjDE3wSMvKhKgEiLdhLpaK8fnhYFYvqk9OTsA+vgpH8Pb/4fk9qx9ja2hRoQwXu3Nyc9PYliNzb38fh4YH04vV9B6lUEuMTI7h56wZmZ3mcAdhxRpcAnd+FlISGtupnanS5yMMqcSJQlviBQXChIo3AghGw17sNy48BVCf6HizTgUe7esNACwlUTjy8WFrH9z/sYW3lAKlEAV/duY9/+OwWFqZHUR7wkTVjogi8uHy8D3n9DeyOAn1xH399TID+HNtH7RCgz2F6pIxyqYgkAboo0M/slbsB+jmY3pXnlmplf2l8Lj5UtOy4amfASpFQISt2zIErYLfdbmDtzQq+/fa/cVQ9wMhgUayiZxZuIZUvwI4n0Gj7ODmqYvH1a6y8egrDrWOkXMLcxCiQSGH/sCqOFLu7u5JjBHlDQ8PyM1XpzE3m6Pr6BmrVI9gWLbITktPsdU5nhGKxJN8b9YYUg1Adzu156lyPAJ19p4eGFWhn7tPBge+XkFOcGzJZtBwqdzdweFBF2/UEoKfSWQwOjWJiclIgeiZfgGXHVE5fBtAvueznZ56zld5SoDPEvo+E70hPagL0/aaLte0dPF9axs7WOizDx9f35vE/Hizg1vw0JgbTyMQusYjvLw2vYe2olEomCbRhS3uA9f1TPHq6hkd//wk/PV9C3nfx9YO7+HJmFF8OJTGQjCPpNNVD2nAO9w3O7fQp8RBwLpfWA+qUectgfhNoymscCJzyQ4DLvA0nJLW7cEOXc2m4DgEUi404fzUNWwD6Dz/8gBcvXkix0vjoGG7MLWBqYgLFdBYxw5L+5yuLy3ix+kos36liHxkfxmB5CITz+7s7SoVerWIwPyDwvThQQDydheu5Mlevrq1ha3sLx7WaQPxCsYjTRh2HR1VxJKEzCU+Rc/hprSY5THBG0E8AT4cIwjQpykpnpIiE/dn5+8FSCZMTE5JLJ9VjVHZ3cHqi2iDwlihz+9gYFgaz0g6BRSbSQiAWVxCcX3IvDef5MEMIw6N4nvsePlSP4hvNvy0zActn6wMq0H3pge5YVKDnuhToVemBfvPhQ3zxlgKdSLsrx7ue3/+aluMBwnxQJ9/5lyicrjk+2Cvew8rqGpaW3mD/uCI95KdnpjA7M4F8NouYpQH6NUwYepfd85MG6FfOBw3Qe4VKA/SLUdEAvfeQ6g/QaoDeK4pagX7l6fqjrNjv2NcA/fLL9PGerWiA/lEGjz6ojoCOgI6AjoCOwKceAQ3QP/UrpM/v3RHw4QceXMOC75vY3T/E48cvRflM5fXc7AympsZRkh7opijv+Ej7IkD/78eL+MujF/hxeQMx08P927MC0OdGBjCWU2o9sZcmUBRwqwB6+HS/c4qCdHsAdIG7vlKdi5278BPV47QbenXvksCFoJqWuAToP/74I/7XX/5deqTTEvqzzz7DwsICSqWSAHKqYdfX1mQ9AkNa7lL5OjlJxXcKi4uL8kUgTsXg/Py8qAk5BxCWUMW+sb6O1TcrAlG4PeEI7Xtpn80YEJ7wdfaqPqnVRP2ogBBBu1LyUoE+OTkhNrSe74gSl+dHmD8+NohMJobjWhMrK2vyXlRBAsT+fXJmHAsLsxgeKWOgkIFqp9tS4IHwyjARhP2zFZJQtsjCYEVI5AC0Xg5swOfvDJi+6i1PaGESrgeuQHkLARzahhsGGgLQfbxc3MB3P+xiffUQqWQBX9++i398eBM3pkcxkveQtuKweiTkx/uQ19/8wDg1W218t7iLvz5Zxfc/v8RWtYnBQgHzczOYHBrEEAF6IsE2xojDheF7KrZd2R49BDv3OsW1opq++jkZLBYRG2NVAMHry7y36MzAa9OoYWttBd/+119RreygVMzhxs0bmL15B5mBMuLJNBqeIQUeu4SIq0s42t+GScA4OIBEMi5sdHt7W8ZEBLTpTsFxQyBIOMj5YmVlBcdHx/LeOT7oosD1mfe0oFbH2JVxIrbVxSKKxbIUuvD6cz2l1ksKVKdtPBcqbodHhgVS+kEbG5vrqFaP5TrQKSIeT6JQKmNsbAIT49PI5gfk2FwccV64ugKHQK7X0svCnWM+1QHoMRw2nbAH+hJ2d9cEoH9zdxb//Nkcbi/MYKqcRZLv9eqX9zdc82oAPRe08dX9u/hidgRflpMoJONIOy1WPskcqxgn90WbdQeepQCo5DTnFE4xgSlFOep1xvtsRgh8wviudh1dTzp5DaIiKiqvOa87hiH5xPYcj58+kbmY+XJjfkFA+iAhuGWj3WziYHcf25UdbGxt4ui0hng2jfzAAGLpJGonJ1hZfoPK9i7ydkL6p4/SNaFYEpV35fAArxcXsbO7i1qzjlgqiYFiAYZtyf0oncnAMA0cnx6JdfvR4aHM/aViCflcTtn9x+PIpNKh/bqJk+NjuEensh4LROj0opxHjnB0UJECEhanuI6yf+c6N0byGBwsI5fJIcok31X3VFXEYMDnHB/WJqTbau5X1QqMe1TJINF/S53WMPOwAgfxoAUEDfimCd+08NrP4s3hCb5f38OPhzUMlIdw4+FDfPb5BG7fuIFiPoucxdo3AnRVFKcucHSIqAv5r0npsDKja/5U/c9Vuh0fu9Lm5PmLl9ipVKQg7uatm7h9axYD+SyS8RgsKn8v6mR/DdH/Naevt/nDRqBT4KMB+pWvsQboPf/C6Po8FE3ZZwVDvdr6XDngv9MV+4VoWoHeO6+0Av3tuGiA/mlPCv2OfQ3QL7+eH+/Zigbon/Yo02enI6AjoCOgI6Aj8JEioAH6Rwq8PuwHigBNi324tEL1geNaA+sbewLCCLRKxQLK5SJy6RhiprJ694xPH6Bbpil27lSBe64nAOenn37C///v/1veG2E0FehUdBPkRR8yCO2ePXsmoJzgO5PJYmxsXKx5CUb4oH59fV3Wp/377OysQA/2OCfweP7sGV4+fyEAnQ/ys9mc2PUSCDKe7F1Lm0+qdWnRTlvPbD7XUd0SEOXzWeljnkon0Wq3cXhQEcXlAqHQxDBiMQOH1RrWVtdF7U4VLgsTCPlHxocwOzeN4eEycgMZxBK8rsoGV5TKtD8mvFKspVN8oBToCqAHpgfDtxD4BC6mqM/5AE8scFm0QIAe+LCNAD6BOnw0jCQqxx6eLxGg72GDAD1BgB4p0EcwnAfSlvU7V6C/C6DPYnKoJAr0lDguBEgYvlgiXxmgs8ihj5FtGKrDrxexS0J4GLDYDsC20Tw5wOrya3z37X+jdniAQiGHhYU5zN28i2yRAD2Fpm+KA4PYVG+vYX15EQf7u8gmYygUC8hkswIY19bWcFonsI4JxBsbHUWxVJTxtb2zI7a1zGnC8qnJKVGT23ZMcoYFIoTny8vL2N3bE3U8x9Xc3DxSqbRAROYY1b5UoxMcsqUCx83QUFkKWcqDZZimj0plD/V6E416E/v7FWXjnsrJ/sYnp1EsDco5W7SfDkHbVUNK3fRlV4Bjk+OE7yWCuXECdNtGCzEcNB1s0MJ9cfkMoN+bxT8/nMXtG7OYHMwibfHqfIrL9QB034wUxGoukSnmLYAeFi3QJSPoDdAJsblIMRSRe4xtOgK0PU8KjJ4+f44nz54KQGeR0q25BUyMT2CwWETCVPNXq97A7v4OVtfXsLqxjqPGKVKZDIrlEtKpNLY2t7CzvgHn6BQlFjGNT2BkbBQpFomcnmJpeRnbuztotJvIl4oYGh5GNpeFEY+JcpxW7zu725LnBwcHiNs2xrmPkWEkYwlE9yQ6MfDewvtJdXdP5u3yUBkTXC8srqqf1lA7Psbp6QmODqtyzxjI53F/eEx6vLMNiGXFVBGZDH5evzCzWMwQLobZlvferebnr4zuCakrHR3kYNK9gkVXQVvguWvZWAxyeHNYUwD9oIb8UBk3Hn6GLz4vf1SAznddO3Hx5MlTcZjZ3t/HQGEA9+7dxZ3bcygM5JBMxGFrgP4pTjq/+3PSAF33QL8siftVCp8VFKs9RtvL3+XXSfw+0VHYL0TTAL3XhdQK9F5Ruc7h1N+472/waQv33vHSAP3yPNIAvb8xdm7tjxe89zhpvamOgI6AjoCOgI7AJx4BDdA/8QukT+8XItAF0AOg0fRQq7UFXBEMJeI2MukEKESlsuz3BNBp5y4PYXwfvuuJsvw//vd/SP9kgu+HDx8KQKfiO1I2EiRSSUuAvrm5Cdf1QqVsSfRuW1tbeP36tShfZ2ZmZHsqxQnGqRx88ew5lpeWRBFMxeDY2Khsz1gSErIf7vbOtvTsJbCkApJW8FS5JxK0xDYELpKBeJ4jynUekw/XbiwsYG5+GplsErVaC7u7e9I7nZbC7MPL91ocHMD0zIT0eB8sF5FIxUUt3gEotD4mwAoZCzlK94OqgMDLpGraFvU5IboAd1Ggk78TcilgT4AuFs0E6EgqC/fFDXz7YwTQi/gqBOjz06MC0DOW+ccH6MWCqLAJ0JME6PB7AHR5Knr+dcLvPgE6RyVV58LQQlcGXiv2cuZDV6rJl149x9/+9j1Oj6oYLObF3n/+9n2Ux8aRyuTgmXGB1q7TxuHuBl4++RnLi69p4o3y8DBGx0YRj8UFDIqC/PhIQfKpKcxMzwj0q1YPsfzmDSqVA1GUEwhSpc5e8FG/airQOaYIDvkax52ygleqc44RFrzwXDg2Nrc2cXJ8gkw2g/LgoOwvnYwJVGw226ifNkWl3mi1kUnnMDExienZeZQGywLQaSXvW7FOv+er3AouU6DzgRtz/iJAZ6/oCKBTgb6+tYUXi8vY21UW7t/cm8E/PZxTAL2cQYbw/Son8puvc10APbQQl4odziXKyUKKczoKdML1yH6cAF0Bg27oy/7hUrTgqf2xiIE/H53Wsb6xgSdPn+DFq5dKgT46KgB9bnYWw+UhpExbAHfg+agcVrD8ZhmPnz/Dyua62K5P0WVlckoU4bsbW9hb3ZDpcWJ0DBMzU8plxPextr6O9c0NHNdOkCsVMDBQQCaXgZ1IhLnry9hgL3VCfb5XwnzmLWE670e2acl9gAVWzN2jgz25V6TTKYwODYlaXXU48VA/PRWIvr+7K64nLOL6bHxGCldo+Z6KJdinRCn/w17mKqhnAD2w2mE8Rdev7PTpyXAOoJ9ZXrhBFlbgwgo4f7jSosO1YljCAJZFgb6Pnw5OkC+XceMzAvTSRwPoUhBG95OGjxcvX+Px46fY3N1FoTCAu/fu4tbNGeRyGSRtS/We1gr033xW+aMfUAN0DdAvy/H+QJq2cL8YRw3Qe2dWv3nVX0nu9c3Yvc6789pv3qP+t32fH+poGqD3jqQG6Jdn2MdjwFqB/qHGvd6PjoCOgI6AjoCOwB8qAhqg/6Eu55/uzVA9TMDqIyZqZPa9bbUIb2kBTSUrEI8BNplrQIAewDeNT97CXR6XUzVtGHBo9VyrCUD/63/+FdXDI7Fw//zzz3Hjxg0B3VwUwPPFrpoA/cmTJ/Iz4R7XpwqWylj22iVIJESkXTB7Qo+OjqDVauPN8rJ88cEA4eD4+JgAFEJxPu+n8pBAnJbD3Fcun8fo2JjA+Gw2Hdpw06rYQ6NRF1ttKntZ0DAxMYHp6SkUSwUEviEW8FQEE7Lv7O6g3mygUMhjbn4Gs3MzGJ8YRSKdlH6/XAgcVK9h8XIPe6LTwv/MMhkme2kTUhFyqT7FtFlWrEL1khWQCF8s3C04MOCiEaRwEFq4f/vDPtZWq0gmS/jyzkN889ltzE+PYChvIGsFiPUYZR/vQ15/Q/7dFu5KgU4790Q8Jo4OSRk3/rk2A53+5xxLF6zdib76sXBnkYOAReZ71IY6COC1HXhuW+zbF189x5PHPwtAz2aSkpPzd+5hYmYexcEyYglCOwOO08bB3iZePP0Zr1++QNCsozwyLMUmLAJhewHmLscEASaLPiIHB+YyFerrWzs4rTdkfxw3/KLClmMlAofVw0NR9FJVa9tmaPGu3Bq4Hh0d2M6ALg0RbOc+CNwHkkm0W00BiuyvTgcGzw+QyRUwNTUtivbB8rC0nxDIatl9WbhLS4NLUqKXAp2RF4AeWKgKQN/Gy8Ul7IcA/et7s/inz+YFoLMHeu6sdqW/xLv2ta8LoJ812DBDaC7VO9HPAtW7bfO7LcfPVHj8O4v5E80TvEbtVgt7h1Up3KBryOvlJZlfOZ/fXrghBUcTI2PIJlNS0GIEBprNU7xZeYOfnzzB0toK4skEJqensTA3D89xcVw5wMbyCuqndZQGBjA5N4nRkRFxCtnZ2xP3Edq5t5w2CPWtmI1kKiWFUMl0CnEjJoVUBOj1Wk3Ol+4kqURSilDYnzufz0tucjzt7K93WhoMFQvSpkCU6kEgxVG8b3HcMvd4H7k1tSBQnv3ZM3ZczkH134iyNqzACeeVwFIN6DmnqIfVUaP6riwPJxz55iep8xd4znU9MwbXTGARBSxTgb6xh58rJxggQH/4EJ9/mf94AF3dLdFq+lhZ3cTy8hscHB8jlU5hbm4WM9OjSCXj0gNdW7hf+wTypzyABugaoGuAfj1DXwN0DdCvJ7Ou19ChvwKH/t6hBugaoPeXMarV4cdZNED/OHHXR9UR0BHQEdAR0BH4xCOgAfonfoH06b0zAqpzMgEfcSjQdoCjk7YAKtovp1MJpJImYjZEOfx76YHOjwyBH0ivZQK73e0dPH78GD/88AOqh1VRyN67d0++ZmZowx4TkEdIc1Q9wsrqKr7//juxbCfsYK/0u3fvik3u4uJrUdIScFAdy9epxCXAJPBbWlwUqE3FIXs65/I52S9tgtOZNJy2g739PVmn1WzCtAxRFxIScsnnc6Jq55Whsndl5Q0ODw9ke6prS6Uy4omEqBj5dXh0hIPDigDQwaESbt26iRs3FjAyOoJ0OsEO2XKNRYEoSjxauSslogDcUFkrcEUk0FSsK1WoPAwQy2Wemeqv7RPIq10JbjSCAE1aWJ/4okCnhfs6AXqihC/ufIGvP7uD+ekyBgcM5KwAqjv1+eXjfcjrb4K4GkAfEOW1snBnkQGjf7YQoPfsgS721v3pRahelY7DVJ2aLG6g44IBz3UENG+uvcH25jo219dQPz1GzI4JDKdSe2R8CvlCAfFURiCf6zioHVWxs6XWb9Zrkt9U59LKXXLt4AD7lYqof0uDg1I8MpAfkHG2u7eLta0dHB5V0ag3JE8S8QTyA3k5Zj6nwOFJ7UTGWPWoinqjJsCQwJvWy1wvl82JkpiwnuOJ++Z2PJeBWAK+4wgoPa030Wy1RPGezxekEIU27rl8QcYS4aJHF4U+NN+XOFvLxYse6EYW7jxHFhOZdgwObBw1mljf3MLrxSVUQoD+1b05/NNnN3D7xgzGB5MY+JMB9AujXHKVoDbKW0LtyA5DAK4RWr6HHpvROIkAevfDSebAXqUiUHttYwObO1to1OsCqGcmpzEzNYWR8jDyqbS4HEjRULslBSAs9tg+2JNpjfB7bmZWnqo2a3VUtnekuCmbSmNwtCAKdBaC0EGBqvH9gwNxEWm3HZlD+btiqSRzeDlflnvn0fGxzNl0UGi1mojbMSQTSTm3kfKQ3Bd4/qsHa3J/apzWkU2lkGMBiR2D77RxelKD02zBd1qioGcLg8LUhKjPc5ksYoEBy2JRk3jbh3Bc3aOjYpokBegRKw8LqQS4B5EzwIVyEelTz/ldWcKLO4WVxJIxGPZA38XTyjEGyoO4/fAB7nxV/KgA3Q8MOO0ABwfHOKDVvbRZ8DFYHsRQOQ/bMmBzjIYG992lGhKXj/Vssb/bjl77E42ABugaoF+Wmv2BNK1AvxhHDdB7Z1a/efWp3OS0Av39b2IaoPeOoVagX55bH+/Zigbo7z/i9R50BHQEdAR0BHQE/oAR0AD9D3hR/0RvKQLoXtgD/aTWkh7oVNElkykMDRalj2g6bSNpizYNfFSfpEItfCC/W7fw348X8ZdHL/Dj8gZipod7t2bwL9/cxtzIAMZyEFWp56ne2dK3lVirI7U9e4jP35hiC362iM04IaSvlNKimA7tqhX+P1ui5+Fi3+770tt5e2sb66urohyn/Xr1iBbUGSws3MD9+/dw69ZtZDMZUa4RoreaCrL8/Ye/Y3GRduwexsfHped5OpXCzu6uwD32aGY/2wf3H2BqelogebPRwOrKCt68eSOg0Wm35b0TupVKg2J7TUBO9e3Ozq70zGWPc84jXI9qViqEJ6cmkEwm5PxXVlewvrYq22SyeQwO0vY6iUaDKtxTnNRPUW/Uxf59dGwEt+/cEvviUnkQiRiDp+Iui8CVAAat3KUggjFV1tQKsPswTP6faDxUpgvxJXhXZCZ6EMLrKHuhsh4xVI59vFxcx3c/7mJ9pYpUooTP73YB9AIBOhDv0YDu433I62+w9wLom4cNlIsFzM/NhQr0M4BOA/2LCnSpTQhjcBGs/1qALnAwdBUgQOfYZEHF4d4OTmtHooZ1naZcw4QAvzKyA0XE4wkYsbjkHqE4wV27WcfJ8RFazbqcZ6lUkvHRarcFojMnqYjlWMjmcgIQudB2vVo7Ra1eF4BO1wTTMpHNZAV+U11OW3WCw0azIZCyVjuSbROJuEB07o/fCdXZR5pjlWCfC48zEE/SHkP6TdPGnXbvBOWJZFoAJgtPrBgttWNy7MBg44mrU7J3AXRJdfZAFxcHukT48ASg0+zexlG9iQ22eBCAvgHb9PHl3Tn88+c3cXN+GmODSRStTveE/hLv2td+TwV66Pghk7GSMiMI1HXrLKHSPCpuitwtouujrhLvMGf3g+6Hrvw9W2Coe4chhRV0MjisVqUog60sCKuZJ9lkWsD3QCaLlB2X9hhS8eO5Mhbo3lFvNeB6HkzbQrlYkmvrtRzUCa5bLSTjCcQzltwrYrG4zOUnpzWxcD+uHqPZasq8zTmbOUsoXsgUxe6d95Aa+5ifnIhSnuMuTiU6i6AKqsCD+9s53RO3Ba5vB5DXeVy31ZBigMD1ZP6I2bYUoATZFPLZHFKJBExf5aJBaOxHcVNFURJBA0i2mP9RD11V+KQqo3ihxF4k/H20GhEzi6JYRGUJQG/bKSyhhJXDEzxa38OzShWFEKDf/noQNxcWUMpnkTXZUCIARe+da9hpwaoKWa4+Es8lzvmckLcTjsGwdqDdDtBmGwoWAbbbci/PplnwpcZbdBoaoF/7RPKnOoAG6BqgX5bw/YJO3QP9wp8L3c5YV5pV3u73/fEswi/zMXr7jYgnTB83xn7zqp+/f68U5l+5kgbovzJw3X9Ch05j5/466vo83V9uvP/5XNce+i2e0QD98ivx8Z6taIB+XeND71dHQEdAR0BHQEfgdx0BDdB/15fvT3/yyo6bD90tUZ/vVY7x/MVrbGxsiqXy/OwUxkZHUCykkYwZ0mvZM38BoBsu7t2exb/+wx3MjuQxllUA3XUJVAKByQJ0rxGgR7iXsO6gUsHG2rooFQ+o+nYdsfQlYJmanMTE5KTAPapw+UUwRni3sbGBSmUfjtuSHueE6OxRe3xyIspYAkBCc1rr0laX27abLRxVq6JQJ4QnVOTnWyrcCfi4D6ps+QGRRQrVwwPs7e3KvghiCFCGh7k/qhRTStm7u4ONzXUBl7ZNO+yC2L07roPjkyM0Wi2B/PFEDKWhslgO85zEDtt0YfqhLXJo3xuYyvZbChnCYgUWJbi+p/rvRgAr7EvHDIkQhMBZghDDVNZgZoIm1mgHFvarLTx/vYq//biN9ZVDZNJlfHb3M3z58A4WZodQGjCQN4HE73jURQD9+6U9/OfjFXz30wsIQC8VMT87i6nhQQwWugA67ZMJWruNwcPiBYbhfQE61f9SXmKY8CNbftpiR4DXacBtNyU/TN8Tp2fTtGDacVh2DAZ7Q7MrtRn1pFYwTr48V8aCZdsC8JizBI7Sn5og2TTlK/qAznXbgQHX8wUsch3+jnkdrRsdJ7pven67U1TD33EMcX05lusKDON37oe/z5oxdn2HK0rTsJgGyiZbzsXi+ai+8MLYzBAghvD7l1KPRQgsLulYhfMYYX/paMzICAlj4AqkFyN31JosPtrAmzfL2NtaQ8w28PmdGfy/X9/D3PQkRkpJDMYIGT/F5YoA3W/hqwf38MXsCL4aSmEgEUO6zb7lhtiICxSXVGIetZWTRUTDM68AACAASURBVLictSZQKnQ6hHQPAIl5Rxnd40FzGPPuh2tt15GcdFxX8iS6VjHLQsyyEbdsJExmTHRMR4HyQOUo5z1xSojFw/PxYfB98Jrz/OIsKFLgV/LN9+WL87xsH+YG7wPM23QsDT/Mf56X53rSn5w/syjEZj92m33QCXdNHHunsh9R2AeBrMPzDlxHzoF925ldqn+6EGpRo/NLFhYUhGMyKo6SoqgwfLaTUP3ReWFYnSN276qFR2ghotYMH8I6gSeuIiavnxFD20ygYaaxGOSwdljDj+t7eLW/j2J5EHc+e4Bb/ziB2elplAs5pFkkwAIRmZK6C7Z4gA8L0P8ve+/Z5siVZGke19AhUlGloCjK6uqq6t7pnZ39sr98Z3d2untKV1GTxaRmJlOFBFy773PM7gU8IoBkoDIiBfOCDxiRCIcLc7vXAX/tHFPvE205w9qBqtIWJbU4pOi804uBiA730DHneqA/jfPOs71PDqA7gL4qg9eDWU6BfjyO60K0RZnUYk0OoJ8sKnhSM64D6I8eeadAXx5DB9BX59YTBehlNW8u9ejZ79bgIuAi4CLgIuAi4CLws4iAA+g/i9P4XB8EbzCXLZBlNX64fQ9//suHuPnFTYzHG3j3nV/g1RvXcPnSBoa9ABXvvz8DAJ0nlP26CThsD3RC6qIsxMycXyoI9akaHA4H8/66hIsEJlVZSQ/yvKDKsFQL9sFA3kOolwlAUbBH1TqfqqhU+GKVulyOhQMWjg8HQ7Ff5219wn2qa2ezQ9mWQBWxqqblcN/8m317MwHsZZmDBuhh1EdEUoEGRZmhrAtUdQkv8NDvDdEbDERxSWvrCIX0KdebUcqECFolPixkULQkP7XHsxEomvsudAmgwb8o/riM9NwmpGR0IzR+H60fI61b3L1/iE8/+wp//dv3+O6b+xgNt/Drt3+JX//TL/D6jZewOQE2Qg+qV342Hz8F0KUH+tYmkkh7oEcEzU0rAN0CZVGLWwV6twc66xE6otDTRIhw7ThAbxGKMlUgWlPAaxXABV5L8fYcMM0V6yyK4c4SNIkTvKcqa2Ft9Rx+qwOELmePRcA4YbWF2b4CrO4yFubzNQuhbT9x5rz0WraQz8B8vs7tcYwppFSAHknemaBJHmsf5IruFoyfsbJXYLdAZwLuRZi/AOIqlD2qFJJcl/003aINqO/e/LM3duWYaZtPkNcCh7NUnCm+//Yb7Nz7Af0kwj+/9Rr+27+8g9euX8Xl7f5zB9DRniwXWNRNca7UFhDyYNBX3W6RE2IAcAekq4OGFlIQhNubRdyG5DzzRia9RmlrpPlmi0AElEs7CrN+7oZxOuEyTaT5rjUBur9y/gVa62uyLRbFMDf9ULYl+2SKSAjBCcbnN7LsdYLLhOqsonmo+88Ml5YbAvEJ7Bdj0JuWMveKtNrK1vhWM35Vbm2KFjzgEIG8X6Z1k6s1QbM28pBrwdx1wQPKKpX5ggr0hlcPAeh9/NBO8N2DXXzw3S18fe9HbYHyq3fxzr9ew6vXr+Py9iaGvKYSoMs5tOfUGkCcPUDnmeGmWJc3S3kdTQWg81QmvQTDQYiY57ttERq3FKdAP81VxS1z2gg4gO4A+qpccQD9tKNo+XIOoK+Oy+kj6wD6slgtMUE7fUh/Ysn1xv16m3UAfXm8HEBfnUcOoK83xtzSLgIuAi4CLgIuAi4C5xwBB9DPOcBu9eceAarx8grI8gq3bt/D7//wV/z9719ge+sCfvneW3j99VfxwuUNDBJfQFFNa9iHWbg/BQp0JQZ6E78LbKjaLptKxXqiLFQlHgGHWD4LpLFOt5ZmUrFnIAtv2lNRTDhCC12ug3BO4DTBgwJI+6VF5odS+9PSappQh9u1N4eEgzRUIFbyOtWLQagqWK4zCHRZnWcIyRN4foymJbxXy/W6oQqz1E72QYQgjM0+eQi8CoEY2yow4eFVLQEp94PHy/WLaa85dv5U+Eh1ujAt9WUW0EOAzqfykQhFHaL2IlTwcX9nis8+/xIffPADbn33QAD6b9/9JX7zqzcFoFOBPv65KtBXWLh3Afp8IHe8OruW4QKANdXWeCgKo1W5oHQB5+FCQd2UYgGt6ktdToohBKJZ+36F0wq3dbxofhL8Uc29AP7cMea3heTWxl9zS5W9DzsAC94tSLdKdX3dAvajqnYZw2ZMhVSUm/2TVg7SfkB2yqhqbbsHhZhVo2OcBTAy7gjlm1qKYASG8j/zk+st6kJVxq0qjTkeuY2KSmJ7YkSJbLYtRSjcDjDLMnGueHDvLmb797Ex6uOf334N//bPb+H1G9dwcev5U6CfAOicsmx2WzW0rWH4KYDO9x2D6ATo9iGFUaoV1/nNTt+EywTetE8JbAHIYojJKkzPb3nVVlDw14DtLxSSa/WRAeilFk9ZZbu9aLSSnwqQ1czDXEyMw4P8mzllFO7E1Da/OZeLKl94uBY96eFpwRfzN0h1nXKdkrfSRYRAnU4SWjJSm3zm+N73A8l3UcX7nvytpIJe5nIWztl5QHl8W80kFn5boW4jFF6EzO/jNsa4vXeAL+4+wJ39HVx58RLe++U7ePvXL+H1Gzdw+cLWYwXocr2SU+KhyFvcu7+Lu3fvYZrniJMYFy5s4+KFMXpJLH3QnQJ9jUuKW/TUEXAA3QH0VcmyHkhzCvTjcXQAfXlmrZtX636jOPXkt+aCToG+ZsCWLO4A+vIYOoC+OrccQH/0cefW4CLgIuAi4CLgIuAicIYRcAD9DIPpVvVEIkDwUNSqQP/xzg7+9Jf3cfPml9iYbOKdt9/ADSrQL25gmPjSofZZsHAXiC1QmCq+xS0EAhdVoCuUs5a8DLyFiKIebGyvdjliAXCCMoySWzCdsbG2r4uq1qgJreU0/3Z8G/Ykq0K4ErWfXV6VuQquuQ3ZrulTLkpcwnP2pq1ytV8ndGGPc/mdPIXAk/uqcJwQhcfM1wSMN7ThJnzgen3hSmq5rSrzpuJr1DXnAl74VJt/Y5HbUO1LCEnOQkeCEF4QC7zc25/i5pdf4++f/YgHd/awMdrCv7z3S/zLr9/EG6+9jO1JixECxE8ky89mo6sU6FSd08JdFOibm0hio0BnPtDqWZi1gjBzclWl+qgKdI/5yfMTGgt3PbddS3ZTOiEAnVbji2IJm2cam7ltueSO5ndg1OVd8G3z/XhE5QaZp20Aul/ardrcvs/CcG3lsAiAvcHWBfZd23QdEQsNqQWGsu8yThgJtcOmnbf8NLbitgiFfdnt01pnc1m+JtbcFQH64v12TFPhfuJ4ZY5Q5TQPvazpWpEim03hVykubm3gV2+9in/95Zt4/dVruLgRYyN8xnugr2nhjjac96CnsvnIwyrD52plOYHLHx2FuFV4y3kPO/nQUaaLql3qi9hCwcBm/j3Q89jh7ro9FkjYR6fApZa5l3Mdi6MW69Q+37ImY1WgKvLK9H3XgpXu4DZvMFVMdkz4tV5XJOelnYZur+aVVqzYFwUCMlSqnhRvsKCDczYLNzgXF/ClPqCsG8zQoqQtfAvcbnKd39mXXQo9eK1vMStrVG2LnAVVDbethzFqM7VwpwK9iVB5IQq/h3v+GPtZjnuzFGk1xcsvX8G777yOf/3VC3ML936rlunBY1Cgi2OKKXTI0gbffPs9vvzya9x9sIPBaIAbN67j2tUrGA37SEIWrmlphVOgn8110K1FI+AAugPoq8bCuqDT9UA/GkkH0Jdn1rp55QD6yTg6BfrTfQVfd+w7gL76fDqA/nTnuts7FwEXARcBFwEXgecuAg6gP3en/Gd3wKJaA5AXwP0HB/jk06+kX/hwOMSN6+yBfll6oA8TAtlnB6CLnbPe5VwoB+mRPX/ZqAkNeOEXDQJrC9sEahBBm768x8FedzmFgQpR5tvtZIrtl0v7XbH7NY+mKrTHrVGya69d7a0r9tgiaFTVLNft+RFaLxTY0oLqyAqNR1tfKljUmldsumsWAfjICEA8QiyC8RZVWaOotGdsWbcocqpxKxQlt8m/+2KJS0Bf1DnKqkBZl9JzWiy1m0BUf21L1X0gwCug+tlvMZtluHv3Pu7e3kd2WODC5kX8yztv4Te/egOvv/oitjcaTPwEyVPaBfo0A3slQN/cxGuvWoC+6IEeCcA71gP9DC3cfdBNgb1/LUAnCAuln704GEheKOglAPSDnkJoUW4by2gWlRjbaS3AEB9oAWpiJ23+ZvuYM5fn0M+qYU3wPAGIqyioLtT9Qk/La5pWU/EtBQVSyKGFI90e6/K3Vnusq9k1H/p/FonIdViAeSnq8iJn7hKMswikEUDO10s+Ta9sHhf/Rqtt2w+7rLVwRPbDwEvhlhww4lrRseKmB4NR7es0o3EMUGMyiHHl4hbeee0VvPfGNVx7+UVsDDyMKBY+TaI99mXOpwe6BegLYN2x97Z9xk8D0O083oHkGiKTi3TvMEUqeg7UDl4cHawtPKdnVu8YC/W5XbztbWFjblsQ0NKcBSTGSl3s5k0/7ZA2LNaqhKTaPAov1zwxWniZ6Tn4jMW67aUurQTaBmGmhR9qp65FUMKFIx0TzE/mtPRTbxt83d+UvupFXiLNK2RlhaJucFA04g5T0gnBY5ET5xwgLyv5nbC8pBdJ26JoWxxSkM/WB3zNC+CHJN8hLma7MvIFgrchaj9C6SeY9jbZCAQFbfHjEi+9cAlv/eIa/surfbzy0gvYGPYQVy3i0HssAN263nM8zmY1PvvsC3z40ce4dfcuNjYmePudt/HG61cxHg0xSCIH0B/7fPJ8bNABdAfQV2X6uqDTAfSjkVwXorke6Msy0Vm4L4uKA+hP9/V53bHvAPrq8+kA+tOd627vXARcBFwEXARcBJ67CDiA/tyd8p/VAcsXFbF29kWEd3BY4Lvv74kVcb8/wOVL29jcGGM0DKS/qQB09hil6tnYNd+ZBfjd+1/g//7jp3j/5vcI/QrvvnUD/9f/9jZuXBnjxbGHmD2hCaE8Bcz63gV4MB2bjV3tUQBn1XFqIa5gS8Vn8w7Q83PStb8WiCE9ZZV1qIJbAbr9gqY3rdTS2jr3it0t+84KLKDVOd+rVs8Gb8x73LI/Oq11QwII7pdIAlXiaPvqin7bChC5Mrsh2bcWga+KeHWituBEViL7SohCaKJKdB5NAC9UgNM0Ffif9ouuBaAoKG9QVi1mjYdZZf5NeF6UyItG7PoJzQnQ85xwUUFLXXmg2LaqCun/XpS5AHQBjWINTOCjCnfuR9jSJt4Hd4vK9CwrkKU1Ej/BlYtX8Ju33sA/vXsD169ewma/xsALBTo+qw+mQJbn+MMXd/EfH36D3//tE/ywk4nq/NUb13H10gVsbypAJ2cOmed1c0SBvsj6RRtjSVFj4b5ObAhrJQ/Y69jElefIbkN6mUsRiCpoaf+vvexpIaB5Z7oFWPNrhecGVPrWkprDJlB4XFcGyHccGewZ9X3xPDhyCOLMbfqY21NP+3UdegToqsq321R3ajN2xfpanSJERcs8p9K3psJcn6L8nk0FcpdVZgB6IS0PZjl/aosEzj/ab1ohPYtWCOnDwDfAPoAfWXcKLXSxbRfCMJwDfdtPnfvPnuyqbtXj4XsivxW3ju3NCa5duYBrL2zj4vYEg9jDgOtc5wQ/tmWlo7TZmoeCZQAN8N29Kf740Xf445//hvc/uYlxk+G3v3wHv75xBb++2MekF2FQZlIEIVb4nGKNewbaQucLa6Uua7dzqBY1SW/yLkCXwpwlB21s0bVIialrrPvZyoJFDWLhr3O4uCUYKK79z23LCTJhLUSy/cztrmoOLnbFXg8ImNW2nU4m5hxz5rOJbGzo7S7Tel3t2725/bqk+fyO7aKHOsdAWA1k3YxCxbmexVKeh6kULjXIqgqzukDBApCqwjfJSIugigJpXiLLC+RVhWnZyDWcULyQtgKcT3z0en3T2sFH47PwykPNeCUDnS/8CIhiBMzvKMKlYm+h1GZRjh+i8mNMgz68KIIXR4ijFi9c3saNay/i6mCKyxe2MUwihA0Q0mZeT9BC+GausdZgf/2U7hRdmFNkWtfLuZ9Oa3z08af42/sf4Md797C5uYF333sXb/7iOibjEfpJpIVEToG+fujdOx4aAQfQHUBflSAOoD/a5LEuRHMAfVm8HUBfFhUH0B9tbJ73u9cd+w6grz4jDqCfd7a69bsIuAi4CLgIuAi4CKwVAQfQ1wqXW/hpiwB7mbNHtse+2kBRtNg7yJClOaIoRi/2MRz0kMS+2IWLI7XnI/Iq6Y3NG/8/zgL88f0v8D9+/yk++uJ7BH6Ft9+6gf/zvxqAPmrRi+K5ipPAlaRlAc0XLL0lBCHk7jwUoCs4UyWq/l0V4vzv4YrXoyGvxTL9tI82aFH7tGanMl22aqx5LVTJ0LQFPL+RZ1SFiMoQ8Ngjl8vzeBRNcb+rJkTT+mgIof0IASWSrdpHizKYPWsJpOXpoTaW7AQFZPNS5UDQ3foCuKiwnWa09AWKspHf06zAdJZiepgjzUpMpykOD2YoykL2ge8hPFcrb+3hrDf7qDc2xQQdVb61lyc4tMpgq8aPqaIUahYBAmgIWX0MehGuXLqId69fwWuvXJH+z5MICBmaZ5efSw6meYY/fXEP//7h1wLQb93PcXFrG6/euIGrF7awuUEL9xgNwZ1AvdPn5wlr6Z9IVA6VZeFc9aW5Fcv3k4Ry1c1egnm7BXsrzmu1v7QAeNm+AkruSxkUoqQ9ar2+aIlAukqYLf3VA/ZtZ4wIQMU4Wsc3FfQtnQ7oeKBqWhZ+ZEWFnMC8KpHnKfJsinQ6RZEeIkunaGq2QyipZxeoHfhA4WtveALMIPARhQFi38egHyEOQyRRgF5CKBgh9ENEAw9RHCKOY3lK73TPk99tiwcmsDq3e4gqlpFAxnHk8ycLShqMkgD9OMa4H2My6qPfSwQuanuFp+dhbyQezyFeFSis/v7eDH/66Af88c9/xQeffIHNKsVv3nsLv7pxCe9e7mPSj9CrM4ReZFwvPIQqBQcIk0OToFJ8pEUbmn4E0qY3uQ2H2Jgn8+AcGQtWFS5W6osCKDpx2K4I1FNrQdgCdnty8bA28jzKqdk37ospZZAKD53bbTHVnAEX3YYTFuQSwue6aOCh8av59SnJYlMUYGitxKHWJJGH9L5A27CYg64fl1HUtfQkZ7/yw7LCTtngTgPsZwXu5SXuNy1SAnOqzcNICqX4CALtm8v1BKEWcTFf+XsURUiSBHGvJz/5b+YrC0H4736/L8Uh/HfI95g838ZM6w18DyVrHzhePW4rQBJFiOAjqoHxYIjtjQ2M41rXYZ5nndk6U2ncuznKSzivjyyc2Dus8ennf8fHn3+Ge3fvCzR//Y3XBaBvbW0gCnyEDqCf9alx63MW7poD0lvi9GVhxz9rdP+97HPIeQKA9SD3eim/3rpdD/Tj0V0XojmAviw/HUBfFhUH0Nebyx730uuOfQfQV5+h87x+PjwvWnglm0a5h4uAi4CLgIuAi4CLgItAJwIOoLt0eLYjoNa9hFY1FXaej6JsURa0e/bAFrNRpDCKVrjScZng6JQA/dXLI7w8agRAqQ2yJzezV95cInA8RhHPEqD7ooA//RkTe2jiEcN+uP9iDzzvS04oTVhOxToXIkCJtBc0e5vL33jcqoo06E3i7HkhavYpNyJJ2lnzRiQtdgVEE0izZzUteam+zUpklY+8AmZZjjTNMT1MsX+YCijPBJaXmKW5KMGpLK+LHDX7PheFgEje7CR0CYIQURgJWInjxECWENwDbpWwMZS/xXM4QnU8IU1XjdtSgU+aEcbw5RnJfhNMjsdDvLw5wqXNAcaDCAN1K36mHzxXKRXoN+/g3z+gAv1T3L6f48LmlgD0ly9uCVhK4kTgr+TEGgB9FRA/q6Cp9f/pH74tqpjfKNcM5nVPVNwqdZ2vsA3Z1137OM8fVlQsIl/NZSrgbZ92tUunelsBOpW3BWFhWSIX6/USMxaETGfIixQVX88zFFmKssjR1LnAWs5RScTijR76fRb9hBj0ewYmRvJ7L+khCX30CMmjEIM4Qq+XmDz3ESXM+1AKIASgU5lLGB/KqNeHgXHiEk5jCHmpBU0hOLeoN4PC9CSgSn1R7HOkL/bpT8O5LXkUoJtCDw+oWKAzB+iqQP/gk5sYtKUA9F9fv4x/utTHRs8AdIRoKnWp0EgRYpfam9500aBfiCi5TQ9yuQYYIG7jejRxOodtb8NY6bG1crcAnUGXSZq5VBvbdiHBBpSbG8leqdceUZWr0fq8oGcujmcrAVWq6zLmHM+t4BstZNITL4VlxscFHvtj8A9sBRLFMvLpmlAFsdqnNy1yKXyqZBzcb0JxtJimKfaLWhwTplWLaQ1MswL7RYmULTkkoj7QbyWHB4MBBoMEvV4PcRwh6elcrc9QXicoZ9sV5nLEAhBet82cPhgOxe2ErhKBtCXgE+g1tVxvGLaCAF2Oj2NTc5jTWVgBke+hF3loiuxIuwU913R3OD1Qe1hyrwLo3EG5yUq1ftbga/ZA/+Yb7O3uYzDo45Wrr+D6tRfEwj0MeM3W0+V6oJ/bVPJcrtgp0B1AX5X4DqA/2pSwLkRzAH1ZvB1AXxYVB9AfbWye97vXHfsOoK8+Iw6gn3e2uvW7CLgIuAi4CLgIuAisFQEH0NcKl1v4qYuA3pqnopmW33XjYzorkaaZ3GzvJaEoNJOItrV6I58Q/bQA/TUB6LWo2ak8FQAtFu6LW+NHQiKS1vNToK8L0G15wcJpeKFA177N2oecwJywtGljtNJol2rYCmhrIvG54p438EXnLdbPAcqWfWlFugo/iATYZBX7OVNxDzknWVEKYKGKfG9W4yCrMUsJFDNMD2c4nGWYzQjMKzQ1QUggUJwxpyqWAI/QmyrfwA8E7gpoCRW6UI2owDHGIAqQEKqEBOyh5ADhoX2ICt3X/tRU/6nal7bDAVp5UjkfIAoIawKMQ2AYA0noIaGt/RxHPXUD4VQ7ZAH672/exX8IQP8Etx8U2NrYwKvXCdC3DUCPZSwFovg+vQL9zAC6gdXHD4qeER3evfjzijtKgeBQi44XN+PEkt3asHdXGPP8EywTptaiIhdreoJU0y+cMVzYtTco8kIsqfkardlns5nkd5plmGUzlIVRnWcZijwTxWxCaBgFohyPIwJxH1EUYjSIMR4OMRoNRfU9EfeMCHHCuSwRBboUiRCqBQTcChBpvU5jDC9Q+MdtsFiEDvbKEG0Mjkr+WSSh3g36tJBOpjGOO7LUuW25tmh4mopI1gXoCSr89r238evrl/DPFwYC0Pt1iqANpFd4U9sCJQL0Al6gCm519FbrfH3BvCiW+iYNmR/iiLLkYZcTSC52Hqb1iLXctwp3U7Ai+WnOhijNLUBXiC/tOCwct/0zzI62hMhcPws7ZPzykuRpP3V7MExipcp64o3FfFVSme6hDUO0YYKyaTGtahzSIUR6lZfYzyqkWS7W67eqSnJ/lmVIS/Y7h/Ykj/vwghB+0kfcG6LXHyDgfD5sMRwNMR6P0evFAsp7SYy4FwnI5jzPeZfFUZy34yaVYilxDmEhiFkmCJnzBop3ElIc7jl+2f+dtQe2J7s5JTxUegRIvjPkdH1gK5IOMH/cAD2vWjzYneLO/fvSG54FMNvbW7iwPUIcBfK5pTs259nF/X+aBuOprkBuoacpAg6gO4C+Kh8dQH+0kbouRHMAfVm8HUBfFhUH0B9tbJ73u9cd+w6grz4jDqCfd7a69bsIuAi4CLgIuAi4CKwVAQfQ1wqXW/gpi4DpGgti3rJucTgt8cOte9jd3RWwyn7O7OU7HISIRJGmrWtPC9BfvzzEK8Oqo0CnY3M4Bym2b/MiLAQi6wH0dQClWsGeHmhKP+hOr2dFaURiBsSIHTwViApuKi+WpydlBmqPH9a5wHWC5oiKS2MpTQCRez0USESJTnheVg1moiYvxIr94DDF3v6hPPf3D3E/rbFf0Iadtu+0xqZakoCH0I+21DGSpIfhYIThcIhJL8SoF6A/6AkwJxTvU4UbR9L7ORIleiDwMfID9PwGsd8IiLGwRQGJ9qSeAzcr2/S58QY1Fajs3y7RZZGEYCeEXovYa+RnKDEivny6bKzXGZKVKNBL/OHmffz7B19qD/QHBbY3NnHj+vUOQI8EoEcsrDCq29Ns56xud8kIWnKXSNThSzToq75k+w0BuhDCOW3iOuzjOIy3BvF2fYI1pfBGXSfYx5y/V3WtjhR1hYzFIAf7yPIUaZpiNttHmWeoKromFDICmaOEfn3Pw7Dfxwbto4c9oyqPMRkPJaf7ParOVZmbhCEmsSegXcGiFr+Inbv0P/ckG9UCXBoaGMivVO2oDf3Rs2dvjpcsGDEUzrK4OU814M6+00K80+TB41pmzq6trboO244CfYo/ffT9XIFOq/rfvPc2fnv1Mn57oY/NJMKwzBSpGleC1tM+4G1bIgj6ssJ5wdQ8J23PdDHYn8c7aLiuDmS3gViiQBeFuJw7uwoWLFmAbvL1mIV743sKz43y3YrI5aJmx0xbqwKdjish90cBeiDr8uE17MmhrQdkLjMFYVzDAQ608InzBCJMywp7ZYMHhY9ZWeN+VuF+yhYbGdKiwr1BKXnGorLQZ1FIjF7Yw8ZkjOFgiI3RBJPhRPKZxUzDUSW/89pMpTlfIzDn2JD10DUmpPOFBmUo8TQOCCx4kSIWBelLe2mwvYgZs7b0x3ap5xo5c8uY4VBhQcGxdiv2dJ3VTbuHKdB57dM2J0CaNTiYZVLAwUPn9W7QZ9EAM7N1PdAf14TynG3HAXQH0FelvAPojzYZrAvRHEBfFu+z+kbxaOdSP1qd9L7qFlQe/15yVp8hlu25A+iPfj7Pcw3rjn0H0FefjfMcRw/PAWfhfp5jxK3bRcBFwEXARcBF4JmNgAPoz+ypcztu0K/tMEpr8Lv39/HJJzdx69YtDIcjW0vsigAAIABJREFUXL/2Ml556QVsTvqII7W75fL/GEDnLXkqPf25MvVoZ1PF1ecK0KUH7+kBOsE37dlVNaspQ4W3KGsNiNfXCYxqKURoPNquG6WqShYF2kmfaP6vprqxRl02AtBndYQsL5HOMhwezgSay8+DKQ4OqDRPkeUFyqJGTotrsYemVXUfo9EIg7iHXpxg0O9Lb9phfyDwpT/oY0AL3wjoieLcwHLfQ8S+t+zXLOhLuq8LdAm9RqywaeHuifx2jkT0dyo7CZsMIKfynir7xmMPdPaL9iUGKhLlcTfSBmChwtUtPqsPBegVfvflPfzn+9oD/fudHJuTDdy4dh2vXNrC1samFIzQMb/H2K6RbzZtThsf6Ve8TEUp+bn8sex1rYc4uSK/IXA2JSdm7IsNvPmdJI37YB81A0R3BVqeex6oVGdrCNpVl0Ztm1e12Fan6Qz5wR5y/sxSFPkMdVXCQynK/SQhDGfBR4ThgLnew4We5vjGhAUifQyHA4z4t0FPVONR6AtEJBwnPEvYa51K8IAODDoWxea7qnSuEeVsJyIyGfKA5mjZDHpzhGas659b1AFxYtfWnbLeoyrz4wDytOf2cSx3FKCb8gcCdGnpwR7oU/zp428VoH98E4GvCvTfXr2Cf93uYyOJ0S9ooW96fXNODFg4RDeOHL4/NH3FbfwsqKa8WVtjaP6wMMmH3+RHz4c5ZfPe6WIFYopDuvJ5Obdq4Q6q2AWIG+RrFeiWthvr+MWE3qoluzzsOtTmvYk423J73F9tscHZsm5DGsWjajyxZJeCkKbFvRjqGJIV2MsrHKQZ9vICP6YFigZIWx8peP3Q4y4mwHAwwGQ4xkTm7QFGvQSXxhOMhwNsUm0+GIh7Qo+FIEFuWnAE0mKDTgrzcHDPCMfN9MrDZH/6+QK26EkuRQrTT0B0LzZ+CXQVMaVhAqG1mYMUgXRs9DnOdft6Xs/6Zt1PAXQpxmmp7mfcK3F1ocNAnNCdQlsqWPt26w4xH1dOgf44ppif9TYcQHcAfVWCO4D+aEN/XYjmAPqyeDuAviwqDqA/2tg873evO/YdQF99Rs76M/npz70D6KePlVvSRcBFwEXARcBF4DmKgAPoz9HJ/hkeqoBOdcTFLK/x/a27+POfP8RXX32NyWQDb7/1Ol5/9TouXdhALyEc0iAoQBcdNn6chfjj+1/gf/z+E3z49+8QBDXeeesG/tv//hbeuDLGy0aBXksPbmMLawGc9BNfBFZUoIQgHdtkUb1zW6bvLX/OH6KGXYUKT54wAdnrLO9pD/NGFOKWoPui/FZEuVCoGywhSvJarH0NoPADVFWDulJrYNpbV0WJPC2wl7XYnVWiLt/bO8D+3gH29mcC02lHW5AMgL2ZE/TjAZJhD3E/Fng+GU/EOnxjNBLwQnA+SKg0DwWwU2XYE4CuvezJOiy+tjBB9LP2sBZHswicgU1U+gl/4f53lIwiQ5Qu8aEqMUWFTot+LtpI4QC3zVDQ4lngovdsK9BnWYHff/kA//HBV/j9Xz/Brb0Sm+MJrl27hquXtwWm0w6f9t4Jo9EF6HNiuTAFl/zvnIM10lMgnBRrHH8YSLZkBByFZga0izK1s/B8N0nRjMu2BfUE6IIxjaTadoCWt7fG8l0EyQ2KIpfiEALzLM8wnc2khzwt2mfTKep0atoAsCikFVtq2rAP+wE2xkNsb40wGvYElG+MB3hhMsGALQgiOiR46qjQYzGI7rzyRNODnSCN/ZiN6laLc0yv7CNBNtUx4jNucZsJxrxB9rFI2hYUTOxuH23F8vbNGpLOjPO0Zf5RgG7s0zsA/bu7U/z5kwVAD71cAPq/XH8Rv9nsYbOXKECXAc9imgVAb1vC3oEqte2G5hbuCtClVbpR/gumbYolV1leAAw4F+v1zpNL23vEnIsEoGv/8hMW7gLQrXW8tiCQB8cPAfr82rCA9DUdNowxf9uGxr8kQIFAgHlat6IsZ06nZYnvmgazNMP+dIadWYZpluGgKJD6EYI4QTgYIhxvSHFa3O+hd5Hz+BjbG1vYGnMeZ9FTjEFAABygF/rSBoDuL3wmoalVaKXrh9Y0sTDLtFexoeCh0O2h12rPd1Xam+uR5DlfMBb0RyJuC0L0c4H9fFC3tajkpb891fsyXyyu3bKNVWPlET43rQLorbRO8ORaVNQeZnkl56AqtQiExWP9nhbTsE2DzAGuB/ojnAn31mURcADdAfRVI8MB9EebM9aFaA6gL4u3A+jL5+1Hy82HvXu9cb/efsgnuWN1zt3tnee219vTR1t63bHvAPrqeJ/H5/LTnV0H0E8XJ7eUi4CLgIuAi4CLwHMWAQfQn7MT/jM73MUNciDLG3x/+y5+97u/4PPP/44LFy7in957G9euvoyXXtgSUEUGzvvkBOgEyESnt6cB/vLRV/jv//khPvj8W0Rhi7fevIb/49/exC9e3sILg1r6bvPB8UKlNu/4L1iiwln5oC/Wugow5qpYwjjaP5v+t6r+Vqo3h2KnPi+rAfqyL5+eV8D3qYo0quo5yDeMBoHsG7/YBn6EkMCurlAQC/ohas9H3kZI81pUibOUULEUVfmD+7t4sDfD7kGKg/196TvfVLRl1/7o2qs8wWAwlGKGrckWNkchNoYhxqOBWLH3olgUiwPp9RwgpopcepMbVqSuwwvGJDa8aletrNFiEuvSvaZCnOdSPOR5Ajtav2WqaDmppz5RT+WCdCJgz/m/fLuP/++vX+A///Ih7k6BjfEYL7/0Mm68dAmT0VgU6CwqCOsSvoF/y77Idl8TCHX6WhAt6JAijZOhsq4Ix//CAoeu6tTeqLBjrbs/VI97TWj6f6tdtgq0GzRsSeD78AJjx15X8hoqTyBWUWTI2Nc5nUleE57P0hmmhOa1UfUCGASeqMcnLAIZxhiN+tgaD7C9MZDfJ0Paskfo97lMD5MwBPcokLYCix7OC08DY+E95/vHgPg8IB0XinnM+dqq5Veko0foPJ/JOgvpHqm3w+LxtKX/wwA6WeT3dw7w50+/xZ/+8oEo0JP2EL9+9y382+tX8c4wwvawj4H0/aatOWk4AXqpUFrsw9kD3dgkGBcOnbhDA9DNe+Zw18TKWp1YKGsV4nYdtoChs7i6YRiIztdF5s2X1A1BLQho864W7gtgThodAFUlRT7iSqDVQqhrjmMPbDVStr70MU9rYL+uMStL7JUldssSB7MZ9rMUX6Ux8qJAURZaVsRCjyTEaGOCwXCAyeYEg40xJiwEGQxwaTxEL+lhNKSLQiTQnJuPWY9kroHiDmKOMzpV+5FFzknR0qrUNYUlkqemOE3qQY7N090p6Uj+Sv3Y+bqJrALodG8R9bvnYZq1+PHeA9y9fx+zw5ko86+8cBmXLk6k0CZhv3cH0J/K6+mzvlMOoDuAviqH14NZpkC1s7J52xOdoJ/1obL2/q8L0RxAXxZiB9CXReU8h9N64369YeEA+vJ4OYC+Oo8cQF9vjLmlXQRcBFwEXARcBFwEzjkCDqCfc4Dd6s85AgqjqRom5P3+1j386c/v4+bNLzHZmOC9t9/C9auv4EUC9MRYz3Ys3Ku2we1DBej/z//6CB/f/AFR1OLNN67iv/6XX+D1Vy7jyihCEIZomwpNUyEIVK3Gf7NXuDIS9gj3wJaqtIrtfglVhatRrrcEzLQHpspUFaXzm/6PEKlVX3o9nzCoUMAgWkmCRFrQK4KuWuI8Y9vsxwjKCl5RIG98lF6IaVnj7mGJnf0ZdvdT3N85xN7uPg4OZpjxmaZSVEDYIz1uhyNsTzZEXT6ZjLE12cTGZILxeIxBf4DNpMYkaaRXrvRx9jz0qLBjj3LBdaouVCU/bYJVFa63UUyfZ7khZ4N1FCTa5U8bSp8FFXO75M67Vt23eXru55z2EE8sRwhMgP7//vUmfveXj/HdTo7JeISXX3oJ11+8InAsSRKQhIWN5rPtPWx/aiHJUdWmBehzhtVRdB4H7fObqwIGT38oyh8X+6P3ZnUs8XF8Ow0tkQ2+k80IC21kHPMYyrYQZ4WyKlGWOQq2G0jZiuAAh7Rnz1LUZYnQ19YMHO+EhKPhEOPxCJckx8fY2trAxmQoSvMJQfoglp7masOsPcuTMEBibKTNrpgDt0Ugc5nzPCANVDV8Xo+AQNY4URzdRgdidiD6+e3JP3aEC/SvThL2wXmNFuU/3JviDx9+jT/86a/44JMvMPJLvPeL1/DrGy/jjc0etscj9JsaoReZKLeIvVLmIa/K4PkE5Q3l0JpjooY2Cug5yDbb5c74BO7m0VWtz+F7ByawqKpRq35t+8FtKEDXbWnvculbbvqVt6YnuE6Bep0RC3lpK8Lc1l7ivL5UVY1pM0JVNyjrBlnT4DBLsZeluH1wiP1shvvpFDtVgbwskdc1DsOL0kqADhSjUYyLF7dxcXsDVy5uYtCLMRkPsDHS1gP9fowLiHXf9BIix8HxJRdCudZos3HrD0Ej9cWjm03d1xe/sxf7qkd36pDFWvY3N9eD0yTqEwTo2oOeZ9zD/qzGzS+/whdffYWdB7sYDod49bUbuHH9RYwY5zh0AP0fmx7cu34iAg6gO4C+KkXWA2kOoB+PowPoyzNr3bxa6wvCOc74y/Z7/toSx6zzBH8OoJ/jiT6DVa879h1Af9jn/NN8mD+Dk3ZiFU6Bfh5Rdet0EXARcBFwEXAReOYj4AD6M38Kn/MDUDDcIEBRtfjxxwf4+NMv8MMP7IE+xGs3ruGll17Ape0R4shABgChV4kivGprAeh//fhrAei0cLcAnQr0116+gotjKqkjARtNU4J9xaX1cFPBFwBlAFhLjM++3LQAN9ozAg7pVeyBNuJ80JqWEJ3LWJf0Rz2Jq3pAQ5T2hQH27P2sPZ55455q/KIOQDtZAnUqx1GUqNIMu9McB1mBB4cpbu/M8GDvEAezHAf7KdJZKqLtyAsQJ7HYr4+HQwyGVJpPcHl7G5sbGxhJb9wRBv0IceyJSHIYAH1jxS6MvAUiHjz3i/GYK8oVILV+gJZK4bk9u4nUHKx0CIsBSFRbnvYhAH0ZpHmYAv30qz/tbjy25QjoaD3+1+8O8T/f/wp/eP9T3PzxAFEY4PKlS3jl8kVMNjZEXeqHIWJP7fR9gjkpeFBAZ1sU8LW5FTLPXwf22psIKjRX6C3tCwzwXtnH+CHREBRn9oGnwYIz2zHd3rSSVgMcrz4BNFsWKJxsGupqqTDPVWGeH4raNs8LpOkU1SxFyQKSLENVZmIz3YsjjPqxwCyqyGnJvrm5ge2tLVwYDaWH+ZjwvB8jCj1EQYs49KTlgLYtV8BP1TkdFuavzY+TltKy4Ikj57xm2yycR5L4gpmFJHZWLyR4/m9joC3/ftpSfxVAL5tAYPKtBzP88aNvBaB/9NmXiMoUV1+4hDeubOPVrR4ubW1iEoXSXoK5TZvvHkr4bY2wLhCEVFRrjkucmEc1C6dUAc4WDx5dLPggwQ7VqUSrf4wV/9wto3OKjd16I/3NGVfTSkLGh66P8FzGVmtdBegWohbxgts5Z4tIvYXskVxrWOIBlATieYmdeigOCofpDLOiwDRLcZBluDM9RFaVOKwLZKGPuNdD1Ouhf/k1zfPxGJNxgosXtnFpexNbkz7CwEcv0ifnC87nA+OaLxO5zAsc7FTE6+jUq9+8hAwBW2XMHz8N0O3qT+S+SVm7hiMA/bRJ+oQBuuyz7+FgVuOjTz7D+x9+iHv3HmA8GePtt9/Cm7+4jo2NMQZx5AD6eUx+bp3zz6lVxeJQugsVODg4wDfffIOyDTEcb8lngV6vjyiONQ/5eWzJZ6z1wNh6wT/Pdc9bZZxyl47vS/ffy/bzfEHa+Sm714u5A+jH02ddiOYU6MsG4NNTsewA+iknyIcs5hToy4PjAPrqpDnP6+fDM9oB9Ecf8W4NLgIuAi4CLgIuAj/DCDiA/jM8qc/VISl4oFKTbq87u4f47vu7ODg4RK/Xw6WLW9je2sBwEEkvVjFI9j2EIECvUTY17swi/O2Tr/Hf//Mj/O3Tr+GhwLWrl/Evv76Ol198AduTsfQvTpJIgFocNAhEVVchaAujIhc9N9hlVQG6KmMFdoh1NDGCUct2VLOiul6jnNwq2Y+fYqsMPnHqDewURSJVt00tvW/BvuYNMJ3WSNMSs7TE4ZSW1QVm0xz39g+wczDD/jTDQVqJbTu3nXgBekGIyWCIzclYrXvHA2xt8PchBoM+NuUn+zyzBy6t4X2JGwFiZBT3IlBUPbxROBss1O23zZeOwJDOzRRpaH2SlNg+1+sOgSNrWnVP8rRgZt2NP87lmfNZig9+mOF3n3yPP3/8BT75/j7S2Qyj0QjbtNbv9+XphxHCIEIQROIuQFt3PtmbPgxDsUDvPnkYPNdWbboA6KpUF1frY7ElsFzuwLA82NKf3px3BfIEmdYK3ShyTYGKAAEvEPUtwUCRpcjzDGWZIS8ysWkv8hRlWaCqSlkmqivEYYgk8tFPQrFm39oYYjzg7wNc3mBPc205MBkMMOhFSKIISRIiCgkWRHArqnNxpBDVeqeHswGm9pQvwP8iMN0QGdy+sq38cYPrszGk5ty26nE2WzirlF+tQA/EleTWzhTvf/4j/vr+x/j486+Q7h5g2IuxNQhxaRxia3OCYa+HXjJCHEYYBAk2vRb9KMA4aOFHQEjngChExKopqsOrAmHLwgMWYjUI5RybQglzYOLG0Pldem/L5L0orNIZj/bsWiJBDC6W5SzykOU8A9FZ5KQXkjTUBhZsu0FL9rLS+TxrWlGRz4oK07xEmqZIsww/eGMB6LPZIfKcrTwU2ra0Wg8DhL0I8XiIza1NsWkfTSYYsShkPMTYtNZg8ci4F0mxQMjrn3GI574GpvDJDMIj7RVkW8LRdZ6XuX5umW6jY+fxJXll28AvSRaGybrmm9BLaANWRK31ON98Nmfb+AV0dqzVlip87h1W+PDjj/E3A9DpBvLOu+/gnbdfE2eLXhTOW5oc2dvjdS9rHbdb2EVg8RnVAfTTzwMOoC8bOQ6gH4+KA+jLZ9h1CzOelrJNB9Af/YrpAPryGDqAvjq3HEB/9HHn1uAi4CLgIuAi4CLgInCGEXAA/QyD6Vb1BCJA+/ACLXXMfiAweO8gR1VRJR5g2AsFdrEnK0E7VeDs660AvRH0fjeN8eFn3+F//ulz/OXjL5Gle5iMY7x2fYLt7QvY3NrGxngoylPaqQ4TIImpwmvRC9TSmcBNFacB/IaKwc7DV3Wg9EDnw6h3bM90kXOf8rEKoK9+O3vgxqK0Z2/bNJthlhVi65sVFXYPKhwcptinRfvuDHf3U+xmNdKiREZoTkVmlKCfRBgP+nhx1BfIujUa4vJkiNHGEIPRAKN+TwoMqEykQlGgklcLMKeiUiyKyZ8QoWrCuf03Y9DV2NqbTnxdYAv7AovaU3yOjQe3aYrOgz4GWVRNe3pVjprwq95WVaDU/K4yzeb21+yxfsrz+tgWqwq0ZYHPdkp88O0uPv/mNj79bgd7u7uiLAsbwuRKgHfd+qhbKnAVntPWnUUpURRKb/soDKW1AWE6oTqBMUF7F6rLeewo1uQMUtFrQJpHG4Qlp2vVl2bbA93miXVyEGV5C7Flt9c0/twtaqRlKfA8S6dSKECr9rLIBFoGfitglJCU+z5OAgHlWxsjbI4HUiRycdzD1jjBqJ9gMgjRpwLXqHG1kEZTk8epVQJMo0aA43y8W8Uee2erfP/IY2XNhqiRjyL1bg/4rlJcV3h8+YdnVt3JdrtLR022Fz3ZdU1r9lg/58Q+CtAX/dxrmfOAewcFvr4zwxdffoPPb36Pu7dTVOx53s4Q+LkWb8h5i5GEMYZBgku+h81+H5eSGFG/ERU6ATp7UcfME7/BwG9FkR0HdBVoRaVO94xY5qvFw2jIF5UjoljXvzOHOcb0HxwHpbgkyJP5I2PEg1ergwKh8V2vL73J66ZFWjYyT6dVi4OsxDTNsDOd4SBXRwXC9S97I023pkHUNBj2+9gcDXFhaxPDQR+TyQijyVBUz7Rlv7DB61kkFu4c54EfiJhcOHmjzRCiQGEJO3fUIRXxqja3On3NElWaHzFWECuKbnz0+I4MhhMDYYUGnUVgduBpMHWYBOJnYmK6IvkeYyHUwwA6946ja/egxOc3b+KTzz7Dg/s76A/6ePPNX+CtN29gc2MsOWcj5QD6OU8oz9nqnYW7s3BflfLrgs7jpgTzAmI7Pz+HY2vdGB7/YPjkLMJP/x1q3e+kjxqTJ5VGDqA/euQdQF8eQwfQV+eWA+iPPu7cGlwEXARcBFwEXARcBM4wAg6gn2Ew3aqeQARoqWsBui839dOc9rZKVmmn3EuolFVASoDOm9aBoHOaOQP3Mx83v7mLP3/4Fd7/7Gvs7NxF2xbYHHuIaV3ZH6DfY0/jUEDyqB9iOKAKNcIwCTDoJ9IPlpBlEEXo+aGxu/bgB4H8LhpDYcCdftIEi6I4PAp9Tcd0BWdCLhZEQNhc906VtcM2inf9kq+W0Q0hS+VhVviiTqQqcf/gAPv7U7X1naU4OKR1dYEsK3F4kGJatmijPuKkhzCK0B8McGFzE5sjAsUhXpyMsDUaYNJLMOnH6A8TRAmtjxe93FVlbuzpDZQWQCRskZbaoRyy7WHbRSj2JoV8aRKFnQF4c4DOwzsK0K24U4HNegCd559Pc4a0l31n344mtNC2I/bWTyDh/+FNiiqWxRpNjbu5h28f5Lj94ABf3znEgwcPkOUFZod74t6Q0+K8qDHLG9BmmjAvCOnAEMAPFJx7hGtUo0dUpEcIQl9sXq1CnUBa4Xo4t11XK3i1gOU6LRhadlBzO/aObL0SK3aFj42B5YTn0qu8qgT+U01eFiXquhKYWLJfe12hFqV5JZbbYejJmKb9+rBPW/aBKPC3hhE2RgNsb0/k56Dfw6QXYJQQmgNJyD7L6lAtYNG0bxDlsBQHSJXI8occR7BI/M5SqwG67Y/eWXg+/pe5MCxZ/iEZc0TRb5br8kV7fItVHCsO+oez8WzeaOdKHff22Fn8EYoye1oAu2mLe/d38d2t+/ju9hSH0ymydBd5foDp9FCU2nlOi30fMUJMAAyjCJtU/sZaIEFATlU6c2YQhxjHgRYLmYIhaXOAFsOwFqcNKRqZt56g9Ynpa266VcjRi0rd9ExnwVFbKyhva1RFYfJcHd3rspbWH9/WIYqqQlFWmFW1FDlN+XvJ3wsc5jnyqtHrjx/iYGNbWmzQKYTXps3xGNubY1zcVoA+Hg/QGyRIEhaQeNjuayT5v7kzhHVkt/OkSVbO4bVfzgG4bbShWdlp5nCk/qML0G3+djLuxEBYUVzWLU4xsZSYsmf94nK5PMmeEoBuwcNh1uC772/h62+/x+7urhTyXLt2Fa9ef1HmnzDwpMjnxGh3CvSzmUSe47U4gO4A+qr0Xxd0OoB+NJJOgb7qY/Dp4fwyW/snNV07gP7okXcAfXkMHUBfnVsOoD/6uHNrcBFwEXARcBFwEXAROMMIOIB+hsF0q3oiEeAX26omtQXKCqJAZ39j3oge9iP0e5HAL7FTFiBdA56xwoWHaVnjwc4+vv3+Nm5+ewu379wVuFyUNdKmxazVnrK0P/eoOqQ6L47Q68Xoj0bo9bVHOl/fjlpcCCsBh1axy5/cF1HpGttrq9oVIGltfI1cr2GfWypbCY/Zw3wOxWvT91Z1aKJgNBCRP7mPtKHmTz4JzO/VoTyzaYl0mmI2TZHuEZprr+cmz+UGPY+FfZuTIMZkQMgywcZ4jI3hGJsb7GU+xDCOMYwjDHoJEkLTgAUCBDUnT/tKS/knkiHP90a7VuoWWLO4IstLHBzOsE8L/6LCwXSGe/tTHKa08meBRYadWYVZXiPNmV9AIYruViBdUdXImwqe3wo890IffhLBozV0EAhwF6t3LxaYR6jGn/okEAqAoEW7tAl9h4OZIhGb82IJXdVoCMXrCmhKVEUm/27Zy7UsBKbXTYm4yhBTLU4FPcdskmDYizAe9TEeDbE5GitEH/QxGg2wMayk4GbQUxt7HgeV9VwHf3bxsez2Y4Rxz3cWrzp6qzq3xS1cjoVUenKomi7LSuzLqcq+mfk4mKY4PGQRUY7Dw0Mc7B/i8JDW/hWKnAUYzXwurWoWIrFIS50pxN4/DMSJhLlBe+2eFIloUciWty9g3c73kh6cxjtFIN2UCYueOG3wvVr0pKCd+2vndxZ92Hn+uyDBNE0xo4tC0EgRWM5xEEGuN0kSIw702kNw/mJ/jI3JCBubYwxHPfSl2CvBaJxowUvkITJtNghARkd6lLuMO5sILCvqoruHlnzkTSvuL/cf7GCa54iCABe2tnB5a6TX2U69WHd/3PRzNmfneV6LA+gOoK/KfwfQH21mcAB9efzWzaun5UO2A+iPNh7k+9sy963OZ+P1cuPR9+e81rDu2HcAffWZcAD9vLLUrddFwEXARcBFwEXAReAfioAD6P9Q2NybnrII8GYy3aD3D3N8+/0d7OzsaA/0C5u4QLVdn/2cKf60SkXtpUx9YdkAeVEJNL+3e4CdvX3sHRxi/+AQe2mJnbTG7u4OptMZSgI69hGvVcHudyxjCULiqEUvbhVgDIeiatWe0j2xvbbqXNrkClykmpcqXqp0RfJHiEIL7VbAJG+xy5dKj6pyKhQ9cXxXuNIIQLTwnEUDBOOzGZ9TTKdTHOYVpkWNMidwNH7nFWsIaulXvTEcYnNjIr2ANzaHGPcH0t+cNtaEirT8HQ0S9Ki4DNj/ViGiVSfKvi3p4e4A+tM1QCyYU3W92uHLmKmBolEVfl400j+ZY4F2/1lWYDctMCNon+WYHuY4OJhhf5Zj92CGNMuRVQWKmirvCkWds4uzOC3QJaCdN6T3UFcEhEwVNXq2SnbKuJf3rVfnBemc3LG8FiWvQEZaXrPIBIg8WrGzkMOT39mLPDSFKuO4xrAfY2MywSZzfDLBhP0O57YiAAAgAElEQVTLxyOF5v1Y4DoLYOgukYSNrov7SJV8x2Tagk/HzJ+m3O5afNtKHuYei6XMmSKobDivAoeBh7xsxHGjLCoptJrNCqQzFl3lmBKuH8wErM9mM/yYpjIWyqxAWeQCuAnDCTmlkIO5WHFC1SSt/d7cYUGNt9VwgHOtvREs07p5NO1s3plCbjA26h4iMF2s3LV3OB/SIqFmOxC6kED6mIdxCD/y0Z+MMJlMsH1hC1ujkfQxZxHIxcEIA7n+JAgjukgAcQQExoZd9s/0JyeOdwD9PHJ7OUC3n0So4c+KVtrP0F2Gzhr9JMbGQB06Vrl0OIB+Hufq+VqnA+gOoK/K+PVgluuBfjyO60K0ZWrr+Tkwn4W72zhPsLTOubdOKqedOddZt1OgL4/qkq/cpw3/Ty633vn5ydUdWcAB9OXxcgB9dR6d5zz38Oxt4ZX0MXMPFwEXARcBFwEXARcBF4FOBBxAd+nwc4gAP+RSfX77zgN88NFnuPXDDxiORnj91Wt4+aUXcGFrjCQm+rU9fakn5L8MSKTKvKayFmp3nuU4nM0wzVvsZg329/bF6rdgz9ksw3Q2xSxNpY94RsiSs694harOUbeF9FSmrfXCxlrtrqXnd+DL76pIV0tsLs/fFaCbvt9z2K8gkXvbVATnBrAQoDdq+2vVi1QrUklZil01FetclnbCAXoxrarHGPdH6MUJRsMhLmxMRHk7HPYwHvcxpvKWPa5FYU4QCUQhAZDeyKc9+xHj3RXf5J/cl56fQzaf/THYm3mEf8TC8qVQVK/aA55AjvUVLEIRa+YGKMoWswoo6kagY543mM0yHKQF0qzUcVLmSItMxsQs53ihc4PmYFHwWUoelkWNumpQ1Y0WcogtdohmiXsB/ybwcEluiT222L9De1CzZULki9UxxxrttaWlQk9dHzZ6LYaDGOPRWOyqB4MBhgnbLXB8Uk3M3CbQh+S6KszN/kmkTpr2HwXoDqeffbaus8Zuz/cFQO+uQWotzF2QItC2HSwc4etVTXcRXgV8ydcszUWZTrCeZznuNbXkM+f4LOVrGZqqRpHn0iaA/87TmbQG4Dy8V4RS2MTfOYhssYrdM5k7O3dkWn9mXrCwX/tHyLXCtARgnkrBVRThUtyT36NeIm4PvUEfvaE+B8OBFIaM+RrV6GzBQejOtgN0NjebMPUzGqJ5GwL9Z99A/3XOgFv2pyLwcICet3T24OeXRvpCVGUt89Mw5lync9LcTr+zKQfQfyru7u8/FQEH0B1AX5Uj64E0B9CPx9EB9OWZtW5eOQX6yTg6gP5TV7Yn+/d1x74D6KvP15O7l+QA+pMdRW7rLgIuAi4CLgIuAk9pBBxAf0pPjNutU0dA1XoeirLBN9/dxu//+Bd8/fXX2NrawnvvvInr117BlUvb6PdCVa5Se+4tUJl2L1Zsxi+mNS3hm1bAX1YDs1Lhilr7NjiY5grPc6pyU0xnM8wyWgTnmNYlDhujCi8KFMZOnZbqVK1TsUg4aPsky7ZFPWv7QquVLx/dHtDzmw4iP1yoFM2ConAkaOGT4JBPWsr3fWDgQ9T4o+EIG5MNbI0nqo4f9jEeUgmv6l3etO/HPhLa3RtgLurJzpmwuJB7qBp+hYzu8XRFYFUO2fPVdhpWWiWknEhDZWQsEKITMnIsGKMBFm+kJUE4x0eDrKaVO3syl8iKFNOsEGt3thKgopfPIleIruOnEkBEyCg3xvwA3X2xUezegOh+gaa6XJTm7AvM/tMCw0N1eCBMZ4sBAeg9xCHbDaglO8cCl4v4JKA0EF7aOhi26Es5DbXnqsnt9hzudHQ+dqJXVAA8XenwM94bO3t3D9G2uDh22GTTPj0SLDTRv9PVgzYI6ujBp1qpM2fvhQGqppF8pr075/hK2mMoQKfjh7TDKBWg388HUiTCFgJN3el7bnQMx+fKOprJoJsr5gVoe6b1ARXjgeZuEiOKYtwIPYXjvR78JECP6vLhAEkS6jUgoFMIrwW+FDvxKfDVFD5Zdt+dx22U+Fqng/jPOGce96GdBOjizkG1OZ0/WmDKVhmzTBTotEqga8DGIJSiHlGhL7nIOoD+uM/jz297DqA7gL4qq9cFna4H+tFIrgvRnAJ9WSZ2P4U/2fl32Xh4cg4B5xeL9cb9evvhFOjL4+UA+uo8cgB9vTHmlnYRcBFwEXARcBFwETjnCDiAfs4Bdqs/9whYgE6V7Nff/ID/9fs/4ebNm7hw4QJ+/av3cO2Vl/DClYsC0KnYFoWfp5BFLHkNTJtTbdNfnH+vWg8lUTEZS0O1IhXqLapSYTqVuFQoUoFI6+uDssB+XaKiajFXS3VrrS7wpSJApFKdyvEaVdugsjbtAs21N7R+aVCFsLWy5k5wrwNDQQjdrZKdwFx74CYCy2kbT7XtJPIwjiAWvnydwHEgAIbLE5qrxTC3IbC8AXz27OWNe9N7tWuxTbBIq18q2/mm0KNRsYOI557ka26gexOkW4hBK2tBdJLzCu7k0bbSixldf2lbVCJFH6boxPOl5QFzgkJywsXaOCCUotZV8EiISMBYViXqksvQ7lrdE5j7vO5IKwIWshy/89oZf1bBa/lREHA/aUFNhwSCxgDMwP6ACvQQkc++zgEitkeQ8cFWBWyHoIfG9YVizW4KaTptzKlNlrFnFPpU6x8pRFiyn1pe4kpI1kzPc1/8eAHJfINNpvlm5n+tmuIptOdRz6WZ3jD12KhDHUBYNMIWHoTlrP9gHufitsDikFpbIhSpgPPG9C1nzovVuzg/nHy0GJrtWVcGFogwhyP56Uueq1sCf+/FhUB1KZQiJI9ZAMU+2doigUVNkYxv3RbzXN1LbKGTuk/YHGdBWdvofMAdDFwqn0NuPlyBPqtb3L2zi9s/3kFWFHINv3zxIl64MEEShwhtEcSxPXMA/RxO1XO2SgfQHUBflfLrgTSnQD8eRwfQl2fWunn1tHy+dgD90S+ODqAvj6ED6KtzywH0Rx93bg0uAi4CLgIuAi4CLgJnGAEH0M8wmG5VTyQC/GJbN55YoH77/Y8C0L/66itsb2/jn957G9euvjxXoDPf2WtcYOEcoGtPccIE2qt3H3XrifqWi/PLn/RxJpYwMJ0WwHPlOtXqdYsZgWNDwF6KcpE/7dOONwGIXKatUdSlQEiF+T4CL5JdIHRkL2l5qOe24LqQ+IO20wJWqDZXWChWv7FaV1Ox2OslGIQNBoGHOPbFplogOW/I+y3YxlfgYueAg1YRYvdxVOPZzHtWK+J3GvQnkvQ/sdFVAH3Zl1HtJ257o1t3BFNRIbmnilxCRr6f8Nw2QiBEVx8C9lFXJwjBdsY2m8DewkjjqyAgneszLtei+z756PSw7rgxSCsB4Z+KAOWdbTt3URAMquJO+ZvkvDQ/4I7qYJUe5/J3u0d261QM6wpO76vgAPrTmv/Hc10hdmXux5qzLxO6UTnJyTeVQ2bOLcWhQPOEecocpyMDHUw4BjhHsxBEWmVwbvZK7YEwz3HTE6HT+qIbr7YZmmuKcfNgiwIjGbec3yrIZfeiSsYgl9E81kIY2yfb9szWawbHsNWc263asbZc2eX4+Xlk83IFOp03mEN7aYOvvvwKX9z8Ejv7+5iMx3j1+nW8fu1FjAZ9dRRYUtngAPp5nKvna50OoDuAvirj1wWdToF+NJIOoC/PrHXzygH0Jd+Ojn+sO8PL1nrnZ70NO4C+PF4OoK/OIwfQ1xtjbmkXARcBFwEXARcBF4FzjoAD6OccYLf6c48AYVzd+AIzfry7gw8//gy3bt3CZDLBq9dfwUsvXpEe6HHkCygnbD76MIhYvpR2Dd2FQqD1+JqxBRYcFxpVokUrZm3KTcQCnkCF8NDaAcs+0sK9o2rlu8qmFIDOZfkk2Pf9SKCOiIUFoC9gB3Gd9ESlOlGeVk1sXyNYt33WCVoMRLQAR4njvBc8FYumBEAOwmtDeeo/OlEyv1N/3n0oaHTY5dyT/Iw2YO+7nCiRsJRbttO5O2NaHhw76fNTTnTXLcFoEXT+/dN5YUH7ssNbJviWbFuScuSES9JVXCOO77ssuyptvW5P7dME3QH000Tp6ViGZRR2HtccnyvVV7ho+G1xchL06EjCPDczqRSRKK8O/dzMo4u3Md8W2zmWjmWy8FdnTnZZa5d1m/k409oqgfp6ZTAjUA5nAft1qU4RzIkJ/eh15ek4Pz/XvTgJ0NnOwpM+KT720hqffPIZPvr4E9y5fx/j0Qjvvv02fvnWaxgPB+IuEEfdRirzs+uuvD/XlHlMx+UAugPoq1JtPZDmFOjH4+gA+vLMWjevnpbvl06B/ugXJQfQl8fQAfTVueUA+qOPO7cGFwEXARcBFwEXAReBM4yAA+hnGEy3qicSAVXH+gKc9w8LfPfDHezu7opl+eWLW9iYjDAexqLiEhUi6dmJCu7uTe7u77R8L81xKXVTdGF7JVsSp2oyahT9Vu18ZSOm962qARV9dB8qfmwo39VFxGvaAGxtkN5ZnHJa3bf5WjoW3PP1dzbh+bTI5joIj+a64Q5Et/tkCTkNgA2l6e5oZ53d0P00In0iKeE2uiICRwH6ipyfL8T8tRbXnUILKSixQ4LWDGZcCJXWcXH6x3KSbdP6xHpMIcip12/3//jQW7WL3WPrbKSb892o6dGuc7yn3nO34GkisLwipPPOoxUUtRR86MNCb0mNFacwqkpj8d6duo0NAouh+L6GxU5UoLfIwkVBRXeVq3C1j9KUIOnSqmM3wN2soJtflfiP6FVBNfCm60K3UqSrOp8f2PEDPHZdOU2s3TL/YAROAnSeQckZzxOA/tHHn+KD9z/E7Xt3RYH+y3ffFYA+GQ1FgU4r9+MPp0D/B0+He9s8Ag6gO4C+ajisCzqdAv1oJB1AX55Z6+aVA+gn47jy+9EZXNvWOz/rbdAB9OXxcgB9dR45gL7eGHNLuwi4CLgIuAi4CLgInHMEHEA/5wC71T+WCPBmMu2k06zB3mGOIs/Fynw8TES91YvVtnlx53DZ7Wj72nGAXpk/WICuP9mR3KJsq/3zWgJ0AvdjwMJ+47Xe0vO/GzW4sBADEwm8BfIfh4uEHmZ5ozhU3nKiGmBxcITxhOjmfezzLLT+yHsWRQBoaeB+8mb9icPpROSxnGC3kTOLACGdxXUrB4TQmS5A55KGRi8B6HpjRMfEyRteD8nPteHzmrD6YZteFtETlte60KryGu2Y7h5PLAKnBui6YC0OCZ1zav6xGqCbudKeZPlp+gKYzNC2Hgq/M1/dSexsbuNy5O2dYFHhzhtE+ncWZ+l/LMxYduOY+78A6K0MUXnvEYCuYF2GsBRPLcvQ7muL31fdmH1yN7GeWGad4YZXAXSpvcBBVuOzz74QBfrdBw8EoL/95pt4543rokBPokDs+o8/HEA/w1P0nK7KAXQH0Fel/nogzSnQT8zPx9zGfnqKOXnNn58D+Yxx9MPseV6T1zn3cnVb40PwOuvuuq/9dPzOdwmnQH/0+DqAvjyGDqCvzq3znOcentEtvJINu9zDRcBFwEXARcBFwEXARaATAQfQXTo86xGQL7amn2hRAtNU7dJ7vQi9WDkghYFiuG57Pa866BM3AvieoyrGOSBhP+gTrrsNfLv8Kipz8k7Lkr0xjZyP/IVqX6MiP+26CXtaOXijQj8KzxWlms65vAuyQuG7xv2RZz2dfub7vwzmdMspjrY3EFZuSY35Rys25/bBMWBUt60Fgce/cjbq+nAmj+VgcdWX3GVbPS3O7y7XbezQnQ3o1XBWR3Ym4XneVtI9SUtPhHXd0MDUpjhoDtHnAH15VoQknPIwanPzL/Yd11d1XrWPtFN8tDxTj+ZLg8p4GNiSlpP70b1x7ncV6IZ2qymJ2QfWXfkLgO6fcBNZPv7t/tPMZdnjZNuT5y3RHuV4lwN0Fvwx3LOywXff3cbX33yLB3v7GPR7uH71Kq6/fBn9OEYvdgD9UaLv3rs6Ag6gO4C+KjvWBZ1OgX40kk6Bvjyz1s2rp+UTtgPoj34ldQB9eQwdQF+dW2d372Dd/P0ZAPQnF7x1g+2WdxFwEXARcBFwEXh2IlDXFaqqQpblyLIU+/sHuHvnNsbjMa5evSo22FTyBkEgPZfd9fjZObfPy57Swl06wXpAlrfY3U+RZzl6/R5GgxhR6CMOPQR+qz3QRZXXeSwYiayje7ubcMLwCPkef7zafs5XzOp4Q9zixZ8CaxaVHO/I/rDzpjCFX0OPKwj1L0e36SFozP5bHi/CdrNlIxuQNXZlk2Yldl3d/Tsh0P2pg3xekvCZOc5uAYUiPu2ifDTv7eGIwrWbG+JY3QXoHYVrd9lj8RDgeCJXmpX67eNqm/nq2pOK2u4YPI4ffQGUC6C4OBTbC7u7oz6CVrW/3XmgG5vu+vl7fKzJwjOTBo9pR1fdLF31OWLt5ZcB33ntEc9QN1f5b9NLWoCzXg/4WFXfkXs8w/o4mlvdrFiUVyTLJNzHx0VnRa0X6xjojI0jq5D+6YvtN5Eu6vO6NK8C6OydB1Q+r4cKZ2N7vEvPtz2GRRDbZvnVyAH0hw+Yh+ftSYDOQgVexRvPQ1q12NufYW9vH4dpCt/zcHF7G5c2hwg8OAX6Y5qrnsfNOIDuAPqqvF8XdDqAfjSSDqAvz6x188oB9JNxdBbuT/fVet2x7wD66vP55O45O4D+dI8yt3cuAi4CLgIuAi4CTygCDqA/ocC7zZ5RBAhBGlRNAJot7R9m+P72Pezu7iFJeri0vYHNyUhAOpVcvukhTtW1WO+aNuXyhbQFavXDFYDm+2r7HnQAxhw58AZ424ptvP2CL+7sfistx7sf+slqFFK3WCj8VL1OsOh7VOj6cuPctmeX/Wr0ufgyxr+TiNdq++vz30pePKp/qcI3y0t/VQP//YbLct9YRGAOSHimvpceVRIL2c8GLbdhlPpcIuS+ybYUplqxox6/vMNQHl2fLmufeprluGy8G7UpFlBpYivrPvaebnt3nmPZVzHU0lKBo+8xFpIGRMnxmwOb972fUyrdN9+wWIG1sm8aM2vJrDu3iLEe13EQ7Ml27PbMO7RQw2fc9Njn58kcs55f5oMWQ1gWZnPAuvjP88HAvlrOr1lezrm+k6CF7+Xp7XJqhkCfPE/GhYGxt8vJ+3QnZU02D46dZ8E9ltj5qijXJ8eRyaMaaGrbv5nb8AygZCzYSYAFWHb/GPUGTdUp3pDza8aExG7hiGBvzsqx88kckr7TBIWLfOAGbAzVVZ471OjYM5aaC4huNMImBr4fyDhiWohu2Vpzm9ixUMcms7zT9xFxOJmA23zlOdXxbga+melszOb71xkXOta7cn+bSb6MXZur3BSPw44dzVmOe1NUY/inbov7uMgHiRX3zcwRslumYIADm8vbfFWmy1jrOZFF7dgw2+d8ouNd/25/2jxq2gY1+4PLYen6ZTlP5yHZlomNXX8p58nkoZmUZdzJ+k3+zOPNndN9tOOJMed+Se5IntedeZIr1nlfiq7mcTBz6HxnNL+5jpItMMyMo7mtT467Wna0gS/jQcd5wiYGdv9MzJq6QasD18RRfwqU9vtHzq2NN9cl+2jnJMkVD0w4GeemcMPush0LXG/Z1mDsW89H2Jrripm/bbgX8zHzwWyHc8w8xW1MdHthSCcTU0Rg5i67TTvXyXi3jUiWGKhI7jFX7fXUxEOus/N50uSaiOr1KsF8l+uRyUe5BtH3Qq5npvjBXNeb1pzf+XjXHeJ7de7Ra6GdJ3VdOi54Le82t7CzMk3/9bOAiba5ltn5gadWx7ydWTQfgsBHaK/pZq6yx1CWtWyL56iogbyowNfqJpdsGw9HGPXUrp/HON92d7w494tONNyv/0gEHEB3AH1V3qwLOh1APxrJdSHaMrvy+TlwFu7/yPR2pu9xCvRHD6dToC+PoQPoq3PLAfRHGHdPLniPsNPurS4CLgIuAi4CLgJPeQQcQH/KT5DbvYdGoAX7k1eo0cOsrHDr7i4++PRrfPPNt3Kz/NqLL+Layy/i4sYYFycjDIe8gV6iriPkWYnZtMJB2qAsKwEiJYFIAISRh/44wXCQoCcODB6qGqjKGmmaI50VyPNSbnp7Hm90+4jiCIM+MBr66CUEI0qW8qxGlpXi8sD3KRAgNAgQxjXipEEvGaDf74vbA2/ul2WLNC2RzkrMZqnsn9xgCQv4cYFeL8ZwOBSVfeAHCiZqIEvN/qXsA18LxJOb+aGPJIkxGPQxGMZyc5/bJ6TIsgpFwW3lyPMp6po38Wl7HyAOIwz7A4y4rSRC6HuoSqAsKqRpisMswyzPxcVCoRO3k4hzRb/fk21asFYUNfK8wGw2Q5Zlsm8C/jwPcRzL+7h/+h4Fb4RIeZ5LDMQpI89QV7U4YoRhaN4zkDjEQjNblDUdNTKk0xR5mkvsFHoRgkRSWDEYMN4JwsRD69dyHrlvaZohz+jKUcuT9vdhGCEKYwyGAwyGLeKExxkqdKkbTKcZpoczeX9dK9AjS+n3BxgOAgwHEZK4J/HmueB5mc0KTKczZGkpy3M9XGcShRj2EyR8Tz9AFAeoUSGXY8+xPy2QZg0qgueG1r4VwtDDuNfDOEkw7CXokeh6kDgd5hX2zTlK5U18T4g4bBFFkDYH436CKDB973lu80bytJjVSJsKWVXKmOFxE6T1+pGcXz7DIEJdAUXR4PCgwCwvUJQlWtRy3gmVokhzbzjso98PBaTzoNMsRbbvIZsx1hV4LeK54q4kSYg+x14vQRyHiGNVyXP8cdwxH3iO2aqBOcJzy3zQvON2Ytlu5bUoK81VPvMsQ8n31Isc4phjPgwHAwRBqOC0bJCmBYqikO2UZSn7KOMi5P7weJhDPcSxgq6yanUcMYfyXN5rxwX3j/ndjzin6P4FgTJVjr/pNJVxwe1ooQ3zwUcUcs7qoz8IESe+HpN1jUkzzDhms1Zi4nsJ/JhzV4Ben7HjmIoQ8tR6PKYKsynHn+5fXTVAGel2ON8NPAyGPfT6ocx3zNeK89CsluPiezmGq6qUGOl5iWQ+4flNErrUAFXN5QtMZ4c4yCI5vqaqpXiJ0LMfRRiPehgOehgkBLzM/1bG6p28wYxxLwu0tcaC6w0DX+eufizb5PxV1SXqTOdxHo+c3zxDEDIXAjmGpBfKeWIecQ7kDuZFi+kh41BovBsdf1w+kPcBg0EPw1GCKFbbEc7H04MasynPK1Xtjczpnl8j6fPchhK3JB7IPMlxXtWaDxzn3Dd7bplDzAfmKudwzkN8v0JzzvsVUs5fJh+Y44wDc05zlXMkxwXnJS304L5w/tH8S2WuCFiE4vEcJZKn3E4UMb/1kspjyjLNbz5lDFa5zK3cjszHnMP6PQz6Hupax3llxp+MqVLHH8cE182fdvxxXPDB6x3z4fBwilkWyrVDiodazhHMuwSjEfM1QhhpkQT/LvNxWSGdZagJnKtQ8iiAL3k0HvYwGcfo9Qi4OQfUOCgiZEWJw1mGWZqhqAiqdcxG3DfOkYMEfY6N0ENUtcjLEodphr2sQV7WKCUfavHl4CFMEm5rgGGSwOekyTm8bLGfNcjyAoezHFlVyfGwsiEMShkb48kQG1GEOIrl+swc4xjMUuYexy2vF1pUwEIknqdhbyrx43zE823vfzkHAPdB+Dwi4AC6A+ir8soB9EcbcQ6gL4/funnlFOgn4+gU6I82Ns/73euOfQfQV5+RJ8eAnQL9vMeJW7+LgIuAi4CLgIvAMxkBB9CfydPmdtpEoOVNa1SovBhpUePb2/fw+z99iI8//kRu2F+5sI3Xrl/D69dewY2XX8DW1ghhyJvYNXZ2DvDjjzu4dWdPgFxRVShRIU5CjMYDXLq8hYsXt7G9tSk3tAlZd3f2cOvWj7h37z729w4FhhKgR1GM0WiEC9sDXLk0wtbWBfR6fYGY+/tT7DzYxb17D7CzsysgXYCNH2E4jrCxmeDSpSu4dOkSBv2haAsJDXZ29nH37n3cv39fAJuoc8MGUd/H5tYEV67oe0Yj+54cD+7v48cf7+H+vR0c7M9QVRn8sBGgtrk5weXLF3Hx0rbsKyEJ4dODB7vyvM/9299DmmdCgAe9PjYmE1y+eEm2s7m1iX7ioSpa7O0e4MfbP+DOgwfYOzhUIA4IpBiNx7iwvY2Lly5ha2tLIB6ByMH+AR48eIC797h/9zBLeUy1gIPJZIKtzU1cvnIFFy5cEDjE2BEE7e7uSLx3d3dxsL8voCcIQwz6fWxvb+Py5cuyrfEoFogxmzJ2O7hz9y7u33+Ag/2pgCUB9f2h7NMLErsrmIwTBEErMGNn5/9n773fG7mudN2vAnJmbKbOsix75px7xxrf5/z/P9kzZ2Ys2bJstUIn5gyASBXus9auAovoApvVJNQMH2ZoNcmKb61dIOrda60T7O7uYn/vSCWjSJ8wEDlWRL3ewNLiIyw+qur1KuRLKtil5cXW1i72dvfRbncwGHg6KUFkuKzzaLmK5cU65uYW9DzlnI6P29jfO9RzkrK9IopkW66TR71awcLCPOaXm2i2aiiVixiFZgLB4fGJVlc4OhLeHgajEI7lo1opYrk1h9WlBSzOzaFRLqlwE8G1c3iEzb197B8e4bTf04xvkd6lcg7NRhkLCy0szzdQr9aUz+jMx+nxGXZ3DnB0eIrD0xMMRkM4bqgSt1otY2GxicXFBT2/YqGK4TDE8eEptrb2sH9yhM5ZF/3+mcaQiNVaQ8aFGUvzCy3kC3mMhsL7AIfbfRzuneDw8Ejlp0yqEGlZq1XMtV2eR6vVVAkqUuvktI3jo2Ps7e3pNZZzjAW6iCeJnaXlJSzML5h1LEvLIu/v7eu1PTw6xFm3a3hHsq8pcbe0iIWFRd2vSD2RnjLu9vf3NWZPT091/yIXRSxKvD569EjHoOxHBJeI85OTE11Pvtrtto4LeeULBTOW5uZ1PAkLkaaDYYDDg0NzbNF+VG5H+6pXF/S4lh9OBFAAACAASURBVJbnMDdfVbEbhEMdC7u7e9jdOcTpSV8n9eiEipKtEz0WJRYW59Bo1lWky7UVQb+3e4Dd3UNlKDEV9CXD1VFZPL9Qw6NHS2jN11UwymQCieejw7beh2RfZiwNYTsWqtUSGs2GXqfl5XnlIBMs+oOejtm9vV1s7UvsyiQWEdUe8rkc5hpVLC3OYWlxUSuE5F1XhfHBwT5+2W3jQGK1fQzfHym7Qj6HWq2k95TFxXnMNRoqnz1/iJN9T8f4/sEeTk7knLoad7m8Ee7z8y0sP1rC3PwcSsUCQiePdqev4293V8bSsV434W3iQe6TDV1HxkalWtSx1GkPsL93gp3tXZwcd5XlcDTQcVGu5NBo1LGw2MDy0ppKcYkHufYSoxJDEq9JiS5yVGJI7l1yb52ba+pEgX5f3peOsbm5pQzjGJJjkHOW1joS43o/bjb12npeYOL06AiHBwcaqxLjRhyb/SxKDC0t6fUSUS2TAOR49H4cjaWujIvhQONbzmFe75OPdH/NRlHHubwPnR4dY2dnR9c9PG7rPTyeBDU318LK6iPdl/CXiQwSL3Jtt7e38H4nmvjiSWUA6P2t0aji0aNF1Bt1vb/kcmYdOZ6tnW0cH59q3A16UrHCR852Md9qYmG+hZXlOTSbeZ00IeX6j7oB9g8Osb2zi4PjtsaVCHLhXatWsTg/j0dLc3puMpEl5w1w2jnD7sERtvbbeo/tDsykgpxjo1YqYmWhhlWJh1YD5WpTJyy0Oz3sHXawu3+IXYnXTgd+MIIULCgWofEgsfp4Qd6fa3rv7/cGGqsybg/2T/Q6yd8C8vdDtVJDs9nCyqO8vj/JlxyzxJHcc/gigVkQoECnQKdAn8XISlYOu+r2o4pIicWZgf4hk6vSvOnlmIF+faLMQE9nSIFOgX790ZWyhc83+2Amp8ONkgAJkAAJkMCtIECBfisuAw/iEwmIQJcs9MDKa+bY3nEH3373I/75zx9URBQcB+sry3j+eB1PVh9hbk7EsWTYing5wfv3u3i3eYBOt6sP2ofBCIViHo1WDY9WFrHyaFlllzwEHw1HKpnfvHmHnZ1dFaGSqSsz5OUBeaPRwOJCFWsrLSwvr6iEEFEn8nxnew9b27u6vsg5Eej5XAHVWh5zCxWsrz/GysoKKuWqyuZO+wx7+4fY3trG9vaOTgYQmQs3RL7kqohcW1vTdUSQSLaoiOO93UO8f7+Nne19nJzIQ/0+XDfUc5qbb2J15RGWV5ZUVosokXVEJG1v76ocOhAJ1TcZ6CIY5lpzWFtZwfLykj7UlwzQ4WCEo4NDbG6+w9bunpEOXRFXkjmcR6MhgnVRj82IlKKer1wPES/yJdJG1hFxFcukhYUFrK+vq5iUYxNRLqJK5NDm5nvs7e2rdJCfx1nDclyrq2sqMuuNqkq6bqer62xt72BndzeS1JI1a6NYrqpsN/tZQbNagmubDF6RuO/evcfm+x3dr2aUeyKuRNTPY21tA49WG2i0SppR7o08le7v3m/q9ZUJAiIL5frJhIpWs4W11QZWV1oq0EtFI92Fg0h3WUcklMj6OB6ajTqWlxaxurGEuYUWypUSBl4P7U4Hu3v7+PnNJg6P2io2JZNWenzXqmWsLy1hY+URHi0toVkp67UQvu93d/FOOOzt47h3hlAEup1DsZzTsSDxvbY8B2EvIrV3OsDezhHevd3E9tYejjptzeiXDOViyUGjUcPa+pJeIxF4hXxVKywcHBzh/bsdvNvZwrFI937PlLQuFlTirq0tawyJVBIRKBnGh4f72Hl7ip3Nfb1e8jNJyRYpWa/XdPm1dYkhI8OFnYhpiYPNzU1dR66TydZ2dJnl5Uc6LmRdmSTiWzbanS62trbHMdTtdiJBLdnJRtSvrK7opAo5VslEFnEpomtnZxu7O7s4OT2JspQdlcAy1jceb+i+ZPy5jqtC8uDwANvb2xrjIrnjcSETcObn5rGxuoZHS8t6TjKxRLKgZSzI+YhklHiQ7Ug8SIy3Gks6qWR9/REWF5uoVEvwfJHNB3pOW5sijns46/YwGoaQlt0iIlfXVrC2Lve7lk6ekRLQMsFje2sHm1u7KvJ6Zz0MOp6W8JcM4MWlJjY21rD8aB61WlWzvLvdgQp3WW97SyaJdDEQ6WdDJxvMz89hUeJ1dUmloWS/y/Hv7e9ia/M93u9I9rVUtpAqFUMUCwUsL4j4XNRr9GhxAcVCXq+jnP9PW0fY2pHJBPsYeUOT6Z5z0ahXdPnV1RUszc9rRrVkoB/u9nVC09bWJo6PZSyd6SQaqVggE4tkQsDa+prGt9yHRnD1HPR+vCn3oX29t5osasdMPliY03Vk8ka9UdEM9W5ngJ1tubdujuWnCH5bJpbo/VhiaBGPN55p3En2t7ynSBzItZX9iNwXDrEMl/uD3IcWVaLH8dDHwf4B3r59q7FwdCyTecxYkgkilYrI5mWsr63rOcn4kskJss72jrxXiHCWiQRmXORc874k9+LV1VXMzc9r5v/Ik4oRbezKJIfNLZ3AITEvmfU5N6cVR+bl3r+2isXFJWUi1R8kno8ODvD+3Xsz2ejoVMvFS3zJpCeJhcePN3RfsUCXiTFmP+/x89sTjY/hYKgxJNdobq6BlVWZODWHlkyoyOeU0+nJCX78+WeNVZHogzMPUg4/7+Sx9kjG0Dw21h9hfq6kYzYMRzjo+Nja3sbbd++wLxONBgMMhkOdHNEUDjKWVuV85lGrVOB6AxyftrG9e4C3O0fYPzjCaVStIu84aFTKWFtu4vH6Kpbl74D6nAr003YXW3snGqvbewc41veloVZAkWx9OReJvecrq8q/UCjpeNvZ2cPW1paOJZk8JdfJsmSyVR1zrXmsrZb0vVO+YoEu9wE+B/vEPxC52qUEKNAp0CnQZ3OTyJqFyhLuadeBAj2NCjPQZzNmb2qrWcc+BToF+k3F3oXt8IPDTLByoyRAAiRAAg+cAAX6Aw+AO3/60rTVh48cPMm6HQZ4u3Wg4lTEiDUaolGrq7RZbLVUFNn2EMNBiE5HhNcpDg7a6EnJZc/H0B9p2exy1WQvSva5iCKRflIKutPuaCa5PNAX+SyZ4vLgQ7I1RZI1GyUszFcxP7+oZYNFYkimepzlLZnbkl1nJGtOpWS1VsDSksn0E3EspZWltO7paQeHB5IdfqiZalIO23YcOPmcCkZZXqS2lIOWxwyDga/ZkfsHx5oh3u30AGsIJ+drVp9k1Uumo2RYiuQRUTEcGgl8dCiZs0c47fYx8EwvV5HhIjgWF1oq3GvVEvJ5U95aJLUKnqMTnEYZ6LKOPPSXbUumpAhWFXhFW7PnT097mpGpmeRtwyHOtI2zK0W4t1oNPV7PC7XkrUhzI8+lUoARQ3G5brMPyUKUKgGmrLqURZd1Do+ONSO40zMTFiwtmV9UwTi/sKD7qbgOclLDwJPsyr5mhUv2vshzEVNSYldkeK0qGYWLOtmhXDElpc06PeV2fHSq/5b1RLCIUBUpMj8vIl0yR+WcZE8i42RSwJEKe4kNU2LexINMWhDWCwtNzdwulPIYjHro9no4Oj5R0dPuSoaylDOXnvSeZqEuNhpYmm+h1aijHGUuShblwckJ9g6PtUpAV7KApcqwLaXhbVTKku3YwOJ8HY1aDY5lY3Dm4+Soi4O9QxweSTZmD14g5a0li9rWDF0RrRJ3Ip8du4jhIFApKRUTdg/20BkLahtuzmT1SjZvc05iqKIxItewe9bGwVYHh/sikkRimt7NIvFEvsk+JNtdBJRISsm0lUkhEgcme//EVAmI+s1LDMk6Mi7MOkV4oWReS4wLb5NJLkJP4iTOJpfziLM+KzVTWl2ykiVO5evk+ERbB8Q90GUihshMiQfZl6xvMm1HGtdx9nmnYyozyEvuBVrFYE6yeeWeYgS1jD85Dzk2+a+sLxNEVH5que6mTmKRe1GtXkShmMNoZMq9y0SM46OOTgYybR4C+HagJd+lisHCYgv1uqk0EWegC4eD/VPIscm+peWytLooFB3UG0UsSIb3XENls/xGxoRc15PjUxwfyZgdKXN5CV8Z5625OprNGirVipbxFvkp2eD7+3s4OpXWA2Yd3xupDJ9rNjHfrKHVaOjxyc/knOXa7JzKPfnITJTxpS0ENBNYysTPtVqaQSzjSu5d3miITtvH4cGRXt9ORzL+5Z4nY8mUSG+2GiqazTouPIjg7+t4PTyIs4DN+ci+ZLtS+UH41Rs1rRIgHCTGj2Vc7EsMSYUFKXkuJdwDFIo2avWqjtlGY04nckgpeJloJPEjEz3k2oo4lvOMy7HLMcmxSaxWqlVtmSGc9N4Vxaq5TsNxyXep8CESPI5x4S33j67Eg96Pj1Ryy77kJSXc5X1J4lvuk7JPua9LD3eZ7JOs7qEy1w61ikgxX9Bruyj3yWZLtyHVM0aDgcaOHN+x3MvbRu5L6XVpdSH3fpkkE1cRkd/JfbTdaePo6BC7+6bUviln75tqDo2a3odk8kq9bsaScJLrKZPOhIfcW72B9K0PkXNyaNWkyksDS0tzqFWlDYGUih/htBdqJr5WiJHKB5604zDtEOS6tJoyBiXuaihJCwpviE63h6OTNvaOz3Aq7IYjDIYD7V8u99KFhplU0axXkC9W9X3krDfA4ekZjk5OdV2ZLOEFI8AOtT2GbF/WWdJM94r+faDX9kSurcRrWyfSSYxIfGnWv7Cby+m1kvczeY9jBvqd/wP1Vp8ABToF+rQAzVpqmz3QL5LMKtEo0NMikQI9jQoF+q1+W9W/8bPcPynQKdBnEtEU6DPByo2SAAmQAAk8cAIU6A88AO786Rvh5sNVge6HFrrSQ7YngkP6po5QzOdRkh7MhRzyeUlylX7LFobST1lKYQ8D7X+uX6GnPZolo61Ykv6qBX2gL8JUf69yW7LaRpqRJw/6JYNT+piKECsWpLR4Th/OywMl7Xk9lF6p0vN0oP1P5UGJlmO3LbjSbz1vaTly08/cVgEr+4n7pUp2tPbjlqK80tdWpK/uR/ovm965po+29Nc2vWOlNLtIYylvbzuS1WtpdqiUQ5YS9eMH86GlIk2+tAf6yIcvme4wGZlyTiLKpO+19BiX9trKIeozLqJfetrK8cmy0stVesFLFqPpa256oMccRJyIjJQMRJkQIBmFKmC0h6701pb+viJETM9dOWcRD3o9pUf20PRFln2JAI17p0sFAOn1bCs7mUxg9iNVBXwRs8YmKTsnl0e+ID3TjTx3pCW99DmWfrjSS3go/aFND3TbcmA7rvYNF6lYLMn10la35jr50L7IEhNyveS6xi8p817U/vamL7zpER/315ay25KJacofxz3aRYhpD/lSDo5KKRt+GPVol7LGvaEep/YQDmxYoVwnW0VPuZhDIZeD60hPXeHno9cfRkLIw0h2IrIZwkHi1dLsX4lXkXfyu2Akx2f6wXtDX/uFC3e5hhI/cvwy6aNQLKKQz2tVBBH5wkpi4UwmooyM8JNrFGocSX/fvGbLSva2ZJ7KdmTs9NoeBj1zjSS8Ja5kX8JB+58XTF9lEaLCVmSY9iWXjGad4CDxGvVAd4SdxJz0hzZlnX3tXy3xMFSxK/EncjrOWtexLdvP55VFLi/jUiYnBOj1JWtaYk4mvAS6Lw0jW+LcUoleLJU0jmTKiYxZWUZ7pifWk2XjEtelfEGzsGW/8QNnHXvSt1p6uks2vSXnKuckvZ7zug/pqy2SUvrDS+az/F4neQwD/RKxLVEp9ThE3pp7l/TMdpWDlueXsdeT8tSmn7sgtwPTv13uEWaCREklvQhWOU8Z2/HyMjbkPhf3dZdJLnKvlOoWwi6+F8k4kH1pT/fACF45XokFiTGJm3Ix6m/vuipt5TUaDNEehjqZSY9PqotIiwe537mOHptcV/leYlfuv75n61g3+zS93W3HxI/2dpd7fymKOxkT0ptcxrlI/YE5zvg+I8d4ft8vwnVlvJ735Ja2H5JNL+PDiGG5l0t1DzNRRM5L5Kre86J78sgzpdIHUY/x+N4g10PHebGoLQ3kvm9eIQZDE3Mq6aX/eRSvIqglbmQdOS8R3XLPk+OX85dxIdzkv8oh2qa0u5Bj03FRyOt7mfZo96QHuul/Hq9rxoXcd1wUcnkV5zJBy9GYNL3JpYx6HK/SC1yOWc5fe67r+0VB7w+OSO1A7vJAoOPiDGcDJ5LnZgzKS+JUxrm8z8g9Qw5b7vHaz11KsPdlkozsxtZrLu+3OUfGX1H7mbu5UOPVQoDeINSxJ33QpT+7vFfF91ZhJxwqBVfvQzIxwwkD/TtAJnl05X3MD+CHMnFrpOfs2nJvdaL4lvufvJ+Zvx36XqiT7uQeO/RGpqe7Y2lVELk2kuFelvfCnGven6W3utzzdAKBp/Jc+Jh3E4lZ4W1K9cfZ53f+zzOewK0mQIFOgT4tQLMIIJ2GJ39IJF7x+vruPkvjd0tHWFaJRoGediEp0NOozHI4ZRv32QYfS7in86JAnx5Hn88Bswd6ttHNpUmABEiABEjggRCgQH8gF/qenqb0TIYViKbTB/XyJQnU+mw++oErAjeEyl/pdy1yOAgsLc0rQkg+1KkAk3VEekcP8OVBfuw1VHJGDGU9eTAf/0AeqMf7Ew+Zi1qWmgf3ZqWxfAjE4xphKg/PbZFHkayS7cSv+PciKI33NDOaQ9mgiGCR4pGY1mfw8iXSRs4pMMcTf8hWke+Yc9FdWLJvIx3jY9GfeUDs6eV7EVGyDTlG3YYNyKkZJSIiTQSA2ae8RGjLMRpRbOvysjuzDXOMeqihEa7muZqhKuvqB6Vo0kHyWZznhyqRLNs2Minah6wnxy+iMZb0shu51nJccj1l2dCOrp2aQnP+ykpEvEx8iGSXxkIk0w1/w0uuqf5bzkdYxOcVbUo8mokHSydFyGmonBRelkwsMDL54rUV8eWbiRfRpAnTO91SSapsZPvRavElNucUx5M5PpXbMgnBhMb5S6RNLG5k0oOwik9fzyHan8RFdF1DPx4XhmMYTZiQ4xChqMLH8vX6isiKY1u263lSC0LOS8akkeRa3jk6B7nG4/EUXXvZn8RdPE6Eo56PiKiIu5kwcfHpbBzbZuLI+ayFeJJCHA9y/rK+Xp6InTlmE6dybXXLETu5fvE56bHoWDVjL5bbcu6qvWQcRvFqBJnZpu5PJziYMSZf8b9l/Mhkhfh8jSw011MnbMj1l8k6cuA6YGSiiOFj9mnOJ95mfB+Tfeskn+hcxuMoMZ50qlE0+cLws2DrZBmzfcmmjgWmVAMQGSoBoJN99LoKB3N+ylnuDzoRyFyf83udGdNyPpbjwBNrrfuIJswoA5G0Jh7lxCSUApmcFMqEEcNdAlAm2LgRE7mP65iI7qty3cNQpoNE64tI9rxovCXvRYn4iia+aCwk7pHnMQGdcKDyN7pv6T1MJ0iYcS3/lmsiAlquv5s7j8140lR8n9Pt+hJ/5noaUW7iQa61xNuFMZtwDRoD0c7lXiH3v5wbCf3ozSheV44l3pac18gbmYld8XiXOJQxG70HxMdnGETvLRK3vhnbJjpMLOr9KzH84vurTGYJIJPHAjjRuegcryhe44ldcXzJ9fJDM0FMp2hFY1Lj24Ey17EQcTdjSCZrmRYNEhPSUkOuncSCHld8T5aDkmYuvrzvmPv9MBL+8v4evbWYigbRPTN+rzCCP8RIbnYyzuSe55uJRvo3g7w/R+MoFkVaASQaa56MXRkH0XtFHFiFnK3biMdFfM/SaiiWrRNu4jejOKZc/ftEtpX8W8CMN75I4KYJUKBToE+LqWwijQJ9kiMFenpkZY2r6C/0m771Zd5e2nGPf6afbeMnBGbTs3zPpkDPfPl+1RWyjn0K9OmXZ5bj6PKgCGF58mmULxIgARIgARIgARJIEKBAZzjcbQLmwbk87o4lY/IP3rEwjB5Vj616lPWljmoycyISJp/CZdbz5eNzlEkA5+cSn/GEIf6EE7BFBMTWRdcXtib73chFY5iNfwtghaIEpzzcn/bRI+3nNyYIIkOeTAVX+2EsoTmXSJKGkhVrsuajRx7Tz2XM0lQ8uPg6l+NxNmH8+5uKh/Prfr7n5GWK5wVEl+x8oUi8yg8mjzrt2GKhGW9gcmx8LKTSjvOydVSGaix9bMuf9nuJ1MkHW5dv6aauWPpekpHyaWd0+VqT1/hj+4iSv8/D/2MrZPx98njSzn3yskd1NnQvyd8l103+POvDjax8Mp7urVs8K5/J6zF+/5yyoaz3h+vwT42f8U0wvvOYpVSKJ/4bx5P8Nnm3Hz/zju6TyftX8m+HD+6rMqEighXva/JvjU+5pX3KOrcu6HhAd4YABToF+rRgzSo6mYF+kWRWicYM9LRInO3f41lu1BToWWilL8sM9HQuFOjTY4sC/frjjlsgARIgARIgARK4QQIU6DcIk5v67ASmCYP782A6FrjJ6QKaCxe9TM/e8y9J64tSpsfLTNFaCs/0lI9q5po19MnYOAVPfySZxZpdawpAf/brPj6ACwEQMdJSANES439HC44D46rnkCbQk6c/uR25HlFJgitRSlM4F1ccT5eYnClylet7fwbClWgCUto8i7aTov5XjYUrHsKvuVhyLs1V4iF5bFNj42Ma/OZO0NSlMK9p0vxCok/meD7P+p1IGDrf8XibsuwdjoVEhY+rXqEgYUFS+V9m5G9B/JhyKOa9anJC3UUhHpUaGU+euiKheChEmeqpwn3qffmK++BiJPArEaBAp0CfFmoU6NcbhBTo6fyyxtXMZtdmvLwU6BmBpSxOgZ7OkAJ9emxRoF9/3HELJEACJEACJEACN0iAAv0GYXJTn52AeXZ98Sn/xef6aU/5s+bpfew0L7M6k/v6mAGaXD6pBeJ/J7VTnBEe6wJThvk8nTPOl4vPIZG7PBboJndPv42EyrhkdlQG3FCWJS7kPn8MzOx/rzXYzXHHCiUmPC7CryWLTUn4cQ3pVFGWFheT/CZPaVK4yfW4TKBPu76y3Qu5khd2pKeYKmo+cn0VRqplnTiRtHPPEtfJzWWNcQ28G4oVmVySVaDf1L5v6BSyXK84JXh8Csl4mMipvdKtaFJDTsb3x1hlu7cmr5TZcvJ/I54X4v5KJ5G4EBMGNO0SjQeWLJscu9PO5WMMbioOsm9HW5xkeIUJoZw8qwu3jWnbu4AhyeoqEzCmMcxo7MOowogK9HOJHkeSGQHRNrX/QMbrO0Wgn7/HTLsvT4OWNX4zXEwuSgIfIUCBToE+9c6UqXgtS7hPcqRAT48sCvTrvy1lGpoZd5ft+mTbOAV6Oi8K9OlxRIGebYxxaRIgARIgARIggRkToECfMWBu/tcloGbxMmkQS6TkYWWTDJcLuWSR2LRTv0oh7cuOLXn8yWz0eJ2kJEs00B4bkGmC1dSwDaNesrI1+bBrVLr5r/bejpK5457M2mP6SkLFLPSpCvaqQRRPHxj3f5e+w9LrWVRY1Odaeo1LL3Xt9auIponyLPJv2rJyRJdlsU7GQywsY1pCLGr+/DEI42s3IaxUqkbkE9fX9C5ITq6Id5A8huRO08ZOzO8yVpedf9Z9fQzC5O+nbf+yoL1NQvQq8jGxjFSbGA+0+OeT25i8L1zGdLLiQtq1vOz6Jouyp+3n4rqpc0Iui//Ue/1lxxNX67jsPh0X/5ajkQoS8Wva+8TtzVIPtQJDlpdUYLj4ulSeTx0qSVZXieFpDDO+l4dyfeNqKaatS8J5R3fi6PpqNZKM13eKQL8w1ekqp6uI0+5NtzeWskQRl70bBCjQKdCnRWo2kUaB/sFfnjpRN8tniA//vv58Pbavftz6LpbhT+brMvlcd1ZmoF+fPAV6OkMK9OmxRYF+/XHHLZAACZAACZAACdwgAQr0G4TJTX1mAtED6WTWnX6wTz6YMJlp5vN+/AB7itSOnyHowmkP8tMeMqiqneBwmSRNEzmXLC+CLJgoyZ728OLCsUeHo7IplkPxIcaC1jy49ywgztmVTYwCYDgKMRoFGI48DIaBkei2Az8UsR4guJAKbbarhFOOa9rPVd5PV/FXjiuR5FLGN/QDiD7Juy6KroN8zkWpYKHomgxBea4lrdFVuKddxgwPhC49uNTtXBYPyYOJsvtjKfoxClYsKyc05IU+9dEykml6QawnN27GRYggcQnjSgPTgm1yYsbkuIu2P3ku42NO7j8tyzneb0YhLueY5emeNgW/+sPDj12S6/8+jpWPCd/oHpW81leJh4/G+eQ9I7nCVWS63E2uNsBC1ZvmfM1eUrafjB/ZrJ0U9JfFTXwl4uORuEjK08SVsmLJLjeKSCiP751pVzQep3LPyzoZ6/oRcukWNCP76q8wkZE9NTQu3F4mmSfHz1XGUsqknAv3iIhn6ntwvK45BtmbFcYTBuRamOv7waQMlezRb6zkhIHkxInk/StxjhMC/aIEt2Dp/eZ88x8WH0ljkoyZKTF59UvIJUngygQo0CnQpwVLVtHJHugXSTIDPT2yssbVzVWjuvJtMXVBCvTr8TN/cX34XCDJNVtsXP94ZrWFrGOfAn36laBAn1WUcrskQAIkQAIkQAKfRIAC/ZOwcaVbSSB6cn2pQDcf4s4FupzIJQJ9bBGyCPQ0qZAElnyIHgnsCzwnhVNieX1AP9nT/IoXQ03xNIFuTtRHCE/VqY1RCPSHPk46Q+wfnWDv8Bin3QFGvshVC4Hl6JJJAx2TlW2lCZipH4YkWyPlNC5kPybchJkXYV3M8LAsBIGHIPBhBSFKOReVYhHz1QoW55pYaNVQL1sqzpW6FUJ8afKYr0jy6oulWqhLrq9uOf59QsxdZY8q7yYFTTxBIj6QaBkt1TwJNN6J2X+6QE87kPh4p4yjC6E/AWR8zMmF0kToxWO7Cg5zEh81xBc3lTqb4sp7m8GCSYE+7Vziay7CN57oEFfimLzXCJPkMh875Ml7RvIYUuTnB6N+Wgb6h+fyoUBPXtgePwAAIABJREFUk6uT8ZMUxFc9nuicdbJB2k0n3qbwjITm+N6ZukI0luTGcpsmX8i1nrVAnzahJr6PfYzHx65xVPJEsU+7v5y/m1txBrq+P5jrGx/B+EjHTCYz0BPjSNeMjy1xjonTMbeW8x+Yb6Nlk7fwCyGTxiN5Xpe1+/jYWOXvSSAbAQp0CvRpEZNNZjEDfZJjVol2caK32Roz0NP+pst2j7uppSnQr0+SAj2dIQX69NiiQL/+uOMWSIAESIAESIAEbpAABfoNwuSmSOCOE5CeuXJP8O08+h5wNgjwy14H3//0Bv/4+S3eHrYxCELNTA9zOVi+B1v6iVumTPpYRquLMErsOi/xUWMnlfS9asEt+FGZRNm/fHkI0B8NkQtD1PIFtCoVfLm6jC+fruHZxjKWmg5cO0AuZ8PRXHs7KvB+naPkuiRAAiRAAiRAAiRwdwhQoFOgT4tWCvTrjWMK9HR+WeOKGegfcszUGSBjGGe7Ptk2ToGezosCfXocUaBnG2NcmgRIgARIgARIYMYEKNBnDJibJ4E7RSBUgR7YOXSHwHF3gB82T/Cf336H//rb9/hl7xjd0QhnnofQyWnGnR2VyhV5fiEfMfqUrxL8Yww0KzxlqZR1x1W5owz0cYahSHT4GA0HcPwA9XwOy60m/vDFU/zvr17iN88e48lSCcVciELelhz7qNz+dTX/x06OvycBEiABEiABEiCB20OAAp0CnQJ9NuORAp0CfTaRZVqQzepFgX59slnHPgX6dOYU6NePR26BBEiABEiABEjgBglQoN8gTG6KBO48gRBh4COwXXSGwGG7j7+/PcD//ev3+O/v/4mfd4/QHgxx5nsI7RzC0IFluab/bKKfuB1lhAuO5M/1c3/Kp/9pP9f1k2Vzow2G0nBRMtITpd/lg5Zrhwi8EVzfR8W1sdho4OvfPMX/89VL/PbZEzx9VEalYKGQE9k+BCAlminQ73zY8gRIgARIgARIgASuTIACnQJ9WrBkE2ks4T7JMatEYwn3tEhkCfc0KhToV36L+ywLZh37FOjTLxMF+mcJYe6UBEiABEiABEhgGgEKdMYGCZDAmID0hw18+E4e3ZEI9AG+e3eI//j2O/zfv32PV5KB7nno+z6CfAF+kEOIgorsONNc/53IJ7+Onr4gzyda0Zoq8eG47ax80JKy7KE3QCkMUHEcLNTr+PqLx/j697/BVy+e4NlyCeVCgIIjpdsHUQZ61OeYYUACJEACJEACJEACD4AABToFOgX6bAZ6VolGgU6BftVIpEC/KqnPs1zWsU+BToH+eSKVeyUBEiABEiABEshMgAI9MzKuQAL3l0AYAP4IgVNAWzLQO338bfMIf/727/jP7/6BH/aO0RmNMISFMJ8HghyAvIpsecUiPZllfqGEu2SNS/b4xEt/kvbzRAl3FebRqrE8j/cJ6YkuueRhgGDkIR/6qDoWFmtV/J8vn+Pr33+B3z5bx7PFPMr5AKWcA6APhC4QlaC/vxeVZ0YCJEACJEACJEAC5wQo0CnQp40HZqBf706RVaJRoKfxZgZ6GhUK9OuNzVmvnXXsU6BPvyLMQJ91tHL7JEACJEACJEACmQhQoGfCxYVJ4H4TEIEeePCtPNrD8Fyg//V7/Nfff8AP+yYDXQQ6CgVYgQsLUso9PC/NHgIXSrgn+5jr8xDrXLhL8ffL+rnpdiPkIt/leWf0bYhw7OlVrFuAAwuBF8AZDVCyQizWq/g/v3mOf//9S3z5dB3Pl/Io50KU8g4QSga6CHSR6XyRAAmQAAmQAAmQwMMgQIFOgT4t0inQr3cPyCrRKNDTeFOgp1GhQL/e2Jz12lnHPgX69CtCgT7raOX2SYAESIAESIAEMhGgQM+EiwuTwL0hkPaAzIIIdOmBnkdHBHp3iG/fHeJP2gP9FV4dnqIXhvAdF3apjFxowQkMEs0+tyxIcXT90GNJRrgx3nHOucrvuHd5ECIQYX/JK+2DaBCtr/tMrCs/9wMLQWAh7HZQkQz0eg1fP13HH//lC/zu+WO8WC6gnAtQcG0K9HsTyTwREiABEiABEiCBLAQo0CnQp8ULBXqWkfThslklGgV6Gm8K9DQqFOjXG5uzXjvr2KdAn35FKNBnHa3cPgmQAAmQAAmQQCYCFOiZcHFhErg3BKYLdA+BXUBHeqB3B/j27SH+/O33+K/vX+Hnow4GoQXfzSNXqaFgh8jbQZSBHj0CsqQD+vkrWcI9+cEyCIw8v+xBXSBZ5hPE5XsR70FcNj5R2t3zAN8P4YlAty3MV6v4t8cr+OO//ha/e/EUL5aL5wJde6BL/3NmoN+boOaJkAAJkAAJkAAJfJQABToF+rQgoUD/6PC5dIGsEo0CPQ0nBXoaFQr0643NWa+ddexToE+/IhTos45Wbp8ESIAESIAESCATAQr0TLi4MAncGwLTBfoIoVM0Ar0zxDdvDvCnb/6uGeg/HbbRkzbpTg52qQIXvn6FiUxyW3PQTaa5/idZwj0hzM9LsE+v4W4quF/8vWSax68LPdFl234I3w8QnJ2pQF+o1/GHJ6v490igv1wuoRRnoFOg35tY5omQAAmQAAmQAAlcnQAFOgX6tGihQL/6OEpbMqtEo0BPo0iBnh5b14vNy9bONu6zHUcoDwWSs+snJtDPct/ZjvR6S2cd+xTo03lToF8vFrk2CZAACZAACZDADROgQL9hoNwcCdwRAh8T6N0RcCAl3H/Zx5+++R7//fdX+GH/FGcjH0PYCAslWPBgh944G1xOXbqiS59z+eAzfvwx7mN+/gH6Kh+WtQL8xHT7WKDrh9TEh3HJZ5djsQIPVm+AqutgqdXEH55t4I//8pVmoD9fKqOUD1FwZcWRrMEM9DsSrzxMEiABEiABEiCBmyFAgU6BPi2SrvL3+fm68vf+xS3F6+uf/rNMmb2ZoXDjW8kq0SjQ0y4BBXoalVkOp2zjPtuwoUBP50WBPj2OKNCzjTEuTQIkQAIkQAIkMGMCFOgzBszNk8AtJZAu0H0g8OA7RZx5wJFkoP9yiD9LBvp3P+DVbhvd0QiDALAKJXhWiMC2TP/zSJKbPujyOMg8UZt4rpaJhvY7n1hDpLmUf9cHVInfybKFoItc0EfY76OeL2C52cLXz5/i63/9Cl+9eILnS9VzgR56RqBbcrR8kQAJkAAJkAAJkMDDIECBToE+LdKziTQK9EmOFOjpkZU1rq73CfLm7uNpxz3+WUqltFmKPwr0m7uus9hS1rFPgT79KsxyHF1+7UNYnj/LoTaL0Lu4zes8fJv90XEPJEACJEACJHA3CaQJ9N3dbdRqNWxsbKBYLCKXy8FxHNi2rVmlfJEACdxtAtMeYlgIEPojBK4R6IftIb55fYj/+Obv+J/vX+HV3gm63ggj0eKFIkLLQmjZUQ90o7PlFqF3ibHdTmhufdDw4d/4caa5Kf1+fo8RWZ7WAz3ewvnvQkgGei7sw/Z7QG+EqpvDYr2JP754gq//9Uv89sVjvFiuopQzGeiWlp2nQL/bkcyjJwESIAESIAESyEqAAp0CfVrMZBWdzEC/SDKrRGMGelokMgM9jcosrV62cZ/tHYcZ6Om8KNCnx9Hne+ZMgZ5tdHNpEiABEiABEnggBCjQH8iF5mmSQIJA8uGOllqPn36JVBaB7hRMD/TuCN++OcR/fPsd/ucfr/DqcB9DhPAdG061BDt04SA3LrOuH74tEdPnHtz0Rw/NMiLbNT/9vDT75IOm+FjSPjiNy0JOPEGIt2HBx2jUg9UFinCwUGvg/3u5gf/3d0/w1ct1vFguo+xaKDgW7FCORc6dGegcHCRAAiRAAiRAAg+HAAU6BToF+mzGOwV6OtdsgpYCnQJ9NuNzllvNOvYp0CnQZxKPzHebCVZulARIgARI4IEToEB/4AHA03+QBLIK9D+LQP/+B7xunyDMuXDLJeQbVeScPBy4EEl+/mAk8W/r/N+m5Lqkp0cZ6xMSPSnVk/8WkT4pzuPvL/wuCBH4I/T7PQSnHvI+0KrU8O/P11Sg//bF2kWBLiJfUtwp0B/kGOBJkwAJkAAJkMBDJUCBToFOgT6b0Z9VojEDPe06UKBToM9mfM5yq1nHPgU6BfpM4pECfSZYuVESIAESIIEHToAC/YEHAE//QRL4FIH+zT9/xJvOKexiAcVaFeWFFvJuAa5tBPq59A4QiCwPpFF6lHkuGegqzGUpyfiWnxv0STkuS4WB/C4W7/IJwCxolo/6nkf/1nLvUhY+NPsMPA9n3S684yHsoY9GoYyvn6+qQP/dFxtjgZ635Sgcs2kK9Ac5BnjSJEACJEACJPBQCVCgU6BPi/2smcIs4X6RZFaJRoGeFokU6GlUWML9dr9jZx37FOjTrydLuF8j1inQrwGPq5IACZAACZDAFAIU6AwNEnh4BLIK9P/4698xFuilIkr1GqqLcyjkC3Cc85Ls5qGbyO8AgQh0o76hHcq1/7kI70h6j8V4LMiNbJeveN3kQ7xp5duNXI/W8wJ02h2Mjgaw+iPUCiV8/WwV//b7pxcEesG2YKnIvz0PaB5eFPKMSYAESIAESIAEPgcBCnQKdAr02Yy8rBKNAp0C/aqRSIF+VVKfZ7msY58Cffp1okC/RgxToF8DHlclARIgARIggSkEKNAZGiTw8Ah8ikD/yz9e4W23rRno5WYDtaV5FAq5cQJ33OtcaAaBb6S5yvRzQR7L81h6J+V3fBXiY5tWtj25blzCPV7HHwGd0zMV6OgNUS+WxyXcL2SgS+V2CvSHF/g8YxIgARIgARIggfHfZp7n6aTF4XCIdruNN2/eYBS6qNRaKJfLKBZLyOXzsC0Llm0j7aF2tozlbPBnuW39m1T/Frzaa/JY0iZ5Jrc0SwEwSy7Ztm1pMajka/z3u/mD/Wpw79FSWSUaBXraxb89E5zTxsP4Zzo5/GKMz3bcz26gZBv32Y7DtHBLv08kP9dn2+rtWzrr2KdAn34NZzmOLo+cEJbn3+13Lgr023dz4BGRAAmQAAncfQIU6Hf/GvIMSCArgasI9O4IOOyO8M2bQ0gP9LFALxVRbTVRX15ALu9EAl2Lr0dl201JdVOm3ddDSz5osML0nub6SUX7pCeW121czFBPPo+LH9rF5+MNjUAfHvY1Az0p0L96uX5ewp0CPWvIcHkSIAESIAESIIF7QoAZ6MxAnxbK2UQaBfokx6wSjQI9LRIp0NOozNLqZRv32d4IKdDTeVGgU6BnG0lXXJoC/YqguBgJkAAJkAAJZCBAgZ4BFhclgXtC4GMCPXQL6KhA9/DN6wP86S9/w7evftIe6FaxgMbCvAp0y4X5kqrs47Ltcel2qZB+MQPdlrbogfmrflKMp2WcJ49zcvnkzOTzDHQLp8ddzUB3hj4quYJmoEsJdwr0exK8PA0SIAESIAESIIFrEaBAp0CnQL/WEJq6MgV6OppsgpYCPY0iBfpsxuxNbTXr2KdAn06eGejXiEoK9GvA46okQAIkQAIkMIUABTpDgwQeHoFPFehvI4FeX5hHY3kRyEUC3TaZ4r4vGeeBlvg0D0rOBbpQtn116vpKPkiZ7Hl+FbmevGrx+QQjG6cnXc1Ad0Y+Ki4F+sOLbp4xCZAACZAACZDAZQQo0CnQp8VHVtHJEu4XSWaVaMxAT4tECvQ0KhTot/t9PevYp0CnQJ9JRFOgzwQrN0oCJEACJPDACVCgP/AA4Ok/SAKZBfo3f8O3P/ykPdAvZKDnLMAJYTmWlm83IlzSzOO2h37U/tAIdiewYAcflnA35d5jqW7+HUv282NN/lzEvGS+yyeEeN0A/shGOxboQx9lN88M9AcZ4TxpEiABEiABEiCBj0lS9kBnD/TJGKFAv959I6tEo0CnQL9qxFGgX5XU51ku69inQKdAn0mkUqDPBCs3SgIkQAIk8MAJUKA/8ADg6T9IAp8i0P/66mct4W4XC5AMdC3hnrcQuoBt2yrIxwI9yjAPIQI9suEI4PgWnMAsm3xAN/531AN9Up5PLivl4mOBHm9L9+9ZY4FuDzwK9AcZ3TxpEiABEiABEiCBywgwA50Z6B+bXHG1EcQe6GkTELJOQjAS/fx1/rlIpwlf+N0sSxtnOW45qjCDqMmy7bRJBVeLx5tfKu24P9/1ufnzi7eY7fpkOw72QE/nRYE+PY5meZ+7PHpDWJ4/y7kq2QbPpyyd4b78KZvnOiRAAiRAAiTwIAlQoD/Iy86TfuAEsgr0P3/73YUM9Pr8nCnhXrBh5eyoZHsAuZ+YlwhyU6tdZbdkpQNwfFuz0M3PL0r0+GeT/00uF3+4F1Ev/44/XMXLBB7QPuloCXcR6CUnxwz0Bx7rPH0SIAESIAESIIGLBCjQKdCnjYlsIo0CfZJj1ixUZqCnRSJLuKdRmaXVyzbus72jUqCn86JAnx5HFOjZxtiFpSnQrwGPq5IACZAACZDAFAJJgd7r9dDptLG9vYV6vY6NjQ0UCgXk83k4jqNZpp/vjxleQhIggZsicJlAD4MRQqeA7gg47Hr45vUB/vzNd/jrq5/wptsGJAN90WSg2yLPEwI9CKQHeiTNVaBL3oTmKEQl3G3YgS3fmp9rUkX838TPokx0k2kuAl43Ov5vkHyCEIl4zUD3JQO9g8FBD9bAQ8XJ4etna/jDvzzDVy/W8fJRGSXXRt4CrNCOEj74KeOm4orbIQESIAESIAESuP0EKNAp0KdFaTaRRoE+yZECPT2yssbVZFb+57qrMgP9+uQp0NMZUqBPj63P98yZGejXH/HcAgmQAAmQAAncQwIXBfoZut0uNjffo9ls4vHjx3BdVyU6Bfo9vPg8pQdNIO2BgGUFCHxvLNCPuh7++voAf/rL3/Dtq5/x+uwUYbmImgr0RTiuBce1YYsTj0q4W5aR5VrO3TKZ4sZ/h7ACB5YI9Oh7+a9lmp9HMt2IcnXqsg0pAY9Yyp9vJ3nsye2Lvz896qAvAr03RMXN44/PN/CH3z/D716u48VyGWXXQV4OWPz+7UlweNCxyJMnARIgARIgARL49QhQoFOgU6DPZrxRoFOgzyayzEfkWb2yTXDIdhQU6Om8KNCnxxEFerYxdmFp5oZcAx5XJQESIAESIIEpBCjQGRok8DAJ3IRAd3M2bMeKeqAHkAx0+cAzzhzXT/qSOW5KuMcCPSm9RaePjyVIyPZQHLcR6MnlZTtpZd3l574XqkDvHfZgi0B38vj6xQa+/v0z/P4FBfrDjHSeNQmQAAmQAAmQQJIABToF+rQRkU2kMQN9kiMFenpkZY0rZqB/yJEC/Xa/j2cd+xToFOgziWgK9Jlg5UZJgARIgAQeOAEK9AceADz9B0vgpgS6yUC3VZpr1rkptD6W6KkCPSrbLsegAt2sAKQK9CiLPS7hLosGpjT8pFgPvBDHx+1xBno1IdB/JyXcmYH+YOOdJ04CJEACJEACJGAIUKBToFOgz+ZukFWisQd62nW4PSXCWML9+uOEGejpDCnQKdCvP7pStkCBPhOs3CgJkAAJkMADJ0CB/sADgKf/YAncvECPhbbJNjcPkOTfUso9+p2UcJfe41GJdvn7Xo9DyrvLSrpqslS76YE+7n8ebzch0JPn4XkBTo5PxwK97OTxxygDXUq4v1xiCfcHG/A8cRIgARIgARIgAQr0OAZC+cvTtBW6ymvy7+a0dkLJ7cyyBG22bN6rnN35Mtm2zQz0SboU6OnxljWumIH+IUdmoGe7l/3aS2cd+xTo06/QLN8/L48L9kD/tccN90cCJEACJEACd4IABfqduEw8SBK4cQI3I9AduK5znoGuwlxeUen2uIR7/PPQhhVKifeLpdrj77UfetwvXRPSAy3//kGmeXDxZ/HvfRHoR6dawt06MyXc//1lSgl3y5b27OyBfuNRxQ2SAAmQAAmQAAncdgLMQGcG+rQYzSo6rYlst/Hf7OYP+ts+FG78+LJKNGagp10CZqCnUZnlcMo27rMNG2agp/OiQJ8eR59VoPvBLIdatsHzSUs/vPfdT8LElUiABEiABEggC4FJgd7pdLG19R6tVgvr6+vI5/P65ThGkn2+P2aynBWXJQES+BiBdIEeIgw8BHYe3RFw3PXw7esD/Pmb7/DNDz/hda8NlIuoLsyhtryAXM7Ve4PjRCXcJZNcH6TF2ejJ/wawJNMnlGVN1rm+omxyce5m1fOfB2N5LtuJtwstFT8p1eV7FejHJ+gd9GD1Rkagv1jXHui/e76Gl48qKLkOChToHwsP/p4ESIAESIAESOCeEqBAp0CfFtrZRBoz0Cc5UqCnR1bWuGIG+occZ2n1sl2fbG+MFOjpvCjQp8fR53vmHMIK7rhAn+WNItvQ59IkQAIkQAIkcH8ITAr0druD7e1NLCwsYHl5GZVKJRJkFOj356rzTEhgGoFgQqD7+NvbQxXo//OPVyrQ7WoZ5bmmCvR8LgdbJ9eY7emHb0skepxlnhTdflQqMyHQRZ7HMj2eLBuVc48fQKWJ8uTDqeTvfc/H8dEx+od9WL0h4hLu//bVU3z1Yg1fRD3QC7aUko8YsE8UhwMJkAAJkAAJkMADIkCBToFOgT6bAU+BToE+m8iabUEHCvTrX7WsY58CnQL9+lGXsgUK9Jlg5UZJgARIgAQeOAEK9AceADx9ErhAYIpA//Y7/OUfP6pAtyqlCwLd0RLujvYqly+dMWzJh/y4F7r8Ny7NLv+yNNM8ziK3o37oehjBeQl3cfIy/1d+dFWJHng+To6O0NUM9CHKrumB/oevnmoG+ouEQHd45UmABEiABEiABEjgARKgQKdAp0CfzcDPKtFYwj3tOrCEexqVWXoxCvTr3w+yjn0KdAr060cdBfpMGHKjJEACJEACJDBJgAKdMUECJHBO4OMC3RaBPt+KSrjnxu0dRI2LFFd/LgI9rYy7qvMoOz2Mss8DLexmXpqNboS5EehGomcR6MfHxzjbP1OBXnJyY4H+lZRwp0BnsJMACZAACZAACTxwAhToFOjThkA2kcYS7pMcs0o0CvS0SKRAT6NCgX6737izjn0K9OnXkyXcrxHrs7xRXOOwuCoJkAAJkAAJ3GkCFOh3+vLx4EnghglME+h/xzf/TMlAzxc0+9xxjBSXL2tcG12V+lh+Q/6t8jzKKE+IcVlFHpXo3/sflHA3Cewi5I1jN/uJS7+fV34P4fs+jo+P0NvrASLQbfdcoL9Yw8ulMsrSA12O+YbJcXMkQAIkQAIkQAIkcBcIUKBToFOgz2akZpVoFOgU6FeNxFl6sWwTZ656xGY59kBP50WBPj2OKNCzjbELS8/yRnGNw+KqJEACJEACJHCnCVCg3+nLx4MngRsm8HGBfjEDPQ/HcWHb0tc8UcJdZbfph36hX3l0tJMSXLLNpbC7keKxSY+yz+Pe6hP/TeuDLj3QpYR7b7+H8GzwgUAfl3C3HLg3TI6bIwESIAESIAESIIG7QIACnQJ9WpxmE2nMQJ/kSIGeHllZ48pMLPj8r7TjHv8sMcE7PtJZir9ZerFs1yfbdaFAT+dFgT49jmY5ji6P3hBWIPUP7/Drbh/9HQbPQycBEiABErjXBCjQ7/Xl5cndZwLjv+xjWX1+suZXptc4wvgBRJTmHWVyx0uPM7hNcXUgDBBYOZyNgOOOj7++PcR//vV7fPPDj/ilcwK7VkZlvoXq0jxyxQIsWwS62Vfc99ykjEvGeXwkItLjTuhxFnli+fjQJmX5uP+5WV9fiexz8+15ZrrnBzjSDPQOcNZH0XLwx+cb+Pp3L/HV83W8XK6g7NrIWzbcseSPtxtzMj3co53Fee/Rt3Keeqbjvu4yScC8lF6SvP6MLxIgARIgARIgARK4TQQo0CnQp8VjNpFGgT7JkQI9PbKyxtVt+QxFgX79dy4K9HSGFOjTY4sC/frjjlsgARIgARIgARK4QQJpAn1raxMLCwtYXl5GpVLRHsfyJVmmn++PmRs8aW6KBO4qgcnpsPq9dy50bSNsjd61YYV2rNHHGeFSSj1W2VJiPf4ugA0nBBxYCODibAicdAP85Zd9/Nd33+OvP/6MH08O4VRLqCzOobzYRKFaBVxX7wvnZdh9hMH5PiwtyR5Lbjk6c4za21x6pccl2aNrkvy5HI8VXMxilzOK6sCbNaRReiTSB76PfRHoB0ewznoohMAfnz3FH3//FX779DG+XK6jmoNmn9tWIBvXLHk9Jp1oIF+SD29eoSV8ZCKA+XKCHOzAASzfrKerCH9zXn40bcHWbZi8+tvyAOiuhjyPmwRIgARIgARI4GYJUKBToE+LqKyi05qYKzqe2Gr+OL/ZwL0DW6NAT79IWePqtnx+okC//qCjQE9nSIE+PbY+3zPne5CBfv0hyy2QAAmQAAmQAAlMEqBAZ0yQwB0jEPlePWr9t5RON8+ofMs2QtwymlwE9IVS5dFDrkT+9DiXOn7EJdp3FAK9kQh04L9fbeO/v/8nvvv5NV63j2BXiqgstFBdaKBUqwGO84FAj5qZ6yFOCvT4Wdp5fnok06NfJH8u8lwVdBAiCILxfuKHU3Ks8YMN8dmD/hCHh8foH54AvT7Kjouvnz3Dv/32S3z59Al+s1xEpQC4FpATZ64HeJ5MHiON+cQcY6bC0xZvfu7YdbqByHUzZUHO10hzmbwAearIJPQ7NsB4uCRAAiRAAiRwvwlQoFOgT4vwrKKTAv0iSQp0CvRZvXvMcj5KtnGf7Qwp0NN5UaBPjyMK9GxjjEuTAAmQAAmQAAnMmAAF+owBc/MkcNME4oRpefYXhPB8D1K63AtCDHwLQWghtBwEtqOy100mf4wFeqJHeVxoXYWyyaoeehaGvoV2L8A3P23jL//8AT+8eYd3Z6fI1coozzdREYFeqcByHD3DcWa4COWPZKDrwyVJHh9nppvvJ38ux68yXrLMo6cGpiy9WVbkvH6r/waGfQ/Hhycq0MNIoP/r+jr+95df4IvHj/FsoYJywYoEuqwrmeQBENqR/pb/CsMoiz80LUu6AAAgAElEQVROSNcE9VB5yr7lvhkEI81iL+Yt5Fyp0mEjb9vR7AXZig1LKgJMPlm86Xjg9kiABEiABEiABEggAwEKdAr0aeGSTaSxhPskRwr09MjKGle3ZQYyM9AzvLFMWZQCPR0MBfr02KJAv/644xZIgARIgARIgARukAAF+g3C5KZI4FcgkPTho5GPTq+P9lkf7W4PJ2ceRlKV3MkhdPKwJYNbkqMTLylLPn64o788z0cP7ADyNVKBbqPvWXi1dYzvf/4Zv2xu4cAfotSsozLfRGm+hmq1Om7tkCzhflkGuvYKD01R9PO25ucC/UIGeiTG9eFFlI2upxI1VNefa4l48/J7ATrHZzg7OMao3UEeNp4vzuM3jzfwZGUFjxpF5B3AtUO4lqdF16W8vJSvDyETASSD3z339dLb3QLUi6sbl3LyPoLBAEEwQKmYx2KjhGatgnKxiHI+p5JdJjZokroTZaH/CnHBXZAACZAACZAACZDAVQhQoFOgT4uTrKKTGegTn7Oi1lRXGYdmmQ/bPY2vgU7ovVgGf5ZiKcu110+PGapsZdn2bWqBRYF+9Uieek+RGJ/S6sF8rL8frR6yTp6hQJ8eW7O8z10e0Szhfv0Rzy2QAAmQAAmQwD0kQIF+Dy8qT+neEpCHKOOsbVjoD0c4OO5i9+AEW3tH2Dzo4LjThxc68JFDID28bVnDRmiJKpYvLXyOMDQ9wLU/eahLILA82DnA84H+KIAfOjhsD7C5v4/d42P0XBuNhTlUW02URaBXynDFLmfMQJflpdf5ZAb65M+1PXkkyeMP15oFnsg6T5Zz9wYWuqd9tPcP0T06AUY+lqo1LLeamG/WUS/lYIUeHCuA7UjmeaBZ7IaPE4l0V2W65pBrtr+ZYGAmCAxh2wEKdoBSzsZCq44nSy2sLc2jVaugUSzAtS3NwLeFS9ST/t4GJE+MBEiABEiABEjgzhGgQKdAnyq7MsksZqBPcswq0SjQ0yLxw0kFn+smS4F+ffLMQE9nSIE+PbYo0K8/7rgFEiABEiABEiCBGyRwUaD30G63sbW1iYWFBSwvL6NcLsN1XTiOM840vcHdc1MkQAIZCIjq9bXftrxs9Ecj7B91sLN/grdbu3j1dh+buwcq0XvDEJ4dInClpLsNy3HH/1W5K2XJQ18LqRutHiK0fFhOgCCwMBgFCCwH/RHQ7g/QHQ7hFfNozLdQbTVQatU069pVf26Z/Al18bLNZMn181Lr8UOiZAZ6XLY9fkARZ6BrWfaxvxbhb3IwJE9cMrzjsu3jBxtBiNEI6HaG6BwcoXN4DG8wRM3Jo1YqoFIooCj17ENP88wt21fRrRMIJOtc+8fbCEK517kmrcL3daJB4HuAH8CxhijmbbQqRcw3KlhfWcLL1UVsPFrCQrM2FuiaFR8xznB5uSgJkAAJkAAJkAAJzJwABToF+rQgy5YNSoE+yZECPT2yssYVS7h/yDHT3JaM7yLZrk+2jVOgp/OiQJ8eRxTo2cYYlyYBEiABEiABEpgxgaRA7/d7OD09F+hLS0uoVCoU6DO+Btw8CVyVgORs+6rQRVg7GIUh2t0hDk+6eL9zgH+82cOPv7zDu+097B130QlG6NmAUyggX6rAdgtwi0U4rpQpD7SXtyVbk/7eoo/tALaWKZcMcQvSylx0s/RXFy2OUhGFagmVeg2FegXFXA5OVJItLuFuhLy8TKq4ZHgbSa3fRV8hfMlAj8ocJgu3XRDopiW72Vr81GCiJ7rUWw8CU5Z+FNjoDTycnbRxdtqFPxgh54UoOI5mytvWSM/XHJtntqli3jXyXDPjHdiw4Xs+/MEQlvSXHw5hBz5Kroe5egkb8/PYWJnHy2eP8XJlEY/mmqhXiqi6FpzJrPMM5Q2vGgdcjgRIgARIgARIgAQ+lcA0gf769Wt4yKFSa+kk6mKxBFf+1rNtnRiY9lB7puJlpsZI/kAzVZSu8po8z+T3aQxmKQBuD3MK9MnYoUBPH03ZYpYZ6GkUZ3o7nOHGKdDTxwQF+vR33lm+f17+fs8S7lf5e4jLkAAJkAAJkMCDI0CB/uAuOU/4DhOIM9Dlv5ZR3jgbejgb+jjp9PDL5iF+fP1eJfpP7zbx9uQYR74Pp1RFud5EvlKFW2kgVypqf24R59IHHPIVjmBbln4ZsWzkt/5TstVFDLsOcsUCipUyiuUSbFHjYtmjTHHjiqU0+nlf9XSBDviS2R19WL/QC90y5d2Trzjb3GxXMtCNMNd+47GED0MMEKAf+BidDTHqjRCMAriaZG96qNtynlFJdiP6HYShBS+U44kz3B34Iw+97hn8dgfBcIDQ81BxXSxVc3i81MIXj9fwcmMVzzfWsT5XQ72UR0Hleag9002JfK3/Dsu6+sPZOxyaPHQSIAESIAESIIE7QoACnRno00I1q+hkD/SLJCnQ0yMra1wxA/1DjjN03DPtQ06Bnj4mKNCn/8FEgX5H/pjkYZIACZAACZDAQyFAgf5QrjTP8z4QEMUrWjZQ+StF1y14AIbSs9wLcNAZYXvvCG82d/DDL2/wj/dbeHt8iu4ogF0so1RvoDS3rBnkbjEPN+fAsgKEwQhhMIBlO/plhLXp+y0yWLLCJWM9dCxYrmOykfI5U6ndNzJ73K/8igLdbPNclJt25/H5TRHousOEQI9bpEdCfQgfQ2HjhTIfQOcFqECXyQDS8t3kmCtFKTUvvc4R2lq+3Q8C+IGPwAs187x72sbw+BjWaIRyPo+VuRaeLtXxbG0Rv9lYx8byApZaddRzFoquzi2IMu3N5AFzBjLFgCno92Hs8RxIgARIgARI4L4QoECnQKdAn81opkCnQJ9NZEXz02e08WwTHLIdBAU6BXq2iEFqtZus2/i05ZmB/mncuBYJkAAJkAAJ3HMCFOj3/ALz9O4dgVgtiwaOla3mkIdAOwhx2vVweNrFm3eb+PubLfzwfg9vdg7QHowQForINRfRXJhDtdlAqVqCKz3S4cPCAL7twrcco3ylP7j2CBdBLr3ApUe6mGgLsC1Yjh2lpscZ6ybLW6y19Ci/vIS7+a05h3hJ8y9ZVTPeL8h1I87lZWn/c8lyj+15JNSlB7o1gmd5cAIbdujACmw4vgUrsFTwy3mFgYhzUww/gKsSXXrEe56HwWCA/lkPw04Xg24X9lkXVTeH5VYLX2ys4csni3iyuoDHiwuYq+VRydsohKLJQ0ECWB7CKBVHromUgpf/44sESIAESIAESIAEbgsBCnQK9GmxmE2ksYT7JEcK9PTIyhpXzED/kCMz0G/LO+j0GM8S58xAn349mYF+u2OdR0cCJEACJEACD44ABfqDu+Q84TtOIJmbbTLSz7t698IQ/VGgfct3Dw/xZvMErzdP8PfXb/Fu/xCH3T7acFGoVVFfmMfcYgOVSgFOlEE9cHM4s2xYYQDL91Wi24H0DTfePJRs9fgbS6S0o5pYPyxKFriKcxHucRn3aT3QI0keXYurlHCXReOy7XHPcxXiUQl3EeuBNUBojeAEDixfCrQ7yPk5Fejm2OQwZTKAKTvvI4fQcjHyPPT7fXS7Is47GHY6sDwPy4UC1iTzfGUFXz15gqcbc1haqKBZcVGwgLwNuFrjXuvEayvNQErgm+R33b90VOeLBEiABEiABEiABG4LAQp0CvRpsZhFAJlWRRe3FK9vilhdrCh1W+J/lsdBgZ5ON2tcUaB/yHGWwynb9ck2gpiBns6LAn16HFGgZxtjXJoESIAESIAESGDGBCjQZwyYmyeBGyTw4WOouOS5kbYj7eUdaNmr7sDD7qmHzYMeXr19h5/fb+P93j7eHp2iMxrBKZVQW5hDs9VEuVZBoVREUMhjpJnlkQQPRKKLQI96eycekuk/Lc29jnqmmwz0sTwff8o35eDPX2Yj5znqFwEls9LjkvWmpbrZhslAN2tLVrk+qAqifVgjWNYIYWgjlKxzKaEe5mBpSrvphW6r8A609PwoAPojH71uF712V7PPrX4fucBHs1LBb5YX8HxtFU9WV/B8dRmP5kuoloC8A+2/Lrn6rpaFj9Lb491oTn8ABy4F+g3GPzdFAiRAAiRAAiRwfQIU6BTo06Iom0ijQJ/kSIGeHllZ44oC/UOOFOjXf++b5Rayjn0K9OlXgwJ9lpHKbZMACZAACZAACWQmQIGeGRlXIIFbSUD7kMflw31fS5K3QwcHfRtbe4d4t7mFze1t/HNzC+/3DnDSG6BfqKI+v4j6/BKKzXnkSjnACRHaISxHtLmUbfdUOEuGtQhrEceiwJ0A8G0LgW1KuJ/3QJfF1WwbTvK7RKZ4FnieiuhoOyLJZeVYlotMj6R4vH0HIvs9jCwLo9CCb1nwpCS9iH45di+AKxJdsuWHI/S8Idq9M/QOT+C1z5ALgBZcLFTKeLKyjN8/XcHj1WUszbcw3yyhWbSRN43hlbVtp2eXxw+JPt+HvyyUuSwJkAAJkAAJkMBDIkCBToE+Ld6zik5moF8kmVWimU9VF9P4x9dAO1hdnD49y88WWa69TmWeqD5w2T00y7bTmHyu+3PacX++6zM7CtmuT7bjYAZ6Oi8K9OlxNMv73OXRyx7o2UY3lyYBEiABEiCBB0KAAv2BXGie5r0mMCls5Xspcy4ieWDZ6PRDHBx3sLW7h+9fv8eP797jp/db2OoMYRcrcMo11BaWUZtvwSnm4RZcuHlX+5wH0tdbeqBLn/RIlKtADwMEtvw+kshaxj3qaR4JdBXrQj6S6VkfKvlWCC+UrPHznuhjUR8fi2aUR5dXjhUefOlpHlrw5JBEoJu687A9T0vTB8Mhgv4AvbMuuqdt9E5O4Yw8zNcbeNps4dnyEp6vr+HLx8t4tNBApZhDzgWKDpC7wsMiCvR7Pdx4ciRAAiRAAiRwpwlQoFOgU6DPZghn/axDgZ52HT6cVDCbq/XxrVKgf5zRx5agQKdA/1iMTP6eAj0rMS5PAiRAAiRAAiQwUwIU6DPFy42TwK9GIJmBHu9USrp70o/bAs6GwHG7j192DvBmZxff//wG373dwfHZAJ2hD7dSR2NpEcV6DZV6FeVqBXbOkXxuBNLj2wq027oR4lK+XPqhOwjjLOyEQBdhLlnoVxXo02a9i7YPZIeRmFcRLxnwcXZ7nJWufdAlE8LTPu0i0APJQJcvOd5A9TlclecD9Nsd9NttDM+68AZ92EMfjWIJT1dX8fuNDTxfeYTVxXmszZVQLztwNcU9QN624EYZ90nekx/yKNB/tbDnjkiABEiABEiABDISoECnQJ8WMtkyUVnCfZIjBXp6ZGWNK5Zw/5AjS7hnfKP7lRfPOvaZgT79AlGg/8rBy92RAAmQAAmQAAlcToACnRFCAveXgB+oOwZsYOQDQz/EQW+E3ZMz7Yn+zc/v8WZrF5v7RzgZeLCKZeRqddTnW2jNt1CqlBHmLZXSWkJQyrlH6d62CHTZcEoGeiy6ddmo5Hv8oXLaTP60n2t3cekrrnY8kWkeZ7aP+6Gba+hLwXcrRGA7CEWeByF8Fe7R12CA/ukpTg8P0Ts5gTXoo+zaWKq18Hh5GV88e4bfb6xjY7mJZiWHeh7I2YoPlkwikOkDyWz4qG7lZCl3CvT7O6Z4ZiRAAiRAAiRw1wlQoFOgU6DPZhRnlWjMQE+7DsxAT6NCgT6bMXtTW8069inQKdBvKva4HRIgARIgARIggRkToECfMWBungR+RQIfSOgwgKU1z00PcJHdZwFw2vNw1Onj591j/PD6HX55v4PXm7vYPu1i4BZQqFdRb7XQmJtDsVmBk88hsAHfEYGuWlsz0lUtxw3w4j7ocr4quKPe6NH38h8pK59FoGt/vYhf/KFUZHZyG8kPqyOR55Y8inJUdgeSuT4KEYxG8IdDjE6O0T06Qq/Thu0NMe/aWG+18MWTp3ixsYHHqytYn6+hUcqh4AB5O4RtiTgXjjJhwEUYnvc9l9nRaTOkKdB/xaDnrkiABEiABEiABDIRoECnQJ8WMFkzhdkD/SLJrBKNAj0tEinQ06hQoGd6m/vVF8469inQp18iZqD/6uHLHZIACZAACZAACVxGgAKd8UEC94fA5EMvKbmOKHNaMrIt28YQFvqehWEA7HZ9vH6/g3c7+/j+pzf44f0ODgYjjCwgVyyj0migstBEqVaFW8wjzEep3Jp9rjnpY4E+7k2uKdoWbOtcoGsFdC2zbr7iV/zvaR84z5eMRHqUiR6GIuLNVpLLSAd0LfkO6XtuhH3Q9zDsdtE5OYF3coTR2RnswMdcpYzn8y28XFnBl8+eYWNlGfONChoFCwVbtgC4lq8TEESey4SBMHR12/K67IMdBfr9GVM8ExIgARIgARK4bwQo0CnQp8U0Bfr1RntWiUaBnsabAj2NCgX69cbmrNfOOvYp0KdfEQr0WUcrt08CJEACJEACJJCJAAV6JlxcmATuFoHQAwLPPJuRTHEtt+7Ch6V90TteiINTHwenXfz45j2+f7uFX/aPsXN0jO5wpKXQC60WKq0Gyo0a8vUiXKlpboWQRGzJ8B7LYs1HN9I8WW49+QjkMnmeFOxxZrf8LPkBKl5GxLi8zP+alyznWzplQOcMhL6PYX+A4UkHg04bZycncPpnqORyaFTKeLa6gq9WlvFsaREbj5bQqpdQKdooWkaRa9l2DKPa7/KNbDmn/PgiARIgARIgARIggbtKgAKdAn1a7FKgX29UZ5VoFOhpvCnQ06hQoF9vbM567axjnwJ9+hWhQJ91tHL7JEACJEACJEACmQhQoGfCxYVJ4I4REOkrNjl52NLHW2S6I9XN0RsC/aGP3cMTvD44wo/be/j+p9faG/24O8CwWEGpUUel1URxroFKvQwn50CSsSUPPYiyyrXPeJyZrbXXzU4nH4Eks87jo4pLuycf2qlETx63hfG+4tLusrzsX3Yiy8fu3vICeP0BTo+O0dvdh9/tAMMh5vM5rCzMYX15CS+fPsaXa0tYnaujWS2j4AJ5J/LkMvFAVLzWi9eNmxPRH5yXcL9jwcDDJQESIAESIAESIIHx5EfP87Raz3A4RLvdxuvXr+Ehh0qthXK5jGKxBDeXg2PbWsXosrY1s8CaTeZmPAJtQXT1v+kmjyVtUuiFv7Yna5tnPLzLFp8ll2zbllZGF490/He+/HiWxu8Ged7kprJKNAr0NPoU6GlUZjmcso37bCNGGruZz9Hnr4/dP7Pt4XYsnXXsU6BPv24U6LcjpnkUJEACJEACJEACEQEKdIYCCdxfAqFR3LCijG397BqJZkkh9+HANxXXcdYPsXs2wNuDI/zz9Tv88Mt7vN05wGanj5FtwymVkG/V0ZxvoVguwCk62hsdtvlEHHgi6k3GuJRvl//T3UVfaR+akzI9zipPZp3ruuLH5ZhVaZuMd19Ks8fl4G0Ltm3rzxCE+hB41Omh3+7g9PAI4UkHhTBAs1zCy6VFPN9Yw8ajZTxZe4TVZhnNkqvy3EYIR5PrBYj0PY92HvV5197qluTYTzwBuL/hwzMjARIgARIgARK4hwSYgc4M9GlhnU2kUaBPcswq0SjQ0yKRAj2NCgX67X4zzjr2KdCnX08K9Nsd6zw6EiABEiABEnhwBCjQH9wl5wk/IAIinD342vPbyOhQ5baWctfs7qgcuZQ/D4C2H+JoMMS7g1P88n4fP73fwV/f7GL76BjtoQevmENjroVyrYJyo4RSrQK36KpYDv0AgS89w41Aj7PeJx+BmEzxi73QL8tAtyOBHme7m+7rJhtd/i3yXF4Db6RZ593TNroHxxi2uxi0O2jAwUqzgScrj/C/nm7gxfoqluebWGjmUc1byFlRonngq0BHKJ3UBZFhFEZZ5x4sONGyDyiEeKokQAIkQAIkQAL3jAAFOgU6BfpsBnVWiUaBToF+1UikQL8qqc+zXNaxT4FOgf55IpV7JQESIAESIAESyEyAAj0zMq5AAneGgBQiH2kGeAAbAZww0P7e+rBGMrbVFDuR7LYwsG30LeC0H2LvtIf3e6f45u0efni7idfbu9jv9WAXXLilAqrNGmpzdRSqRRQKBe1/LgLdcUyWdhh8WMLdlHk0GdzJD5laij3Kkk9moKs8jzPQoxLuY5EeCXQR3UNvhG6ni/7pKTqHxxh2ush5IUqOgxfNebxYW8WL9XX8bnUZS606qkUL1QKQc0119qhpOizJptcG6mLKxaY72i8+CE3PeOmAbvjxRQIkQAIkQAIkQAJ3kwAFOgX6tMhlBvr1xnRWiUaBnsabGehpVCjQrzc2Z7121rFPgT79ijADfdbRyu2TAAmQAAmQAAlkIkCBngkXFyaBO0Ug6oAelVEXia5dyMxL/Xb8nXlQMbSMcB8EIc6GIU66Q/y0d4If323hh9fv8WrnACdnffR8H26lqhK90qyg2mxoj0yx0XbOKOYwCGBZvuZvW2GgX4HtIJQy6FGPdJXjko0eSEa6qPFIrEeiXQS6fGnZ+aiMuxf6pqViCPieD+nf2e/1cHJ0gt7JqZZuz/k+FmtVrLRa+Je1FXz5ZB3rS4vYmCuhXLDgIETOBhwp/67Z+LJNyWaP+jWqVTe9MYVhGFqQEu5yZlfvlnmnQoUHSwIkQAIkQAIk8EAIUKBToE8LdQr0690Esko0CvQ03hToaVQo0K83Nme9dtaxT4E+/YpQoM86Wrl9EiABEiABEiCBTAQo0DPh4sIkcK8JSMb6QER29Al9NBrhqN3H1pGUdN/Bd++P8Xr7CJsHbZx40gPdQbleRn15AYVaBXYhBxSlL7qUWQ/hWiM4kv0eBnCDIYZ2DiMnB0fEuB/CDkL9t/Quly9J/PbjEu1SPD20VKBLuXbYsiVgJOXoQwtWAIx6Q/ROO+ienKJzfIpwMNLtLVYKeL6yiJfrK/jd+hw2FltoVUtoVB04knAv27AtuKELK0WJf74Pbfc6vHhyJEACJEACJEACt4AABToFOgX6bAZiVolGgU6BftVIpEC/KqnPs1zWsU+BToE+o0g1ZSD5IgESIAESIAESuDkCvh9lcPb76Pf7OD09xdbWFhYWFrC0tIRKpQLXdeE4jvYapli6OfbcEgncNgJa8j0M4AeBjnfJzh4FQKfvYffoFD/udvDj22388HoTb/fbOO524dsWis0aqnNzKNZqQLUIt5CDk3NgO5LhLdnl0ofdgy9Z5JL1LZnnkTQX4R1noUuWt5Zoj55rityW7HQ/IfUtL0AomeejEQYnZzg9OFR5bo18NAt5LNSqeLG+jN8+fYynK8t4Ol9Go5xD0bVQdCWb3EcQelqi3Q4dLTc/+eJ97rZFJo+HBEiABEiABEjgpghQoFOgT4slZqBfb5RllWgU6Gm8mYGeRoUC/Xpjc9ZrZx37FOjTr8jnexYTwgo0deMuv+744d9l9Dx2EiABEiCBe0uAAv3eXlqeGAlkJuBLMnhc3T0qVy4/GwRAdxBgp+Pj/d4xfnq7hX++3cG7nT3sHh+j63so1KQn+hyKi/Mo16tw8jlYrg3HsYwS90cIrVB7jscl3CXrXAS6ZKvL/6s8T0h0KZgeygHp76VPuo+wP0K/28VZu4PBUQdnx6cIhiMs1Jt4sjSHJ8uL+PLpOp6tPsJCvYimC1TyQN415eDD0DPHIxOCQtOvffL1+T60Zb5kXIEESIAESIAESIAEMhGgQKdAnxYwFOiZhtIHC2eVaBToabwp0NOozNLqZRv32caINpCb+Lid3N8s953tSK+3dNaxT4E+nffnexZDgX69UcC1SYAESIAESOCeEqBAv6cXlqdFAp9AwJe+4iLOLdPrWz7ryvfxz0+9ECcdHzuHbfz4bk97o7968w5vdvdw5gdwyhWUlpdQ///Ze+/vuI1l3/eLMJk5B4lUTpbjPuft7X3/9/vuXev9co59bMuyZUuUmHPmBE5CeKuqgRlwCJDTIkeipILXmBQHaDS+Xd0A+tNVNTqKdCEPM5tGOpOCaVNpFMrdgcklqrDtnHc8APYcyZ3RtoLo9G/XMzi6O+/jumjUa2gWKyju7aN4eIRUrYm0b2AgV8C9W3N4MjeJu9NjuDczgbHBDPJpAxkXnO+cqkCh24neU/h2JvkUMz5m+3gvbe/RaHKIKCAKiAKigCggCogCGgoIQBeAnmQuejDL4Mfp6BYezy5wvSR+Gvb+IXfVhWgC0GPfxIK30A/ZcvHniusPrb+Fi8Ajh/byHbKX3Umv3+u1iwD0eL0EoCfbUS/70cXWywCdpp9kEwVEAVFAFBAFRAFRoK2AAHSxBlFAFAgVoBdzemHguTD+B3mMB6vGDYM90RsOUG162Nk/xurOMd6u7uD1yio2D4+xX66gni0gNzyMdF8/rKEBFAb6kcnnYaVsWF4dplfn0zEoD2YCGJgH0Jz+Ti/xyhPdhOP68Bo1NCtVnBaLcA6PUD85gXtaxXgmg9mxcUyNjuPJnTt4MDWEWyP9GB0pIG0CKQOwItfCvu4GTfbRCgGjleu90wI+3kub2KIoIAqIAqKAKCAKiAK9VUAAugD0JAvTA2kC0Dt1FIAeb1m6dnXOZbm3Q2Ji6QLQry68APR4DQWgJ9vWx5uLEYB+9R4vJYgCooAoIAqIAp+hAgLQP8NGlUsSBa6gAAN0CqdOa299T3mWqP/B8Q24KuA6ylUfB6UGNnZPsLC2gcXNLSxubGGjUoebSsPM5WGPDGFgZBj5/gFk8jmkLQeGW+fjQ2Duei7DdALbKr47cXvKe07J0S3UG01Ui0XUikWUDg6B4gnSrof+dBr3xkZxb/Y25qZncP/WNGYGMxjOmsimDb4G+ph8tmAaJvSSoVzsLY3OrzH+eC9tV2g4OVQUEAVEAVFAFBAFRIEuFBCALgA9yUx0Qad4oJ9VUgB6vGXp2pUA9PM6igd6Fze3j7iLbt8XgC4A/SOaq5xaFBAFRAFRQBQQBXQUEICuo5bsKwp8IQqcYcqchDzYTOUdTqHePaDmAscVFxv7JSxv7eDt2jr+3NzDbrGCiuOhkcsgNyYP7ioAACAASURBVDCI3MAACoMDGOhLw7Jc9gA3LIshuut7cD3KSR4AdArd7rpoNpvsBF8uV1A6OECzVEb15AQDnoPxvn7MTUzg2ewM5qYmcWtqClMjGQymDGQImlNRFPedNpVEXW2tP4b//kLaUy5TFBAFRAFRQBQQBUSB8NEoIDGO48DzPDQaDZRKJaysrMBBCoX+YeTzeWSzOdipFCzThEGfTlrKAYt6F+y0l2WrND7hw+LlptFZl8ty+PZyMWYvddErWzzQOy1HF6JJCPe4vic50ONU6eFQ29txXHKgx95gBKAn33d7ef+8+G4vHuiXPw3JHqKAKCAKiAKiwBeogAD0L7DR5ZJFgcsUSAToXiu0O9FtFzYanoVi1cHeSRnLG9v4c3Ub7za2sbF/iL16A55lI9PXh8HxcfSPDMLOpmFl0jAti3ORe/TxPP4w4zYMNBsNVMsVNMplVI6OUDw4gFGvIWsamB/sx6Pbs3g4P4dHMxOYHBnGyECWvc5t14fFE6Jeez7KiC4AsM9eeXwK9MvUke9FAVFAFBAFRAFRQBT4ZBUQD3TxQE8yXgHoV+vWAtDj9dO1K/FAP6+jAPSr9c1eH63b9wWgJ7eIAPReW6uULwqIAqKAKCAKiAJaCghA15JLdhYFvgAFgkToKhM6zTAGn+B38ugO8qO7lKPcN9H0TFSaPvaOSljcPWZv9KWNbbzd28dBsYSm7yM3OIjc8BCyQ4PoGxxAOpNhV3EC6D4BdNfjM3qui0q5guP9A9SODuGUKzBdBwOZFKZHRvBsdgoPbk3j1uQ4ZocL6M+lkUsbsAwfpmfA8k0Vu50+tLUAOpXOGdHbmwD0L8Ce5RJFAVFAFBAFRAFRIKqAAHQB6Ek9Qhd0Sgj3s0rqQjTxQI+zRPFAj1NFAPrNvo/r9n0B6MntKQD9Ztu61E4UEAVEAVFAFPjiFBCA/sU1uVywKHCBAlFYHp28CP7u+/A5JDqFt1Kx0ukb10/BgYFq08NexcHOURnLmzt4tb6JxbU1bO7todZ04PUPID06iuHREQwMDSKdzcKwLRgUFt714DSaOC2WcXRwgOLhEZyjI+QBTI8NY25yAvdv3cLz21OYGRvGUCGFgYwJ2/CQtg1QdnZ4BMitCECn3OoE5ilEZxCqM+pdLwBdeoMoIAqIAqKAKCAKfGEKCEAXgC4AvTedXheiCUAXgN6tJQpA71apj7Ofbt8XgC4A/eNYqpxVFBAFRAFRQBQQBbQVEICuLZkcIAp8xgoQHKePSYicoTP9q43SCUb78OEpB2/y7vYc9kCHmYIHG+UmUKr5ODgpY3F3H+9WV/H63SI2drexDxunuT4U+vswODzMED2TyXD5btNBleD5/gEqJydE5dHXbGK6rw+Pbt/CvVszmJ+dwv3xAQz3p1HIACnC934TMMnj3IHvpwE/xRX2Aw90j+ra8qY3W9ei6v8ZN6VcmiggCogCooAoIAqIAjEKCEAXgC4AvTdDgy5EE4AuAL1bSxSA3q1SH2c/3b4vAF0A+sexVDmrKCAKiAKigCggCmgrIABdW7Iv4oAzKbAjAbwJniqfY9k+RwXaLRuS5U6ArjzR28HdCVq78ClsOnt5m6h7FuoeUKn52C7XsLG3j7crq1hcX8fyURHbpSoaBpDrH0BhcAh2LgfTMOA4DmrHJygfHgKNBsaHBnFrsB/3psbx+PZtzIyNYmp0EJN5A2kLSBnka04e8Q4Mqw3QfdgRME6on+prBH9TKJ3rzwBd7PlztOP2NUVXSMhqic+7reXqrqqAGxSgxkh1N1A/wzvD2X+ZPOaHW7hPmAJEDbTh3YJ+0jonra3HXVa3Olp1v6adk57FqPio+t2dTveKe9sAvS2d1gI6AMeWpvt/UjjgiN2+h6Ld6X4z9xKALgA9yTIlhPvV+qwuRBOAHqe3hHCPU0UA+tX6Zq+P1u37AtCTW0RCuPfaWqV8UUAUEAVEAVFAFNBSQAC6llyf584dc6o+T3q3p8zpoqPT5yaFypbts1SgDcLPXl5nfsPwWx8OfLgwVVR3BtU+0vAMoOkBJ66Po1MXG3tHeLu+ieWNHSyvb2Ht8Ah10wYyeTTSKdBLEo1FVrUGu1nDYDaNx7dm8XB+Eg/mpjA/PoHBdBpDeQsDFKXdi0BwskciM5YHzyek3pHnnKbPE2bqDc6PTh/ZPkcFIsslKCRBAFLaAxr/KTL+JdnJ56jNe13TzeJv73UJclCyAvXgK+oWFkfu8GHSEiTfCVC6WkJHAyp9Y/vRsTa4CXBUkGBMNQx4hopmQh+bbgw6m+buOkXTvm6Py9etT9z+1OWid6hoF7S1T6B7r9NH9DpVMq+JBCROsnqNNjw3TB7reTkdDfSth1oP4HrQA4y+ojrXe9P2FYAuAD3JJgWgX6236kI0AehxegtAj30m0H0O1zBlvX6vUXC49L7jmSt6vl6eW6+mV9tbt+8LQE/WWwD61WxRjhYFRAFRQBQQBUSBa1ZAAPo1C/oZFZf0jvYJzDl/Rq3wYS8l6QU26SWG4DkDdDaWcFKakIvJkIU8zas+cFj2sLl/hK39QyytbeLV0ho2Dw5xXK2i3GItBobSNsYH+nFrfBxfP5jHo/kZ3J4awUg+hZQLZEwg4wbO4ww/PTC9JxAeQJ22f3xbu6T6f7yXsw/brl/u2WixDxlnBARxtISETQa3i01Fd+JO9Pykul57oVwwtjJxjCyn4xUmAWTsWHwCEGTvxL10Wwj7G90fNIGstv3csMV9ZxYYdGEK0f7VTfAMXR7OC8Y0Nt320iiad9U0B93iW/v7PjxeLaU201QwnbczmnyoCr33lVzrgQLQBaAnGZQezKJFKWdLCo/nbnZNC2Wu1fh7XJguRBOAHtcgAtDjVOlld9Lr93qdSC2+jB8n1DCh+4Khd/4Ptbdu3xeAntwyH2+Oxofhed4nbZEfT7wP1dXkPKKAKCAKiAKiwIdXgMIm06der6NaraJUKmFzcxNjY2OYmJhAoVCAbduwLIsnneR+/OHbqPdnjH9EDAO4Rs+vPZ/d+8rLGa5RAX2AThPybjskepg3PZisdk0TTQA18kav+ShW6tjY2cerxRW8W9/A2s4u9itVeL6HbDaHubER3Ls1izvTU7g/O4XpsX6M9NnIG4qTE7qxWwwggDsGeaArN3PyitRJbN4O7X6NIkpRN0iBEKBHJuJCT/Sk+bobVPsbVxXd2QS5Ydy4JryoQjR/2Wqy0Iuc/ui5KowHwXBDeZ2HWF3tT1OjYTSPDkgbeqAbBgzNCdLERXyJoSL0AHHPzdPX9GjWBuiaHVL3gjWL17n3stUY2ifQ6k8+e5q3l4XQ+8sZCegrAej8Duh5HhqNBr8DrqyswEEKhf5h5PN5fjazUylY9A6Y8B7YS/jRy7JVZJruF0501uUyD8pevjP3Uhe9sgWgdw5MuhBNAHrSA7nuTUvrFtH1znH9ofU3jmxy9l7W237fdbW1d9Tr93rFC0CP10sAerId9bIfXWy9AtD1erfsLQqIAqKAKCAKfCEKCED/Qho68TIj3mVx+/TaA+lLl/+GXX/nJEBYvWQPdAVNeIrjDBwJsIphs18ifZo+UKeQ7sU6VnYOsLy5jcW1dWwfHcPzfZ6ovTczjUd35jAzPoaJgSz6syayloE0TXH66gNaE6xOqM5Jk/D0McOJ0POToYkLAzqXw9+w9pDqXFEBWlwRSUDRAjxRiN4JrW7GfN0VL7xHh+vyLtGyRw3Ro2JD/sztHPyDfneaCp5T2g0aZ4N2dYOhlpcttY6haCBRX3YK4U6lUcZ0uhN0v+nh8OCe0H3xsHTtWaNs3tVP6R4Rv3+SN7qnq1D3oFBVpLfl9/rx0qFHg8BcwyunRwZ+VGht0WvU1ed6mvdjlSIe6OKBnmR7eiBNAHqnjgLQ4y1L1650F2X1aiwVgH51ZQWgx2soAD3ZtgSgX6HffTzxrlBpOVQUEAVEAVFAFLjhCghAv+EN1PPqETINPIhb5womEVuTy+TFE5lxFCjS81b5WCfQBegefJ5it3yC6EEOXPJcpFlqnqmmnOSGCp9qqqy69YaPYq2O/eMTbO7u4qBUYcaZTqcxNTqEW1OTGCzkkTFM2GaDoUuKwwAbgMsuYxSDte0RSQeb5H2ucrDHTbgIQP9YFvWRz5sI0GPqxQak8jvLJgp8kQqELDEant0AHIeGXh9ND6j7gONSSGxwdBHaaHce3X0VA4TAq0qlQTnQg7zp/Lueqske6HrlJO3djmZyPeVddyl8/QbO6BbVhDTX2nSJdY9DvmsGJNC9Whiuh0zaQiZtIG2Tjar1VClNO9TS+BPaWQC6APQkc9UFnRLC/aySAtDjLUvXrgSgn9dR976pc0vSax+dklWcIgnhfl4zAejJdvTxGLB4oOv1btlbFBAFRAFRQBT4QhQQgP6FNHTiZV4E0COzjAFAp73jwm6qqfLPb1ay1w5qn471nX/xVZhEoRIryJNLEN1ggE5eiOQ2HoawVeHVCaS7noGGD1QbTRQrpzhtOJwaglJEFLIpDOZzSNsmbOLiaMKACysMH0x2GDB0PgGHB1ZuZq0/x9khN6S05qdjb9czbUZjFf2nRqbI/+NMgf7Gromf3zh2Xe0eTq59vEmN67oSKSdOAdfzgzQ97dGUxvi646FUqeO4XMVxpY5ypcp/cziphgrfbvkO1ChPZYSl0zcKqdNerkKYV96uy/7Ins+MDUG9kyaok9bWJO5vauZkjzruh2HyeUhS97dwC383/XAJQ6ekCWOYbk52Qy9iAHyKFRO3xdfH7MgwGS7gS3qWpAUY0e94dOfFepFz8hoodb6BtImB/jxGhgYx1JdGNmXANgKQfmUr/PQLEIAuAD3JivVAmnigd+ooAD3esnTt6qY8j4sH+tXvdwLQ4zUUgJ5sW9f1rK9vvQLQ9TWTI0QBUUAUEAVEgS9AAQHoX0AjX3iJKof12ZdUM4iOrTzPeS4ynFhmgH7e6+lzhOdfpmXoAUSyHPZAZxOh12OFSdoZcqMhUcmeCK+oQL6O56PpemgGk+gE0FMmkLIMWFAT3co2CciHrRFOxAf1NMzQ75130cuATmVeksLgyzSCz+aqVXIB40yGU2VBYXjqDvhCkQ0EoJ9p/yg0Z+AoHvqfTP9IjLyR0IZN34NJi5J8us+rntL0fZQbHja297CyuYONnWPsHRzitO6g7qWDMVcBdFo4RSMyjeXh5gfQnBdbGXkt7ThlxzVsSTo0g1DzoU2HP3V1S4QCZl2r9lydYI0Y353C9WJBW4RyhH83vSSAnnRazZzsmiH34We0rjfjGQqAcwaY9s+kMaYzgoHv0fI9CkhjIvo7/ZvKmMgBU5NjuDN3C/OTIxgeyCObNnjZRxTpd6xb0LqGT3lnAegC0JPsVxd0igf6WSUFoMdblq5d3ZTncQHoV7/TCUCP11AAerJtfbz3TQHoV+/xUoIoIAqIAqKAKPAZKiAA/TNsVK1LoqlDgpTRCW+VszTO40n5c8Z7VSWF/9aqjuz8cRUgDzWNMK80oU1gJIrdTU4JoCyIAAgvruAIBiZDGY7CHp0wb63O8Dkye3TChGFMC40rm6RzMqr3g9C2EeDAIF8HulCIb90wtR+3heTsGgr4sDv8z8E2SYszWjbb4b2oUfxnu2t0sjA6gRHvuE+9Md7DVHz5P66J6ILgZvAsoJJxqFG85gF7pTqWVtfx58Iy/lrewvbOHkcO8Y0CUrYFmxY9eU34ngvT92Fxw4c9TC1KUeVltQTRzkidcO/yEnKF1+22tzLXOATVmjFSkwF6NfZ6u50UDJ/Dohl0ohA5aYFBMqTQU9RIuJkmlp/g4Z50vRn3LDi/zDh8Sy3uCLfo4h7Xdfk7Ohe1N33GMw7u3J7FV88e4+v7tzE7OYKBnAHykw/HppbGwULAy+rwOX0vAF0AepI964JOAehnlRSAHm9ZunYlAP28jpqPJ1q3LL320SpaQrgnyCUAPdmOun1W1rPEbvYWgN6NSrKPKCAKiAKigCjwxSkgAP2La/KOC2YkeQagk9dmiNVp52haVHWwDqH80vX9FK+/e+wVWk/0iHbA3ihYV4gtOlkdibmuIh6EEbQjFqawe9viwvOFVti50EPff1hs+VO00G7rHI5l4f5sT7Sogxd2IAB96vcQvoiDdTDKB7N00QkMx2svnqK/8+cCj/3uR5JuW1T201FAF6C7AUBX4yyFXwdOmx7W98tYWFrBy9eL+Gt5GyelMnwrjf6BEeRzOeRyGaTpWF8tWfHd0E6ChVNqORV8zRDi2oA4AaAnLe5rtiLKn/VHTp6gjr9fJOqcEMLdpxQnl2wtb3OCvRGP/jNe2FGyHimPvLFjN83BLan/Ji1IiC7EPHP+hNsspWkJtyhwikYwiJbjUnAkio4QfHh5XhDWPWyDRqOBk2IRxeIJsm4Fd+dm8d3Xz/GPZ/cwPz2O/ryJvCkAnZ+hAkOn90BqU9KuVCphZWUFDlIo9A8jn88jm83BTqVgkWd/4N3faV89BS89JUbhU+ZlPfLsfTFqt3G/t545NPtcd7WIr4vOsZftq9eeEsI9rj/oatgJi1vH8/vR2UG0l2BJp978DqbxoKdT9tml2ZdZbG+/Fw/0q+srHujxGgpAT7atXo5zF1u0APSr93gpQRQQBUQBUUAU+AwVEID+GTaq1iXRmzmjS3WU0QqazVPp0WDc/D15/cY4oLcczrTOLTvfSAU0mHILYEcnUGhCm3PLqoJCD3SGljQBTqYWpEkP0biaEKdQrJzAVJkal6M+4QRN6IEe6tY5cRPC0a511Zj46bpM2fHGKBCOX2yHgV1bPkU6MBiep4wg7XkwDEbM78Zcw8eqSNS7k+pAHp4qR3wbYoWhksUD/WO10sXn1QbobhOWZfNY7JInrw8O3766W8LC0ipevH6HhbUDTruRHxjCzMw0BgcHMDjQj5xt8LhPfQpuFOC2k3voTZ4Dxply2teqC3ATgWww/of16vzZbavq6pxc//YZo/e2JIDue/E55ZPKT4oelHidSQsSNIHmZe3eqXvSpGkI0On6WgueTBOu47SiBxAAXl9f50+9dIg7t6bx/TfP8a+vH+Du7AT6cyYK1lmAriIugEO7f0mbAHTxQE+y98v67NnjBKB36ige6PGWpWtX4oF+XkfN26/WLU2vfbSKFg/0BLkEoCfb0UcF6H4ve4Ne35G9RQFRQBQQBUQBUeCGKCAA/YY0xMeqRtSFN4i0Hea1dnzg1PNRq/uoNx3UHReWZyCTMM3Yy5e6jyUPnbeHDiQf87Liz80hzeND9Mcd4MGCynHrwadQ6BwOvU3gFQAnvGbC8E14BuXWpdDuHof6JVITev9y+YbBYd7p4xFt90zQf1RuO5wtnYdCtYY1CkB96FmssQAAHLI+HkLcvMb5cmp0XWOJZ1OYaQXzCO7RZvkefKfJ3nS5bBq5TAbplAnLULnSZU2FsjMG5qSXZTGsqtVqqDntnMv0d9u2kUqlOG923CY96+P2WV2wi3oDsIIM0aZKt3Fa87F6cIo3iyv47a93eLd1BCuVwejENO49mMToyDBGhwaRSRkwPA8pw+TxvbXR+EpjOqfdKGoJYiZ4UicCaD8egSZNwtlBb+fUNHyDUd7NSVvSd4l/d/VC1p87b5CehGFM9M4api1JyDmeVB/Pa2jp73l6Id/b8YrOniapPhRCn7ZuAbqfsthTOhybqF1pcQS9x1AZ9N3R0REWFxextLSE7f0jzE1P4vvnz/Djtw9w/9Y4BnJALkjhweNcRFcB6OKBflkH6bTl6L/j7LyXAKCX0/t6ZQtA77QbAejxPUnXrm7KE3lcvVt/++ARAi4bpd7/e7320TuPeKDH6yUAPdmOenn/vNh6fZozuK6pCL2OInuLAqKAKCAKiAKiwM1VQAD6zW2bD1Ez9uj1wRhUBYkjHyUTBM+LdWCr1MTB4RGOTooolStoNh3AIfdhFXNbTYsHlJkneVXe0/CnKvPycKXhtfYeXpGXnIayva/QtQTEvy7Iz0F743KCByHWO5WjlqVQv2riPCDY0SsKcqCHXugsPXn9BuHauS3IlsIQBiEwYLsMwHsr+HsQAv4MPA9rFNihTtvyzL3FgF9n09s7qeT4UlT1u78IzarrXOYH21frDVVTfJ9CKNOijcDO2PMcPlImUMjnMDE8gMnRIQwNDqCQTSNrBnYUyYf8wYS4lhOFttOtUO39aYkKd0WGnYBDOYUJoJsmGo6LUqmIw6Myw6t0ykZ/oYC+Qh75bBqmFYK2NubjY8PIJtdybVLIRQqELRkdPQyfgGkQNYB/mjxec57oyJgeRpVhT14KF26YvECJAXrdx9puEX+/fYcXfy1geecYmWwe41MzePR4HmMhQLdpLPV4eZ3hh4uw2uFDVESReuwlJE2SRT3QLwNVauTUA75muFympUUwViSMwboA3XNTidfbHvfafTCu15JunqsWkLXvdmGK+fjyvYRB1YsLH3TBPcdNiACQ5NFPjw7hPT4cSfkZ01NPCXz7Dy6E/t1IqcU5rGtrhZwPmxZxBDc3tlq2RwMNU4Ua91xHLcJjgG7AsCwG4Q3Hwe5REW8XF/FuaRE7W7u4PTWO754/w7++vov7tycxmDORt9pPql5gM2q8+rI28UAXD/Qki9dDBwLQO3UUgB5vWbp2JQD9vI5a70yatzS99tErXAB6vF4C0JPtSAC6Xh+TvUUBUUAUEAVEAVGgxwp0AvRyuYzNzU2MjIxgcnISfX197IFGnzBca4+rJMV/QAUIezoA0gxAPcBz4Pop1Dxgu+zi5VoJSyurWN3YZs8egirklGR4hNlpMpQmMdUEJ8+B0k8G6ISpgljdPLXZ/aYFuLsvNpy+halNHbtfAKBbHeVtnXCUzlvyNRF00j4OQagJ7vNg1zPJo7x7fdgbPY4Pcy7luI0812P+nnC9jPG7ZYfBZL7G7q3c2brtHLd/3IshQ0yNwpk56FyARtkfbNc4O09o3xDOdFs3AkYEWMiRlcCLbVPEAQc2XAz0FfBobhJP793G7ZkpjA8W0GeTF7pqgTDHd7fnuhH7tTx/20l+O+0p2p9ocRNJTWO1WgJDexut9B2O58FxXBydnGB7ext7O2V4ro+h/jxmJsYwOjyEob4sUukAPXGkCDUe0P8tRlKfuoHeiJZVlYgZHKLpLdrLF9TutldWeTPI09agtrBQ86iVbVSrdTQdgpEGnKYLMp06eY+bJjyPInwoa6jWm9g/LmHh3SJeLbzD5uEx0pkshsfGce/OHQwPDmF4cBB52+b8LhZHGKGnirA2alTjyCOuni1YfNsJlhVFfiaG+E4oPmn/pFThuqA80dPfTMcaT3g/JdBNv4f1S3r2SfK4d4OUCp0nSfTQZxs4vyVeLz8dnt8SFzw01fOMui+Z/DuNA+wpzvd+df9XyyyBehDdgs/vUQQD8voBUlaaD6SnAsuwkLZTSKdScLKEu+kJ04PtNYLfAc824VkpnDYdrJ9UsLC0jIXFRRysbWBudhLff/MMP359JwDoFEUpLIdqare6lZ513qBx4T2rIgBdAHqS6eiBNAHonToKQI+3LF27uinPj+KB/p43mchhAtDjNRSAnmxbAtCv3u+kBFFAFBAFRAFRQBS4RgUEoF+jmJ9gUUkAveoCq4dV/Nfrbbz88xUWFldQLBaRSqeQy2WQIW+zwJ+NJszbHsbB9CaDdPLvIs8jDcAa8VDqhZwK7utMk4Ze1b2oTTCRrENMe1ONdqmhM3iX52GATonHu900ia8K/967TbM60M6xnlD1ZACkB9BDGNE7hW5WyZ6mMRBIYiDoG3B8H67no16toF4toy+fxVcP5/Af3z7Fw/t3MD02iOEUId9PGaDHtFdUs3M0PRybzVYoY/bk9IGm66Ncd3BwXMbK6hpW19axu3WATDqN+dkpPJq/hdmpSYwN5JDNWCqlAi+mUWUqFC8A/Vp7UNJQe2YRUzR8OlFIZf8Nw2KP8krDQbHi4ODwGMelU9RrDur1BnzPRM3KMux0XYdj0RiGyelbipUKNrZ2sLa1i8NSFaZto39wCJPj4+jvK2CgUECKPIE9HwS9DVCofw6B2F5gZfjwNHNqWz6Ffe8eoOsuJjI0gXISmE7OsZ7sER/m8Q7tgxfsUFiAmC0ZOsSXn7S/R9EFNMoP0150a8Om5ypoHqQDCp+3ePFtuGAtWKRH9y7fUKHX1ad1EExTeabTlrYzvJA3n89jsC+FXDrFz58pnxZ9EOD34JkWPNtGtelg7biMt8srePNuCUcbAtAvajsB6ALQk+xDF3R2rnlsjdv8MKDxjtDtYHPD9xOAHt9AunYlAP28jr3sTnrto9cJBaDH6yUAPdmOBKDr9THZWxQQBUQBUUAUEAV6rIAA9B4LfMOLTwLopw7wbqeI/++PVfz+8k8srq6zB+fExBimJscxkM+x57kVfOili73QA/9N9j7yKexm6NvYnRDhJGt3e+vvxRO6Wt7anT59+ue86IjrvN7rePFl1hYz15XkjevCg6vjgc6e5rE+7rEy6YZXV65v3U/Whd5y3bbqtbVXgse9rgf6tdWnWwGueb+kl+NEj8gw92+39aAFGKbJ4LDueChXKtjZ3cbe7hYvpXlybwb//P45Hj64i5nxYUzkUkgFwPmT9ECP67+hW2tst1DjG4/SBE7JK9QHyjWgfFrD9uExVja2sbi0jPXNLZwcFtnb+OvHD/Dd0weYm53GxEAaGTtMKiwAvVvTfK/9ktowEaCTF7DKZV6nENiOj6NKHasb+1jf2MTG9j5KxRoazSbfr+upPCzLZIBOYbK577geag0HJ6UyipUaThsU2t9AOptHX18e2UwauXQaNt1XPQ8WRaVphXD3WgCdxlqX8qFrbO0Q68HCoiAXeKIHtEbZ3FWSiLtuVJiEZ4pGNBd8pG4qYk8IjtWqNeVtrReCPun+eG0APWH5WmK8GJ8WXqioKAzReZRVI0y40F2lJQAAIABJREFU2CtchEYSW0aj9bhBbRG2By+7dD24vod0KovRkVGOinV7rB+DfX3oL+SQ9l14bhOgnwTQLQXQQw90AujHW5vigX5BnxCALgA9yTz03ifEA71TRwHo8Zala1cC0M/rqPGKq/lE1I74o31gFwcIQI8XSQB6svEIQO+iY8kuooAoIAqIAqKAKPDhFBCA/uG0volnSgToLvBuu4j/+2IJv//xJ4dwz+VyePjgHh7cm8f48AAs00DKNBmkc+7UMDAn5Vel328iQA/r1nVj9Bag04S5HeMVxnk+k+LLJtRdb2IivpALAXrMIa4JDumvs8V5tSU6VrIdnS898aWKE/vqAfTu4yNc31ROIjhmqNN9/VUaBR31b9a+yS/HYS7is/XVXfBgmWn2ZnR8MFzZOzjEm8W3WFp8i9PTMu7dnsA/f3iORw/uYXZqBFO5FMKgy58sQCfJztjEBRbuecrerBQDLwKtJw1g96iGrb19LKxt4t3qBtbWN7B7cAS/0cT05AT+85vn+M/nDzn0/dSAhYwd9g06l0rZoTzQOSP2zTK6T7k25/p6eH8K25j+3W5v38hwO1C71gygUvOwc1zGqzcreLe4jOXVLZQrDfZSt1NpVNMFzm9P8dw5z7RpwieQ6Rnsie54gOOTRztgUZhty+f7F3/oCYDhufqwBZDXOYf1V5uD5Jzgcc1CfTA6Hoa/J40bOsFQ6HxJOb4TAX1SaomEMbuRsLiMUiJxH6H7fCSEu279tQF6Ql9MuueoCBLntySPe9NvtgL307NB21yDqB4EzTk0u/pYboniu6uoQGRX/Htgr/UGTqs1GKaNsbExTExM4pvZCYyPDmN4cABpuPCdBkc4UgA9xWP8xrEK4f5mcRFHAtAvHO0EoAtATzIQnedQXv7TcZsXD3S1QKr7LRwV20e0jqfXmo4XoV6CJZ16hwumur1OnbLbd4puS+/dfnH1/njt82Gv87rOJgA9XkkB6MkW1stx7mK75ghaWiP4dfUTKUcUEAVEAVFAFBAFbrACAtBvcON8gKpdlAN9cbeE//PbMl68/AMr61sYHh7GN189wVcP72J6cgy2aSBj08S5j2ajCTOYQVEh0i2G6ARL6beut4Qc3F0ff8mO7B+ZEMY0/tAeA3QOcnweMOl7L1yXQsm4K+5FxiHopgHQ1VT5+UmlxNcUDuF+Xp9EuOmqsMHdbpSSVzvsb7eFX7JfbA50jbpT8aYXn7P+mqp444rhkUSDxxLApTDUjmmA0lJs7uzhlz//wuu3f+Ho+BBzU2P4939+gyePH+D25CAm0xbsoA0+RYAeWr5aCBOOuwHMbLVm6GJPu1jwPAPUD+oATsoedk6qeLe5h5WNLfy9soWNvSMcHRdxXKoga7nsdf7j98/xr+cPcHtqHNP9BgoM0Bl9tei9APQedx9u7CDFSKutzwJ0QAF0CnRdBVCsuNjcP8aLv99h4e0Slte30WwChb4B9PUPwurLIZ/NcmQZ8uzlBTq8kMuE41I6hBR8w+Yc6aaVhoMGiKYT+KWlEmpBjxcs6lF5zwmgc03Jxoz4nOAXKdUCMZFQ7kkAl+Cszpa0Rk03MkbSOV07vkLhwoBup+eSFtNZmjktkjzuEz3WuVXPb4kA3W1DcwXQA+/6YGWeguaqPFr4ZXvViMc6RUtQn5PTOk5KJewfHqJSb2B4ZAQTk1P44fY4JsdGMDo8hBwV5jlsq5TR3LMsnDab2Dw5xcLSCt4sLuFwc0080C/oEALQBaAnmUe3Y1PQmwWgdwip/w4nAP28LZ7XROf+fp37CkC/upoC0OM1FICebFsC0K/e76QEUUAUEAVEAVFAFLhGBQSgX6OYn2BRF+VAJ4D+v395h99+f4mN7T0MDQ3hu+dP8c2T+5iZGkfKMpGxKG8n5aKkKUyeFuUPvSgRQKeg7pYmFOylRy15OCXNscdj12SA3ukd13rQ757fsmYtgB45jieeNcoJQ8DqmGBctm3djOM0SU7wrbXx74HXYBBut/2lWlphRhqYzxceH1wvh3tt/ZEWYZA9nRVDneY8SeXwsBoQheruXYPBdcd0Qy8dplPxzRvjaXJRm1KOYB2vxaQM67rtrmNnF+2rW5+zHujKJhSojd98jzQ34VoGTj1gffsIP798hb/evGKAfmtyGD/+x9cM0OenhzGVts74yH68l/f3U7gbgE7h2qnvcLoAn0ZoA6cN4LDiYGf/EEtbB1hY38Ha5jZWdo9RrDmoNR2UKlXkLUcB9B+e48evHmBuegzTBSBvAyaP8wFADwJHiAf6+7Vj0lE0tIVTyuFtldKkuK4Lk3KQt3pEUIJPy9sUQCcPdMp9Tgsi/lhYxqu/32Btcw+mlcXwyCjGx6cwOj6IfC6HdMqCTx7oFNyf83LTmE6O6gqg87kpf7hJxFRF/bDpexrOyaM6INMKoLf7ad2I90BPTNnA95DWjSG4Op/ztMdtSQA9eYFW/OqvpPJJ59gtYQByQ1rccVDYdp2QJem8ibnXNe516s4c71FOz29xm5vQXkn2aToKuPNIwDfj9p2O7JTu5GEbkZ2k1CgE1/PhWzZ8ihbi+dg9LmHv8BAbW1s4KpVR6O9nD/SvZkcwMzGG0aFB5Kg8WqzBkJ7GeArhTgCdPNBX8PodeaCvC0C/YAgSgC4APck8BKBf7d4tAD3hmVxrPkAAepyKWhJqmrFev9crXAB6vF4C0JPt6OO9g4sHul7vlr1FAVFAFBAFRIEvRAEB6F9IQydcZhxA95DGqQss71Xwv395i19+e4Gt3QMMDAzg2+dP8P3TB5gaH2WAnktZ8Jp19j5nZO6rCWkF0E2GKu18qJdrHTgqXb7je+7BYYoTjo17cbwsXbpPE7/BBD95ZZEKsWA6oSCDvPdCKhLUK3xh0HmRfZ+XjPjrjScBSeWzBzpNkkff6GOIZuuaPAIuqgWiHr7R36ms9v4qN2z8JML5FQa0GEGHhyt7OF/OdekZqzGHu4wsHIhcnO55yXZ0PO65b8bMvuie9z2739UPCyP6RxYaRO2l8wSWaYHyDTcMG2UG6If4+Y+/8erNXzgpHuP21DD++cMzPHl8H/NTw5jO2AlBpq9e9Q9RQjxADyBnEA6bsCjBT9fz0PDIsxg4LJ5ibecYqxtbDM+Xdw5xVDpFxTHh2lk0HA8n5Qpst4xb0xP48buv8O+v7mFuahQzBaBgBcumfKe1moH6FsUn0QoZ8CFE+oTPQSNnOKVMzJOHkWD85TG089qCpucIAyZQPHWxvnuAvxbX8fLPv7C9d4RsfhDjE5OYm7uLuck+5HJZZFIpGB7lQXfB6e3ZsBinw2MIG9SCb14dYJR2ddu5sKOLXpqmHkCn8Obdjv20n6Wz6IyDNHS39Cmsg25aFcekpQvnt+gYfAa0aIaI11kspvSJB+hJ1+UkAPekLmS5+VYId8+kCAQBTHcpQhEtnqM6qKck/jjq+ybZi50BLBt1x8XW0TE2trexvLaO/eMTZLI5BuiPbg1hZmIco4MDyBr0hOnDcxyYtgW/FcK9HIRwXxKAfslYJwBdAHqSiei8f0gI9/gxXlfDzmeljxcivPsbKS8x17iNXlWTj/X4Jh7oV1deAHq8hgLQk23r481NCEC/eo+XEkQBUUAUEAVEgc9QAQHon2GjalySNkD/6gm+e3ofk2NjSNsmsrYBo9lggG6dA5EE04l06blJ6QBQjUvlXVWA2+6BLB1DnlNxWzjpHAV4BOt0Qkyz956ngHFnyGidiYYzntxdihJbfgLYVQ7x53VQIVcDv0fyFgw+YRU6r4v9/wOArrRtHxt7/UHM7s5y6Dxxk/7xAd+TBVH+b+e3JD2TJouS2ir68tcJTeJqZRlmKxVCN83I8Lz7uS7NnIzt9ummLh9iHwYykVDOLTuLRjKIVISiX5AHetPKoegSQD/AT3/8jb/fvsFJ8QS3p0bxz++f4emj+7g7PYDJrJUQtPhDXN3Vz9EC6PxLOO66rTzDTd9EPehzdR84PvVxUmpgbW0L79Y2sbK+ieXtPRSrDjL5ArJDI7AyBVROa5wD3a3sY3ZyDP/65jF+fHoX81PjmOnz0WeFqRk8Hg/UOGvCik1QcfXr/FJLIBzLHuWRPs9jUhg4n24nkd9TAXGn/esGheh3sbF/hD/evMPrN++wf1REvjCA6ekZzM/dwcOpPmQzGWTSKZheU3mWn1kURuH+1aIIXiTn19TtjnKiK4fj9ngUwtPgdkt910hYnpI0fjoJzw5J++tE4+Cq6sz8Jyw+usgWm6ThBdu5ewIRZp1NcwEA9ce4LUnPZsIChiTgnvIGWyHZXYPGApViwHWb7bzngdc4WZDt2jxe0GIeBdBTaDguto9LWN3cxOLyCnYOjmCnMhibmMDd20OYmZzA8MAACmYI0JuwrFQEoBfxdmkVC++WcLC9Kh7oXdgfvQdSmzYaDZRKJaysrMBBCoX+YeTzeWSzOdipFCxaJEqfmIUeOs+rOiau+qnGQ4524RwXqeujOuty2XNdLwFAL3XRK1tyoHcaUOe70OUGdt7bWgC6eKDH368vt6b33UOv3+udRQB6vF4C0JPtqJf3z4utVwC6Xu+WvUUBUUAUEAVEgS9EAQHoX0hDJ1zm+wH0By2AniP3tMAD3Tw32U0e2ckAOlH5Hs6V0Tm9hEnzeKDcQhOJ1Y1GIE8KLZ50sJoeiJQQ4aFaU+nqxBrGnABeVYOdK4ebJGYSkwOoRvaPgudwYUF0Eshgr7HogooQoHsqRHCwkCCcfKIFCZQIQG0E6NvVi5tT1X3ZigQIPnvN58LPhzWI97a47Lzh9+H10WR1HIRQMQy631QP09kuaHftsnTOe037hjAusEdlA8oo4pSgMYkW9zTMLIquibXtffz0xxu8XggA+vQo/vVdG6BP5JTP9Ce9tcbPNkBX/dREEybnOm8QPK8QTD3F1vYu3i6ucM7zg6MTFKsNmNkCxiYm0T82AdewcHBwhPWtbThlBdD/+fUj/PjkDueQv9VnIm8FoZR5QQotqgkBur6FftLa97jy1HYUUT38NJs+6k0X1boLx3E5FLZnWDyOEhxO0Y6GwcC9BqB0WsX24RHeLK9hdXUdhydFZKmtx8YxPTWDexMDSKdspOgTxGphf/NgUQTdY8geAv9hGEaDr5g4aej9rSA62ZsaKzneSPA7EnhyIkBPSLiSuGBJ89kh6VkgqRl9zcWAyZPR0aeG9tmSeH5SOboe9NoA/ZLFg5062W6+FbadQrgTQFch2hsqtL8BpA2Dbcy2TPQhDcumQO6AZ9oM0JsesHNUxOrGJt4uLWN7/5AB+jgB9HkK4R4CdJcjHPmuC8uy4VkpTjWxeVziEO4C0C8fjEK7EoAuAL3TWvRAmgD0OP10NRQP9E4VBaDHjeI9XU/Uw8IFoMffkwWgJz+rXDa3cvlTzvvuIQD9fZWT40QBUUAUEAVEgc9aAQHon3XzXnpx2gD9+VN8//QhpsbHkDINZG0ThlNjxKnyUUYmgwmk8MuYpgf6pbV+/x24OjGz1MkexJxe89wW3V/BimDmPkp4I0d1eldHC4x6YTN76PDi7vZqdV40LpzYiQHoSfVnkBPxJL/IM4nOGQYBDq8prAeFv6ePuvYwNLFyYWxDAuXhTltiKN2EBQBJGl6kQ9y1sHdnDKm9rJyoBz39TvWPOyZIG9ttk2t7ZulN6Klq6NhV1xV/zx1bfCyIiNDZDzuLtQ0PFgF0iwC6hfXtffzXy7cM0IvsgT6Cf33/FXug35vux/inDtDPAMRw3PWgwrabqBJE9YAj8jrfPsRfS1tYXd/E+sYWiuUqYJpIZwvoGx7F+OQksv2DqNRq2Nvbx9rmFhrHO5ieGMH/8/wx/tfTO+yBPttnImuGAJ36hwKsriEB3N/TzBMPo/Zj2OgBtbqHw+MS9g9PsLt/jNNaHdWGA5fy2vvk1UuwkmLrm2iSdyl81JpNHJYq2No/xP7BIU6rVaTTWfT3D2BwYAhT/TlYlslwM8XxwXkSCZZl8UIpPjfbEidsoaUYav0K+XAGttcC6AxF297x9Hu6qReS3UkAuIlAWVPwXnugUwyGizZ1q23fUJIAelLudd0FAEkh3JPq6CQklU8KrW82qe8HXucE0Ok/w4fnU5QiMDgfKvRheGgQfX0FjJtppNIZlcOcbNVKw/UNbO4fYGV9C++WlAd6OpPF5OQU5udGMD0xjpHQA52eFxwXpq3gOwP0ozKD9zeL4oF+WXcQgC4h3N/n2fj8MQLQOzXRf48TD/Q4u9JbGH7ZiPf+38c9c3y8CAHvfx2XHfk+74iXldl634+JFBY9Xy/P3W0dr2M/3b4vAD1Z9Y83/yAA/Tr6gpQhCogCooAoIAp8dgoIQP/smlTrgnQB+jdfPcU3Tx5ienwEKdtC1jJhMUCnh82O4Og0kU/eRxqJOnkKQdOLTOuCowlZOw6Me3kzTIOYUuLWAsvsFaigqM5LIO8fQErOoW4Y7DFLgJXCmna7vc9LRuyEgKk8Bzu3pJDm5NFG/4XXHoLhKBg/A48Zwagc6LxPxNOb/k2ggH7SMQRt2JOR8sSH2gSNQfvEQnRazKDtlH3e4JL0TALo0euIasf1DkMsR0LcJy1IiPrbd9P2of10s68SPT4Uf9LftVMSdF2R99sx2n2jfS2pvdKEjin/s5FFyU1jfXsP//XHWyy8fYtiqYi5yVH8+P1TPH2sAPpY7jLk9X71/mBHxQF0gwC6xZ6dezUHO2UHG9t7WFjdxO9vN7Czd4BqtYZ0NoOhoSEMj4wh19ePoZERzi18clLC7t4e1tfXcXq0janxUfzr60f499M7uDMziVuFFNIGuRark/uGzV7oAtCvv9VDgN5waBFEHYtLq1hc2cDf79Y4zP5pw4VrpGCaNCZTzumCyjHtuWgSyISBcq2O00YNp6dVDpdt22lk0mlkUmnkzCx7CVOfsZmIe/B8BwaNxQFrohDuHL6doz60Q7gbnNta3b8JTKsoBIAb3D+ptL6EW1rSPZNyt8dtuvsntYQuQNdtUcuJB+jRiCRUZvhv3QUD6k7a/aYL0Jtd5HA/c7/z6oEHOrU7wXNKkkKh3HkJD7KZNCZGhjE7M43RkRE8zuWQzeUYoHtGCgZ5ksPAzkGRI2KQF/nu4bHKgT45hXszI5imEO6DA8jDhU225jiwUikB6N2bQWtPAegC0JPHRp0XMQHonTrqvgsqUHz2hvfxAG33bZ+wJj1xNNJ5P47T5D2GuWs5RAD61WUUD/R4DQWgJ9vW+8xtXd1S+W2HFg/3MB7D9dRSShEFRAFRQBQQBUSBD6yAAPQPLPgNOx29/Lo+YBuuCtHtu3CRxqkLLO9X8H9+fYtffn2Brb19DPT1gwH6YwLoo0jZJjLkgV6vwiLQ3ALoYZxlmmQHfM3EpD0F6K28pyqUNcNrji8bTl2onMktoBh1rQtCiNOXBLkZggbhoxXQdeFxyFw1IU7wVEFe5VVN4V/DlwHX8VCr11Gv1dCkHPKWhXQ6g1wui2wmxxCZjj+b35q8/tpuflrBvs+GBmhn/m5pEMzdsBRx1EJdQ+fGe3o+aByp1+sMZRzXgWVayGTSSGcySKfSHBKYrodyofqcA5289j00m03Ou0mfarXKII/+TuA2lU7DtmwVr5iy56ZsZDJZZLNZZLIZPse5SavE+sd3vDAUcStzcBgSvDWVFarMhtACAmFp1N7cTgEEUe0b9ZT34TQd1BsN1qfRoCDMBl9DLpdDOp1ie1OOiMqe9Pi/3t5quUZnQwae/kFvUNemyqXL0TtDbwe4cHFEUkqBzrNbHgUtB5pmDiXXxtr2Hn768y3eLCygVCxibmoE//6BPNDvYX6qH2OFm5UDPcxnHU6tqraItp/yCg7/anquWoBkKk9Q+o48j2k8L1YcrB0WsbK9j6XVdaxt7WBtr4Ja3UEqbWN4dACjYyMYHBpEKktjUR6+aeHwoIidnV2sra6jdriNmclx9kD/8dld3L01hemCjZThsKcy2z55oFNeY5AH+s0K4X4+eUTEYlr3gMjfNI1f9a9W77n2zlCHx/fr06aPrf0K/vjrNf54vYzXS+toNB34sJCm8TGTAQFtx08pO/BoIRtdoPJGJ0JOi5X49hTcy6il0r4aU3kcUoM7j8d03wknytkDnVMCAFYAx9U9Oxgr+V7XHmmiabrTCaNJ0jSVGeQEP3vvSV6kpuoWsyXl8u6ItnLZuKI9mdeMr49aQBXWs/07t1HMlmSG1MfaW7CA5QL2kepmNI+kw6ibXmu4CW2bH3kScrWbbp2jWHAECpNu3T6aDkVFcFCrnvKiy7HhQcxMT2NmZgpPB0fQV8jx30HPRxaFczfZi3xlYxtv3i1j7/AQuWwW42NjmLs90fJAzxkuLPZAVwDdb3mgV/B2eRlv3i3iSHKgXzgGCUAXgJ5kIHroQAB6p44C0JNuxd3DeQHoWo8z1/K8qdfv9U4pAD1eLwHoyXak/cytZ5IX7C0A/dqklIJEAVFAFBAFRIHPSQEB6J9Ta77HtbTeZR11sOehaaZx6gAr+xX839/e4tffXmBrdw8DhTy+++orfPv4ESYJoFsE0A2gUeMwyZzjMigvzIvNOVB7TcS1L1uFXA9fFA1fQR4rAOcMBxjaqri0vq08ogmGO80mHKcBt+nw702nHkByNYFk2TbsVIoBBgFfx1VJX6OQtdl0UC5VsLu7i/29XZSKJ8hkchgZGcHU1BTGxybZ+zpFXlVnJsgNnpD2DFWf6ItF0ktv6M1NdYiGmo/uf2afC7SMe5Gha3ZdB6enp9jf38fm5iYqlQrD4bGxMf709fUhS0CHAbqjoKxhMFA+Pj7G0dERDg8Psbe3h1KpxFCd4I5t2yjkCgyYacHCwMAAxsfHMTk5yeWm0+lztWUgHpfDPRGg2JwbGnB4Ap82AvyMy9mmw6zkpHcKMKifKL8/glL0obYKtQ0BegjRaaFEuay02dnZ4WuletN1UFuPjo5yO4faco5dDWinMxXF18ZIteMoPwphzqJag/uu7lm0O2TPDrA88nw04Jg5lCmE+w4B9AW8fv2aQ7jPTw3jf/3jazx9eB+3Jvsw3meDhrSbsoV+3dRCClvSp42BydM7bFH6mXKbMCh2t2HDsS1QxOzjJnBY9bC9d4SFtU28XV3F2vo6ypUqmuhj786BwTyGRvMYGOxDNm8zUKf+aphp7O8VsbO9h431HdT3tjA7MY5/fPUY//rqHu7NzWCyzwZ5+is78eAxQKNeYoAyaWst9Omx8G7LlmnB1/mTnbtVadqCF4Y95wGCrlwl/z6TBkSzzGgtG34TnmGi3PCxvFPG/7z4E7++WsTr5Q1eXDQ8PIKJ8WH0FQqwqQ0suoec35LuF6mIS3M0kgdFQ4nzNDMQX35SM8aNzWrMjR9j6Bo6v79wgjdYANB5/qRjPIuWCgSL6Xrha+JeHML9XD01ovWwiUVCxIfXSNeT1OdsL3jOS2igTs/4WiT8DpcfiRgTVwQBdMMkL3KKQGGg6fqoVGs4rVWxv7vLizH6C1mMj4/izvw87g2OYqQ/h1zKhOXV2Iucjl07rmFlaxev363g4HAPfbksRoeHMHtnBjNBCPes4cL0PHhOsw3QHY/h+7vlFbxZXMTx1grmZifx/TfP8OPXd3D/9iQGcwYyfBa1fA6giApqu0LX7PHI1ZviBaALQE8cq7XGQwHocfccPRgpHugxT2Q3ZlQWD/Sr34MEoMdrKAA92bYEoF+930kJooAoIAqIAqKAKHCNCghAv0YxP8WiLgDoy3sE0Bfw64sX2NrZw2BfAd8+e4bvnjxmgG5bKgc6AXQVevo8QCfYG/VAuxkStadJGR6z5yHVX+Xgdh0FUPnBnRyjCKL7PntJE3Q7OTlGuVxG9fQUp2Xy4KyCPOUIGufyeeQLBYbGBKEcp8mAlL6jn1ROqVTGzvYuFhcXsfjuHfb3djA8PIp79+/j2bOneHDvIcMQAsgG5QVtbfEA/aJJmusE6LET5uSJ5vs4Pjnm6/n79WucHB/z9c/NzeHevXu8MIAWFBBoJi990rberONw/xCbW5sMzklPgvD0IQBP/yaQTgG1Pdfn4wk43717Fw/uP8DM7Axr2rmFnpLd2hnBKALo7NsfeNCacCKLKwjhKBBmUkoCitQQkDc1vxhGW/A55D4tsrBti/MIqwUXLsqVClZXV/H333/zAoNCoYA7d+7g/v37mJmZYW/0931JTELbiTYRB8QvAuiEZz9hqhAC9LqZQ8WzOHT5z58QQCeeSW2s4h+EKTJCgE59j7y9Q3QNWIpho+4BTRuo1H1snTSwuLmH1Y0tvCF4vrWFUqUCy05hZGQagxy2vR/5PooYkUKK1qWYNCFuwvds7O6eYGd3H5sbu/D29jA7Pobvnz3Cfz69i/vzs5jsM5EKh6lgDlgB9Gidu+2RF+TL6LaI99jvjImfdfDXKq0RaS9KH03DYxCUIjqMa5UZ3blJYxNM9kB/u13Cf/3yAj+9XMDC8iZGRkZx7959PLo3j5HhYaQsAxlfLeDq3JLGG9OJLM6IiNJeeNAR/+DM/enyy0rK2Z00XnE8jwDkdAUjNAE6N5DGObqqQ1QGP1wCcFab2PQjvOYiPsZ94gK5YIFdp0bhgr3OFqFQ/pdtUduILrqL6pRUhuGYAN3nKYS/aaHedFAsVbC1u4ONzQ1Uq6dIWwbb5/z8HObGpzAymEc2ZcJ2qgzQKYLF6kkNK5s7DNAPD/eRz2UxMjyIuTuzFwL0atPF1rHyQF9YXBKAfkljC0AXgJ5kInpjnQD0Th2ji7QvG3PV9wLQY55UBKDHGI/W2pbujK+1l16/1ytcAHq8XgLQk+3ofedG9Cwzbu/PwAO9l5356gJLCaKAKCAKiAKiwKepAHl6EkSv1WocQpnA1dbWFkMv8vQkEEbgiz5hHuJP80ql1rEKdAPQAw/0EKArD/QxpGwDGcuA0agrUPAJeKCrh/EnBrEvAAAgAElEQVSzRJBztnpB6GwfcCkkKNk7h7ttotassWe08pLexf7+ngpV7jhoNhoMegmY5hme5/knwXLytm40G+gr9GF0bBSDA4PsfVwslbCxvoGXL1/ir1d/YndnG5OT0/juu+/www8/4MnjZ6rfsfeX1QoJr3xPOaMoe0eHMWCp7q3wqjGNHPUqi4MR3XigJz2HqxC7PsrlEhYXl9izl7QiSHzr1i0G3oODg4FHPnkr+mjU69jb38PS0hIDZYLmpHcI2WkcIq2pHNfx4bs+Uqk0j0cEnh88uM8wnfbv3IKA+ef+npTDnQE6Lf9oeY5y8FkVoYBtwuJQyAzRfTPIBxx4+HGoWwOn1VNUT6ttr/m+AofiJ0hSbzQ5LD2NqaQNXW9/fz9u377NCwzomsgmwpD/ui+LXM/YCZaEUMBmy2zaOeg/dw90w0Aj8EDf2NnDz38s4PWbN20P9P9QHui3J26eB3qIu8hTUvma09YK88HjAzuGBhyA9mg6QN0Fyi6wvX+EN2vb+GtxFVt7e9g5PsFpvQ47neZ85yPDY2yPhf4cbAqwYBpIpcljWhFxz7Wws3uC3Z19bG7twtnZxezEBH746jH+8+l93Lk1idG8iTwdy8MqhQoP8l/zPSEh6XXi7bi3qzX0veETl6jEXkEzcDWnkTsVhITnyAHRy7rCJTpwGU6W6i4Wtkv46beX+OXPd3i3uo2JiQk8efwYXz1+iPGxUQaVeYKSMSNEEmBFM4hnECzK4IsMcplHLK9VIt0jdTbySI6dqkqcEVbRYvjcrZ8U0SVBxDNjWftMiYCebDW4sHaI8uSIG0ngO0kDn+MAnN/cBJDtJ0TrSap/uDhReYdz3BPVZAntkpRT/mwN29ranGol0D/MecPRV+L7teVnOQIM2ahn2qjVmzguFrG1u4uV1WWcnJzwODYyPIT5+XlMT0xhpJ8AuoGUV4NvBgD9uIrVzbYHeiFPAH0It+c7PNApvUCzyVF/PCuNatPB9skp3i4tswf6iYRwv7B7CkAXgJ44dmlROgHonToKQI+3LD2mc/59Xed54zr3jat362+Re294Tt13OZ26anVNnYIviAakWUz8cx7ntzv7VVRXPdu4jhr1pgzdvi8APbkdetmPLm59n6K59bKr9cb4oqUGrze9P5GcQRQQBUQBUUAU+IIUEID+BTV23KVeANCXdsvsgf7bi99bIdy//eoZvn30CFMTY8rDreWBHgXoCqDQdtNCuEcBeghVlVNuO/c0gdNMOs0hxovlIvaP9hn2EvQmT2tabELlECgn72ECoATMFQA2Oac5QWGCwORNTaHHCSbThDEtTCHgvr29jd9++w2/v/gNW5sbGBubwD/+8Y8WQCeoRR7o5MNJkELlHFXhZmnSvB3yW3nHJ3vwEQxTjXHVEO5x5hNCM9KKQtKvr6+zbtEQ7i190hl4vouT4jEW3izgzz//5NDmBNsJJE9PT7M+NCbRRDuFd6+dNtBsOKwFAT8O4T41iaHBoUCfjpdxzfkWwpIcwt2gvOthSFdPhfDnVyfKQ0/wnIgShaCnfPUqvDu9WlFUAoLjFJ6dKNnY6ChfCy0aoK3puKjW63w92zvbODw4ZJuh66Dw7bRQgmBWuEhJdzSiOsS1fdKCAb5UDhoQsZsLAHorN7xuxW7I/rbnclsxQCcPdArh/vINXi8sMEC/MzWMfwcAfe4GAvQwPLvyPg+gVWvMJmO3OPNACNFrFnmdAyeVBnZPKlhaXcNfS2t4vbqG8mkVTdNGJp9DX38fhoeHMTowgGw2AztNC3VclYYiRQtKVNB4z7Owt1vEzu4eNjZ30Njaxez4BL5//gT/eHIfczOTGMkZyNnteTFyQqXuomrbCPpRtwahB2S7LTXcj+KMMGk8Byqj0PTylAVJkzqOafHCJ4LXDNDp4wE8lLcroe6N7+Fb5cFlxn1SdfBmp4TfXv6FF38vK4A+Po5HDx/g66ePMD01gXwaGKydxkqUBEB9V4VqbwXWCH7n642A9LD+vJBLY3PD1CgdxyTdv9zAo7xzklV3Ui2pfCsIgR63sCzusnQBOiWQiNuS6pME0JMkds2gvbr00qeYLt1sYf3S4ZDTUX4yQC+0Ryori2q9gYOjI2zu7mF5ZQnHx0cwfQLow7hzZx7D45MYGcgjTx7obpXzmHuGhXUK4X7GAz2D0ZFhBdDHxzE80A8K4U450MMQ7h7nQD/rgS4A/eLWFoAuAD3JQvRglgD0Th11IZp4oMdZouYLXTc3t/fcRwD6ewoXOUw80OM1FICebFu6z/pXt9KwBB+G437aAJ0mtWQTBUQBUUAUEAVEgetVQAD69er5yZXWBUCPy4FOAD0M4e7Xq59ODnQiOwyH1Mwwe/5yznOiUCoENwHrTCqNw6MDrK6tYnH5LV69esXQm8Dw+OQ0A1DKwz0yMsYgnfMFc570JorFQ2xv7WJ1ZRV7+wfIZvOYnZ3F48ePMT9/m0N800Tyi99/xS//8z9YXlxCX98Avv32Wwboz54+Z+iu8pyr/Nrqo3ILR+fAz4DQBOOL5l+PAwX0t25eUuL2oZymnLebwrLX6+w1TuWFCwoIntO/CRATBKfFBeTB/+LFC15AUCwWWRsKZ07h3gmiU33DiBg+ucz5Bv9N5ZVPtRYtxF4uh0I4/00ysFA5003WQJmGwfnQlS+f4ZKHb7AAwTfQpHyrNrWJj3q9iqPjI/z550sOX5/NZHH/wUPcu/cA42PjsO00DEsdQ9dDsJ0+YX57uha1SIIAW0jYVDt3uyVN0oU201mOyml+FqCH16e+CCesAhFVfgON7Wa9r5mUA90MAbqN9e1d/Ewhr2MA+u3JPkwUblYOdJWzPsh7fobxhjZCUREUo6afOz6we9zE0vomFje2sLaxhY2DIxyUyrxQpDAwiKGRIfQP9LPn+VAGoDVQtCgkXEdBY6BhUA50isKRxv5+Cdvbu9hY30Zpdw+jw8N4dO8Ons7PYXZyAkP5DGyfgnwrYswe6IT7qV8ZtSDPcJcmxMBUy+C6LFjt1jmGcewO7hMBKTQ6Izro5bAu2D7y2QwGCzkMZG2kyKM/COUeNOQZOK17pa5PPujkge5jYecUP5MH+qt3WN3Yx9jYKB4/vI9vHj/ADAN0A4PVeIBOz31xWzTvefg9KRNg2vYQEXxpmJeHBI+ex407wQVeTz5SsTnK9eBOco51ShESjofRn0lGpXvehqZHvJ8Qwj3p/uwZ7XQj3dSt6cfnrO9ckBdqkQ7spPO5ge5h8QZE2cXpNmIC6Txq9Qb2D4+xurmJlZUVXkhGS0fIm/zO/BxGx2cwPKByoKfcGgN0CuG+clzFyuYu3gQ50AtBDvT5+RlMR3Oghx7o6TQ8M4WaEwD0pWUsLC2JB/olo6MAdAHo1zPWCUDv1FEAesItQgtJCUCPfU7r4WtWN88RWg/dkZ0FoMcrJwA92aK6mZt6X3u8+DgB6L3RVUoVBUQBUUAUEAU+cQUEoH/iDXjV6msC9G8oBzqHcB9FyjKRsQ0YzboC6AReCOZEvNLIW5ryoN+UjX2MyaOYYY8KP84+iQFAp3oyQPJ99iz+48+XePXXn3j9+m84jsuQ99nzbzA3N4/xiQkMDQ0jncnAdT14DJMdVE+L2NrcwdLSMoMnzzMwPDzE4czv3J1DX6GAUukEv734BT//9BP+fvUXcrkCh3D//rvv8dXzr9Hf14+UTfCg7T3uESELvIc5EhoDewL/KvRyZ+7SUHOeyAmObe0TcX9UL8wEu8hbXXloMlLyPPYGD8OLh5Pq0VQOlNOc9g+BreeqnNl0bJj2gTzuw+9rtSo2NzcYnv/6668MlAmgP3v2DA8fPmRPfduy+XiqBQOOCIRQcM/gssMt6llP53Y8FYK9c5K/Vcdo+Fma6Kdr9lx4nsOoyDSV6qxvk34SSCRPX/La9mBa5IneZE/6tbVV/PLrT3j39h1DyedffYPHj59hdvYWctkCzJTKhU4QnTauu2mBQvhSHUMt6aeacOO9YqMKhG3XXlBBCz84fAKXzQshCFwGGpFNcNsG9kH7Ur1pb4qUQAtFyGZDfakObGMwYJMnIOV0186B3q7PTejzJgIPdCOHUpgD/Y8FvFlYQKl4gvnpEfyvfzzHk4f3MDfVrwD6Tah4UAeK2KBsMRhDwx/UJ8JQyZR2wgcqVRcLJ3UsbWzj9eI7LKysYWfvAA2YyPQPIJvLYWB4CMOjw+jrKyCbyyLjVGD4rkoTQfZCPYCNkNK22DCMNI4Oy9jc3ObP3vYO8rkcpsfHcGtsFCNDg+hPp2CRnZD9MkDnoOUcKcOkxSixSQbUBZ6fHLHYhjs3Xc/faF+JlhWWHWJylfxC2axiu+FPNQr6YQ5r7hbtmnFfDUKzU78izcjzfCztYJw8ZaenMD08gEI2g5ypFim0LiuMzvIeSwU83wGlnSjWfbwhgP7rH/jpjwWsbx1gYnwMjx/cw9eP7mB6cgJZy8Cg0+TTdjspyoE2IoKFvdlxHXXv6WwYTYCumwPd81PnIqfQtYRjXDh+RmGFGh+DcZTDjqv2CTXg78P7qq/G3dZ2yaPKmeUVMWFbO+VxDJvLV+Ps2W/5vkURZeieSeviTBqt2gsS1CVcnHSAAHrrPq9uAgn9Su3l++ngl/ZRfETwv1CK8DrNINR8O7z92Wvo/DvdJ0OA7qeyqDUcHB6dYG17hwH60fExj2XDQ0PsgT45NouRAKDbBNBNm+179biG1a1d/P12mXOgF3IZXrgzF/FAz5kee7NTCHeLQrhHAPq7lVUsLC6iuLOGudkJfPf1M/z7m7u4f3sCg1kDabrP89MVXbjdahrdBS036FbxXlURgC4APclwur1nBHfys2lKoik3IuPSexnpJ3qQAPT4htO1q14uqNQxrbh6t/4mIdy7klIAerxMAtCTzUcAelddK34n8UC/gnhyqCggCogCooAokKCAAPQv3DQSAHrVBSiE+//7yxsVwn1vDwP5PL5+8gQqB/ooUraJrG22AfonkAOdKEkkWLuCv/QhmEnhiy0Lp6cVlEslLC8v4eeff2J4vre3h/HxCXz33fd4/vW3mJqeQf/gIHL5PEwCoi5Nfav82Z5TQ6lYYXi+v3+Ies3hMO9j42OYnBpHPpdhgP7yjxf4+b9/wu8vXmBgYIi9zwmif/Xs65aXNbFeyrWuvLvLwe81NlryWqZJdwoJHoaTp78pQAC4lIO7Xudw8vShl32qR5hrnPYLy6By2Auawl07TdTrNc7dHYarJ29py7aRDrymQzhOIJY0JEhO9SQw7DQdBhwUmp3qRt/RRrD85PgIi0uLnP+dPlQH8uR/8uQJHjx4wACdvPypjlQfYtoUwp3KoDLp73St4fnD3kv60z61Rh2lconrTddEn3QqjXQmzcfR8dEFAQ61m+uhWiWNSmjUa5TFmd156VqJLebz/egr9LNnOJ2XctsfnxxifX0Vb978jRe//8K5zSn8/LOnX3MO+zt372F4aBR2JqW80JtNvv5wYQFdW+iJHoJ+1Wbk2d4A5YGntqPjQm9ROib0wCeNuAyqE4Nvj/WnD117eJ5QH7pmOn+lUuLyQptRkQJyrBP9TgCdbI686VlTAihJ+YZjh84w6PjNGFdtAiWGgbqRVQB9Zw//88dbvH7zGsVSEXemR/DvHwKAPt2PyfzNAui0YEPB8yh9o/amhR9AwwEaLlCq1LGxfYDfdw6xtLGJ1c0t7Bwd4bRWR2FwBEMT48jm8ij059HXp1JPWLaBrFPhxSPt3Mk0CNrwPbJ1G55volSsYmNjk8ez7f0DthUCw4O5HHtbZ63Qj1fVkgBYWOPLgNQ50J3kscsLarrfOiMwhOdRNWVsGSwUCIIu8MIBD67v8rhJv3NfCDx2wzEjXKwThbg89rsu959b6VPcm7uN548f4eHMBIb6C+hPG7CiQlwFoHsOfNPCcc3F39un+OX3V/j55VvOFz01OYEn9+7gm8fzmJ2eYoCe55zm0fzhFwNWlxaBhUwpkJv/HSwYOOdAHgG43bROEkBPDCnvZ84UG0KJ1iKhIDpLOJHNC06Cv0Wvu7XYLCgtbEczXCDRTeUj+3R6ZCdBAc9OtxaitQ4P7s8mLQLzaVGTguZ0H2jSiq1wMVTkOpKq5yfon1Qf21V6dtY/SX/3kgUSneVYhqtyoNMCGiuDetPFUbGE9e09LC0v4/D4iBep0b3yzp07mB2ewehgnj3QTQrhTgAdJtZP6mzTf71dYoBO48zY8DBuz01hZmICI4MDZ0K4m/SsEAD0nWIV71ZWOA/68dYK5mYn8f03z/Dj13dw//YkBrMQgB727WDFBD03kA3QMwJFEaLFDg5SKPQPB8+WOc4zT88aYbSlTpvUA2N6Ha6XZauVU3pRf6K1j9Ytrp69BAC91EWvbPFAj+sPuhp2wuKPB2i7f9rqfF64rGdfVZPLyu/V9wLQr66sAPR4DQWgJ9tWL++fF1v0Z+CB3sr7dvW+KyWIAqKAKCAKiAKiQKBAHECnUNU0wUW5fClHb5ifN+p5KgJ+JgpcBaBbJrKULzf0QA8AOhcZeKHTdDyxnpuyqXDVIc1QmCdE6gQ5DNPH0eEh5yX/89Uf+Om//xtbm1sMXp88eYof/vEPPHr8FEMjI0hn8rBTaQ6dTLmu6VpNNAG/DngWKpUayqVT1GtKZIKe+QKFRvZRKh3jr7//wP/89DN++/U39PcPcg50CuNOXswEuqm/1esUEp5yEO9ge2sH5MFNcJVDzQfwnAA0hZQfGRnF0NBgAEI9Po7yiFMu9oODA4axBLUpPHwIqAmkUShn+jsBIIJHx8UTXjBAx1EZ5H2Yy+ZQyBdQCDxX87k8H5fJpOE4qo50ruJJEdValeHuxMQEf+hcNM5Qeevra1hYeMOLEv7++zXDDsoXPjc3x5+Z2RkMDw1zfmaqT71WR7lY5rJpHKLrJI91OjfVnTbSg2D/0dEB9vYPcXh8zPvT9VI9aAyjnOm0gIHqQ//ma3VdPpbCyu7t7eDgcI/zYjeqpwyibctCOpXBxPgUZmduMRDvHxhArV7H8so7vHr1En++eom/X//OelFO88ePvsaD+49x9+59TIxPozCQB4XlLZfLfB6C4qQHtQFdI117eB1Un9PTOg4PjzifPO1PMJw+NHlD10KLAEZHRjE+Mc7HF/J5pO0Ul0v704d0pvOFsD0MD1+pVDh1ANkQ1YHqS3qMj0+2Fjuw57DrI5POMkRssnfyZRg02rtvFkAPPdDriAD0P9/i9cIbBuh3p0fwYwDQ70zdPIAeKsvgMPCqJYXrFLId4FDe+yUHG5vbWFxewx8bm9ja20excgrfspDNFzA0NsZe5+kMLZaw+WOnaPGFj1SzQeEigtOoNBS0YILAOQM+mChXqmyPNIYcUN/gVT0eyFc8ZdnIEHB3Q8RvIsi6wGUatFfcXGzEpsIFP2RnYQSG67xfRIFq6N9OVVK+/arehDApwki1Vke1XuP+1HDIu5cWl6j0E2E6inCxDv0MQTr9Tvs8zB3jyf27+Oe33+Cbe7cxOTqI4UyIZ4JlBUGKBvZg17xQ33PgtQB6LQLQt1sA/btHt3FrehI5y4PpZfkClTd9uyGSJqW4bYMthOXslR4C9M76JoQcT7osXYBuGalWNI6w/mF7kuZRT3QVxUO1See1htcbfhe2nWnlNFvgPHxmG0oIS+tS5JJO73fDaEV2CUE+lcEe6L7yKO8sL6m9dKP7ZOsqpUrnOZIAet1u20OcUJ1lmVaJw7crgJ4NAHqZvcmXV1b43qxCuA9j/s4d3Bma5hzoubQC6GTbBNA3ig2sbJAH+hIOjwigp5UH+q0pzExOYGRgAMoD3YfvNCEAXduMz9iAAPTuX1I6+6YAdHWn73xMbI0NarB5PwP9hI/qvA9dfinnw5ULQJcQ7vH33cut6X330FvgoHcWAejxeglAT7YjAeh6fezM3gLQryCeHCoKiAKigCggCiQoIAD9CzeN9wDo3zx6iMmJMaQsgz3QzWaD8wyHIdx5viQE6DcshDujDA5/HPpIhgCd4LfPcHtvdxcLb17jp59/wu+//YZatYrJySl8+913+PqbbzF35y76B4ZgpzJqspi8yGiemTyefQqY3CC0BNf10aiTR7YKE8sew7YLx23g+PgAf756wQD99xe/M0APPdBDgE6TmltbO9jY2MDq6iqDVfIAImBNoNsJvJMJxk7PzOD+vXuYm5/nEPEEgOi49fV1HB0dMVAlD2r2Cs9lebKeyiKYPD09w2Ca6leqlLGxtcnh6wmKkzcSTa4T6E2l0nCdJvKFAucqp0+hkEelUubzLC8v808CvgS4Ka855X0ncE3hwmlhzsrKMt68ec05qF+/fs314PpPTzMYp08Ilqmc3Z0d7GxtM7zr6+9jL3XyVr81e4tDptM+21vb2Nvfx+7uDo6Oi6jVmwqq12qsEW10nVQ2heBXAL4PjUYTu3sqV/3a2govamg26hTPv+Ux3qg2MDoyjjt37uL+vYeYmZll7dfWyYv+N7z4/Te8fvOSoTUB6UePnuP+3YeYn7+L8bEZZPIplKsUAnuTPwSx6fpu377NHni3bt1mDcnzi9ppb+8Au7v72N/f52sLYR3ZAu1DdkTahnnjJ8bGkc/mUC6XsLq6xvqvrq3yAgKyg4mJSU4fQGkGTisVHBzsY/9gnxcIUBjdmdlZPHr4BLOzMxgcHOJFCk7T4/QBFNK7GYCzrkdJQ4X0vymbZQQe6F0A9PmpfkzdMA900lFFBfAAivZgGLREBzUPKFcdbB2WsbK9j8XlFSyvbWHt4BDlWhVmKoWB4REMDg0hPzDAnue2bSFlU9QJKoqD/cNqukHaDU7ioBZLcKhuFW0BhskLRmgsoE+Zo0yohOump9I+WJxmQU108mjKoanVn8wERNzyPOe593aaimi6hvM2dN6ukiZX1N/bk/otD/SgCKqbZwT5r2Gg3vT4Oo9PTngMKZbLqNX+f/bew7lxJMv6PfROlLclryqV921nZvfbFy/efz2738ZG7My0K+/lvbek6AHixbkJkBBFSEJXqUrVndzVtIoCgcTNRALM3z3nlmAhLokoiURSklf4cpJaeD06IJb/pRvHjZYcbk9exV8eP8SjiSH0drZJnfmoSNDrAN25+5wf26ho1AB6gQr0kgD0X1/PYHnNAeijeDRJgN4rAB1VZdndCDo9gawDV10qdAegy35OdErza90TKHuMBy+AGw0o4EsnBofBOGpyJgU4Nue8v/AZhABd3ANMVQJEnANkTAfkXsMTYEKYo/q2gscV7uedt+pgwy4A4AXQLV4BdnkVubTU75x/1dC3kzgcyO6qH+EAGJaXoftLsxfLJPh5RYtqP9Jqx3ZWXO6b92MpfPpc3jiuwsGjYwC9WKliP0OAvol528Kdx+/o7MDY6ChGOvoVQI8EEaoW5ZqkgwUV6KyB/mFmQRLbqEDv6mjHyPAABhsU6JZpaIDuZxC4tnX6TwP088/EGqA3G2waoDdGRQP05pOSP0CrAXqzKF5kPoq//vF349EAvXm8NED3HkcaoPu7xo5trQH6RwRPf1RHQEdAR0BHQEfAIwIaoP/Jh4ZPgH6XFu4E6HYNdLFwN0qqfrZdA12UhHZYufhuXqIa6KztS+QDUc65FeisUUoIEhBo++rVS/zrX//Am1evEbQgQPTh48e4decOhkZGkWppBQIhUTEqxT3hUwiRkIkQyqiaIRF2Vk3WqY5INBSQKqNilLC/t4MXr37Fr7/8htcvXzVVoBNev3v3AbOzswK0ufze39eHVCIpkIDQlu8T5BDe3r17F/fv3xdAmzs6wtt37+SzhMlUv3Ob9vZ24VWHhxmBuQTL4+NjYklPQrG5vYWZ+Tns7GxLLfJINKpU6+lWHOWOsLG5IZboVIuPjo4KiKYd/fT0DF6/fo13796JXTzdK9iWb779BiPDI6KyJtRl/fO5uVmB52/evBGAQLcLqQ8/Nob+/n7ZlrCDMHjqwzvMzswIQOc+Hz58gMePvxE4z+0ImgnjaTnK40aiSbSklQqf58e/b25uCrBgksD169flh8chCFuYX8C79++wtraCeCyM9rZWtLamBczws/Mz85II0dvbL9b6t27dQrqlFUf5fUxNv8OzZ0/w+s0z2+K/B3fvPMLNG3cwMjKGVLIdRaOA9a11TE1NyQ8h+ZUrV3Dnzh3pLyYEUNnK82MCwurqOnK5gsSFwI4//J0JEVQB81z4OxMaWDN+bHgU3Z2dMgbm5uYwPTON9+/eS9sZV9lmbExs8jnXHxzsYXllWcYNoRXf/+bxd1KDXrkFxFEuG1KnnQkVBOinaxAb5k8B6L4+caETcA2g08LdtC3cqUCfmUa2QYFOgE4Ld3W1Xo6Xss9WbSEsM6pAtlJBtlzF+tYuPixtYHp5DUura9jL5FAol8Vql7XOO7t7xDEhFIsiHA5IQkQ4ZCFM5abwAgPhclignhWqo24CcMeyXOyYLVOuFY47Kt+ZiENgGagyMQigaDYUYtScxc6gwHOOAsa/GXZVKmKZOOXc6kBdQe3zvgSKNnk579f268jjKJW34bAVUG1mskC+ZEqS0dbODtY3d+V6pPIegbhcE7zemOjDxUXOrdmjI5lXOa/wPccRZDJ1hNvXr+Gvjx/g8dVB9HV1oJOW0XZ9dYkFldL2VeLvbN0AvYr3G1Sgv6sD9N4e3Lw6im+uDSkFepg29KoGt5yz679ecZNF/0YLd1uBLvs4Z8f4BegO0G7cfbTBYt2BEif61W5bOKzU5+yPWhs4Fk3l2OLAa/6X81u+ct4zUi1zK8abKbkb228a6loS22vXH53POn8jJJdSAHJtqnbKGLFdDpwyH437ZwJfs5dX/COV5uPBq1tLZwzQxhhEA7k6QA8mUDQUQF9Y38DC4hL29w9kbujs7MDo6AiGO/vRmU4i2ahAPyxjcW1T1UB3K9CHB3Clt8elQK/CMoOvlN4AACAASURBVIxjNdC1hfs5L1LXnKABugboJ+YWX5ROA/Rm8fMHI7UC/eTMpQF68/v7+ed4v1v6G7P+9q4BevN4aYDuPY6+KECvGEwX/3pfugb619t3uuU6AjoCOgI6Apc3AhqgX96++Swt+wiAHnYU6Eb5OEC/5Ar0AFjr2w3QbTNfAejA5uYGnj97in/+83/x9vUbhKwgJq9fx+NvvsXNW3cwODqKZCotqnPRkckidkgWvEOoIByswDQIlwjrCaiUCpCL4FWrhHKlgIODHbx89QS//PxLDaC7a6DTYpuw9c2bdwJG+Xs63Ypr166is71D4AChMeuIE6oStN67dw9//etfBRRTLfrkyRMB2tyW71F9TQjNfxO+E2jzcwThVNiz7vnK+hreT30QwEqlM6E7YTNBO9vAY3GBnwpofq6trVVA5MzMDJ4/f45ff/1VtqOinJb0P/74o2xH+MRF2sPDA1GhE56zfWwL90UwTdjrtK9cKmN2bhavXjzH69cvRU3Pv3Gf33//vYBnzl2E7DzH+fl5aePI6FVcGRyRRAFHhc/48XwZU9ZYp4Kdx2SM5ufnRBF/sLeD3t4eDA0NoquzQ86R8f3t59+wvb2DVKoFd+7cw7fffIehoRFEosDS8hx+e/Iznj77WdT1BNA/fP9vePzoB4yOjEsSxUFuD0uri5Jc8OLFC1GhX7kygAcPHkq9e/YJ47K8vIy3b99ic2MX8XhSIDuTFKjej0VjAjDpQsC2Li+viDMAjzc5flWcB9hXbAMTE54+fSpxIRxnEgNBPRMUIlEmFRxJXzFBhH3MJIR/+9v/wbfffisxiccTKJcqNdtqjm9fOPySAfRAgDXEAyi7a6C/mZGki68FoPMbPKETWV82V8ZmJoOl7T3ML6/i7eIaFrZ2kTnKIxBNoC0RQ2s6hfaOTqRa04jF4wiECWwNUZwHAyaCAft3KtDNpCQUcW4SpbENVaQcBeG0KKdplW3KOI0EI3aN6ZAAdCYJWdUQwpG4KNiVAr0OWgPINx1B3oC7udL2LFDeeK9sBljVe2Wb2RPyR+y5O4x8qYrDTAYr61tYWV3H5uYWstkcLCQRt5OPmJDC+eowcyilKgjcWSbCAbbc/0hLAbeuTQhA//baMK70tKEzBjsp47gCnQkRnwqgs170QF8Pbk4M2wC9F6mQCcM6XgPdUR17LUoxWcz9cmC6uwL98fmg+Rl4Kcr9WrhHKoaMQ6f/nXrzbncOxwWA7Y5E6uPHDdKdch4OAFeuAgnAdhXw+6zVLCmh2T6qlVAtGYV/dxIA2B55JmBpgIhK2eH1ZaIs16Jzvu7kjGb7t/gs0+TlWdOc7jtNHAm8zt9r/872jXGIW2VJSKGFuxGO1QD60uqWKND3Dg4VQO9ox9jYKPq6e9BlK9BrNdBdCvR3swvY3d1GKh5DT+dxC/d4wESIyRJGBeFoVNdA9zuINUBXEdM10JuOHH8gTQP0xiBqBXrzCcnvuPJf6OZ3TITn+Eizdtfec9xcXPu5SPDnK7flHOd27JnvAneuAXrzztAA3XuQXuR1dPqlYSGgAbrP2UNvriOgI6AjoCOgI/AniIAG6H+CTj7lFB2FI2sFK09PE0YghrwBLGwf4f8+ncHT5y+wvrWDdEsL7t68jgeTExjo7UGUNdDDAQQrSoFO62uKzesWvraKylcNZTbWF7Lz2YHUW3IR+biFu9RCV+V/Ren74sVz/POf/8D7N29hGaYA22+//U4U6FeGhpBsSQsskpYGlBKT1t6EU6EgCwJHECJsIjqxwqDCTFnPFgWg7+9v4eWr3/Drr0/w5u07pJJpPHr0CI8ePcbt23dlcT+byWJqekpAZ+4oKzbcVwYG5G+iOJ6dw7PnzwRqUyVOWPq3v/0NVwauIJfP4bfffsPrFy9RKhRFQUlASqiaSCZt6GMh1dIisJagPF8oYmVtBR+m3mN+bh6WWRWb9P7ePqmtTivpilGRdvT29WFwaEjU2rRCJwBmLff//cf/CsglsH/08JEAdMLb9o526ad8IS8gmDD5559/FqUgFdKE/0oZ3icKV8IEgu8XL57g6dPfMD01Jfv47rvvBPZyn4wBVd2ExgTThOO3b90X9XdPby+MiiHgnG0j1CdL6ujsxPDQsIBpKtbZloX5eeRyWTnH7u4utLQkpfY6AfrPP/2CzY0ttLSkcffePQH4bG8qFcPa+jKePPkFP/38T0m6YHz/9tf/wPff/wXjY1dhVCzsZw6xtb0p5/vbb08E9Pf29eIRywHcuyefIQzieXCbTCaL/r4B3Lp9q5bwwPrzjDvPcWqKCvN3klzAhIDxsTHcvXMbg0ODAtX5959/+knqzbKvH3NMPX4sin2OG9q4f3j/Hj///Iu4ExDU/Pu//Qe+/f4HiV8ymUalYiAUCosDQQUG/GnQnevK52V5QZsLymkA6E/fTGPKBuhjV1gD/Q5uTo5jrL/tsyrQnVnOHV+xeKbK29ar0gHAhIWiYYnqfGf/EPPrO5haWsPiyhqWCM+LRQRCYaTb2tHf246WlhQSyYQo0aWOOe3a7ZIVnLEC9lzP2TlSDSNIo3XCckf1Kj0uUnNRrct0KfcGCwEbwKkWKntqbsC5Ttm/1+uKy9SI0jHdshtsO/bbsl3tc809qRVQdC/S28p1+/2T2uj6fuq3H6YKGHYbCdBVjXcLERTLBONZLK9uYml5Q+bUTDYHw4wjmUyhp7cH3d2dkkjAxKODg31JRqFbA0NDRxDOW+OtJm5NjuNvj+7gu6v96GcN9HgQoZpSmNeHHaMAUaM/D26raqIaDGK/UMUHlwJ9aX1b7sk3r47gERXo/b1IhkxUTWUVbvdg3c7A857sbk+9L91c3TZOt/fZXJ/BsibNXtWqP8V0QMrDKHt2toZJXkxcWF9bw1E2Kz+cG50xZFYrtvpclQaQ0UlFd1BBaXk+sUt6dHV1ondoVJKGCK1N9iFHdYhlWez7NQGtxWQSjr2g2EAojb66AridgBKpHW/b9NsODgK/y5D98fmI9vJmxUC5VEQuz8QSIBqPi/tMOMySLyZKVkmSlwSi2+VhLJZLsEsSHIuppUomHHvZ/zRti/jGPjDVxVy7Js9eK/foL2cMiwWFHRMLiIIA3Z5lQnEboGexvGYD9MNDCRPLioyNjmCguxed6UTNwt0KhqUG+vJBAUsbO/gwuygAXdVAb8foSF2BToAeZPxtBboVisjxNg5zmFtaxvTcPA43ljAy2IdH92/jr/fHMTHUg7Y4Uxp5FFW+BwjXnBX8XY0XdNP6jLt1AJBWoGsFeuOw8ws6dQ304xHUAL35ROZ3XGmAfjKOZ9+3f/9NxF//+DuOBujN46UBuvc40gDd3zXW8H3gIhdTP6Jh+qM6AjoCOgI6AjoCX3EEmgF0Lh5TbUXFJ1WdXMxzVDFf7mHmKw7yJW46n674w2VL+a1KFVQcedPCwnYO//l0Fk+fv8TK5o5AxPu3ruPB9TEM9/UhEgwgHgSCpaLUfxVCWbPHpXW7WqKs+tLZVW11+MUELcDF8GaVXGWRXNUqJ3R9//49fvrpJ0y9e49iLidqXwJuqoZHx8eQbEmpBXqxOFaWsXJtBEwERIUbQTAQQcAKo2oGQfCh6g6XBaDv7W/i9Zun+OmX3/Dm7XvEYgk8evgY3377PW7evC2KYqrUVleXZQH5MHOAYjGPaDQG06yKfTDhL9vJ9lLh/eDBA/zlL38R5TJfr9+8xtvnr7C/uS1qbKrdWP+cta5ZG5k//f1XpH56Z1cnDKOKnd1tLCzOYerte2xubKBSLiMWidbsxNNtrejq7sbQ8DAGR4fRylrwoYgoNp89e4b//u//lnYRoBMQE6BTZU1FOGN7lM9hcWkJL1++lPgyboThhP+OtTotzfk+Lc1fvPwNz1/8JipzJgkQYPOH4JkW7VR2EwQTkBNsP3rwDcZHJ+T4jBPrGFNpTlt00zCRTLbIfqi85zF2dnYFTFMZz9ryHMfBEBSkWV/H82cvpfZ8e3sH7ty5i2+/fYRrkxNIpRJYW1/B8+fP8NNP/xSFPOP+b//2f0SlPjF+VZR42WwemcMjUeczYYCwn3MrxxLjw3HFpIJXL19J/NjHtNR31OmcgwnQCW14jk7yAZMjGM/h0UHcuXdHYsyEAsbiX//6l2zHpAi6GvBnZHQUiXgcxVwRH969xy+//IKZmVmBQj/8+Dc8/uZ7DA2PIN3SxvLWAlR5OZuBEiwZz+d9XR7LRbY4zKQWYtxgDLkqLdx38OTtFD5Mf0CmZuF+GzcnJxRAT0Uu1sLd5oqOxbmy8jZgWgZCgRACVgABk1brIZmOi0EDBbOCrf08VndzWN3YwfvFLSxt7mPvMIN8uSzOAqmWpCSztHclEYtHpISBW+VdB9eMSt02PWoq9w22R3Aj7a6DAbGLl5edVaQs1xXcb/ZqPJazeBy0nT6aKcLV7o9buHvw1RPbOTDdmc0bn0u8FOthJgHI+fIuQNcQgs0IyhWWtchidW0HS8ub2NzcRiabR7EclmcgXqfdPe02QN/H/sEucrk8jIoJy2JilCVJJyMtBm5PjuHfH93E9+Pd6OtqQ3uCfaEgHX9sDTB4L1LuJSdfXouYAmUJ0ItmDaD/9moGdYA+ivti4d6LBO9FLoB+niuY9+z6y+P3WhIFebKC140vr/bTlcPPy6jw2YIqbksS2fb397C+sYa5mVns7mwjmzmU3dGOndHN5g/lvsC5MBKJ1e5biURKbNyZ7MX7qpNQNnnjLvp6++R+y0QVsX7nuOTzjJRMqEoyiTP+qxWlIldQvm614Ci+pX+d5wLuy7DUtYwqTKOE7OEBdre35f4SDKukl96+K+Jwwnk3b9HNJyQlNBwbd87D9LKpl0iwL02OuybJhmyDJ0D/JISY14ydXCEAXT03ST9YvF8oBXqVAL1iYj97hOX1LSwsUYF+INsRoI+OjWCwswcd6QSSkaB8FsEIDAtY2i9gZXMX0/NL2NnZQiIeEYA+NjIgiSKdra1wAHq1YivQCdArJjYzOcwuLmNmfgEH64sYG+rHQxdAb40HENMAXfpBA3StQPeaj/2BNK1Ab3YP9BvDRlj85RTO5zcubiz5ctb9/WNjctb+L+rvWoH+8ZHVAL15DDVA9x5bX27N+Q+gQNc10D9+0tJ70BHQEdAR0BHQEWiMgAbof+4x8XsB+lBvLyLBoALoXOQWdZcN0MXGNwCTTP2SAXTVopOLA24rUi7AE0ASUr5/8wZ7G1tSp/rGzRt4/M03uHHjBjq6OkXh6dQmpfpcAXQq0qiCC0r9c7PCxWzWQa8iGgkhFKYVcgkH+9t48/Y5fvn1CV6/fit1dr/55lt8//0PuHH9jqiLqQra3FrFxsa6/FDxSMttHpMQYHt7WxTNrFfOz7OO9Q8//CBqedoOU1k9Pz2DnY0tqW3OuucEC4FQSFR3nZ1dGB4dwcTEVQwODkm983K5hI3NdczNzGFzfR0Hu3so5POijuOLltA9/X0YvzqBq5PXRC3d2tqGw8NDidd//v3vmF9YEIBNoE+ATrBMYMH4OLGl9TwBOvc7PjGBhw8eiIU7rd8J/7gtFeAvXz3F8xdPRKHNPqAdOS3cCcuZOEAb+A9TH7CxviHH+fHHv+L65A1cuTKkLPOrVVTKpsSLP4QqfDl/oz370pJSuZXKReGF8XhU2sU64uyb3Z09sc+/efMOHj9+IAA9nU6JTfqzZ0/x25OfpK08/v/zH/+fAOvR0TGEw1Hkc0UBc0wYILR2EgEYGyr0qUZn7F6+eImnz56iUimJ5T0BO63maZ/PeHB8UqlOdT9hPCE5kyiGR4Zw//496XOeH+vL/+tfP0nyAQE6kw3uP3iAkeFhSRwo5JUC/Zeff8P0rA3Qf/gLHj7+FsPD7KcOseVmIFj7nZbCCPpJYr5sAN1CiAr0UBxHrIG+tY0nb6akTEEme4jxASrQPyNAd91u6srzqmjClTMG4ZNaRjVMYL9qYi+TxcLyJmZWNrG8uoG5tR3sZ/MCqhIttGtPi+o8Ho8hwRrukXBtXnIO1wiqnX8HbaDs/rvAdFuNzt+dmszcl9diRg2wu2RoklTEM7Oh3XkgukUo2QTycfw3+zzTI2ycKCphp43eAF2pkpXNvA3QEUK5HDwFoKfR19eLru42mKaBTHZf5p7LBNAXVzfRLxbuo3gwOYRBKtBZvkBG1vlf9XjyM18eoJeKObkXsu9LpQI2NzaxvLiI5aUFKcHA+1U6lZJteG/b2F2TEhd08uB8198/gN6ePrkfEZ7TpUOV84jLPY/3Wt5zOjo6gJACwbyXqwQXSxKJCOfVvR0oF41j49Btte54C0hCnX2/5NzDZyM6AZRyR1hZWcL83IzM+VSeD1wZwtDYONraOyTBLW/Ssp7qc5VoIHzaAsKS2NAwt4ryu17r3a149LRw/4QAvfbMVMu2AULVokpOIUQPxVGoGDgQgL7tDdBb4khGQzZ8DwtAXz4o+gfoQSrQTWwcHtUAOhXoGqB7X/8aoGuA7jU6/IJOrUA/HkmtQG8+svyOK61APxlHrUA//zPtl9jS77WvAbp3L2mA/hEjWAP0jwie/qiOgI6AjoCOgI6ARwQ0QP9zD43fA9DvT45hqK8X0WAAsWAAoUpRqa5op6kIhlIgBZXF6PFF+bPiTVWeH2B31v4a/+5hMW27r/KLD0Hk7t6u1KT+8PoNFqdncHB4KI4MVErfvnsH/QMDYm9OJTMX2LnormxrTVQtA5VSFYV8CcUC66HLUrgogFtaCEMN7O/v4NWrJ2Lr/fbdB8SicTx+rAD65ORNsW89OspifmFG6nTv7u4iEg2JPTvBKI9J1TMV6LSc50I+ldwEpgTRtOumsnp9ZRWFo5wov6nGJvShCoyAgVbdHZ0duHXrNm7euoW2jg4BRPv7u9jb2UUpX0Ahl0f+6AiZbBY729s4yGYQTyYEvNPOnqC4t7cPrFnO2tt//8+/Y3ZmVuzDHz16iB9//AtGRkfQ0d4hbSbAZQ30ly9e4J//+pckCdBenED52tWrEleCcr6WFpfw8tUzPHmqFOiMtYLyP8hnqMgmLH79+hUWFhbR09ONu/ceYHz8qiQFUFUorgLVAMqVili2h4IEjBEBKATSbMvMzDSyR4eIRsOi5O/v7xGbe8b8l19+w9LiMuKxhDgDPHz4AFevTYjN+8rKcg2gLy0tY2x0FP/+f/5f3L1zV2B6PJ5CsVDEwcEhXrykhftvmPowJYrW+w/uS1/19vRi/2Afr1+9FoCeO8oJ7OE44zYjwyOIxhTQZ3sJkJ6/eI6nTwjbKxgeHsSD+/dw9eo1gUm0cP/HP/4X8/MLysL98WOJGaE8ISuTId69e4uffv4Z09OzYm38l7/8Dd98+51SoKfbYFZ51dJZgfitAk/ZcdNL73IB9CgxKeFbMI6jaghrWzsC0N99eP+FALp7/nHMoIFqVdmlszo5a51XTOAoV8HaUQYrm5uYmlnE/MomdvcPkSkaqAZDch22trehtT2FRIKJNVBJOnRRsN00ZLHStrKuLUTY/5b3xS5evRxIKDbyLmW4A8fF4t0DwNW2cY0JtVBaB7jHALjdrtpxneNT+dvk5cBx9/ZsOVW7So2u4sd5s3ZCTURUTsVoBdAdE2cmJIVweHh0XIGeyaNQDsk80tffg85OBdA5VxwH6KwFb8ncMpKufBEF+vzKhl0DfRT3J4cw3N+LRJB3Xn/3Ui+A7iiOpWuOKdDrFvHubvNU0Fd9KtCNIiJhlVBVKOTlHrSxtobd3S1RlMdiUXR3dco9I3N4iPmVObx+/UYs+Ds6OuVeSDeQK1cGZb48ODzAxvqmwHRC87HRq+ju6ZE+ZqkD3sfFztqqomKaYr/uHD8UDomFAB0fCKgNg+4DVJbznl+VvznbmFVTPscxUa0aKObzONjZxuzsND58eIdsJoPu7l6MjV/F6LVr6OnpRTyRhGHDczqDqDnYEoCuSgCoudUxkFd9Ua9xL+p5h7h7WPSbPgF68370oUCna0DmCCsbzQH6lY7umgI9Qvv3wO8B6AZCkTCqTRToGqCf/nysAboG6F4jxC/o1AD9eCT9QrQTCVIuhwipoNOQ+H2RYMlP32sFul3h6LP2j991j/Nv76fvz79XtaVWoDePmAbo3iPpIue5M56Ovv4a6Bd5Mfu9+PX2OgI6AjoCOgI6An+UCDQD6NtbG9rC/Y/SwWech1+Afu/WddyfHMdQXzeiwSBiVFhVCjUFugITtADmQq9t4e6rBjqJzvnt4/x3kwXLY/+iurTt2KnupcJ4YXoaU69ei2KVC/AEo3cf3BdYTXVwe0eHqN+4eE0LWNY5rRglFI/KODzIIp8vSd1gQtv2tnZ0diYRCFrY39vGixe/4cmTp3j//gMS8Rbcv/9AaqBPXrshwIBg/NXrF5idnRE42tffjcnJ6xgaHBJAPjMzI9CaIJ3bDw8Pi/U34TKBAt/fWFuHZZpIpFJiE8tF/9X1NQGs6+sbUiOZ1uQPHjxER3cX8vkcdnY2US4WkUokEQ1HxDqXynGqrGfm51A2Kujp6xWAfu3apMAJWsTTgvx//ud/pHY5LdsdC3e2p7urS9R8uWwGi/Osba4szTn/EO4SGFPZz3rs8RhV4gEsLi3Kdr/8qpTbVLHz/KhAp2U5gTLP/9dffxVrdPZd/8AgBgaHpH8IkNk3tE/meTN5gHbobBtjQQA/MzOFqWn2bUlUprSVvXp1TOJLCPOPf/yEDx+mRLJ67dp1UYbz2G1taWxvb+LV61f45Zd/yVhhDfFvvvkek9euY2hoWEoesE2ZzKFdA/03UdJTGemcB62hGVunLzc2NhGJROUYPBZt7XneHF9Z1mheWcabN28kxuzjsZFh3Ll1S+KWPcoKoGdcqUAnIOJxuB8q9pmAwKSM9+/f4edfHQv3AL774a/44Qc6BYyiJd0q1veMvyH/oQrTD3W5XAA9YlUvlQKdmv6aC0aNRgdhmMrOu4gAcgZwlC9h6yCDd0vLWFhewezCCrb3MqgYVYTiCbR2dkgCTyIVQzwREdeEYEjZ1dfspm2g5lZjuxcj1O8KWKsp2qloXt+HbEGYZ9tSm7TSbjLp1hTotg18ffHYduZool5vpiiXmu1Nhluzc+DnmeSh2l9vsyzUeUh0wva+jwP0oAug79Yt3DMF5EtAa5tKqmlvJ0Cv4CinVMx1BTqdLhyAXv7iAJ0KdNZA/ywA3UPh7qWAphm5r1egKs8WRqUijhsEzwd7uyiW8ohFY0glk+jsbJdtCNffTr+VewKTx7o6e3Dr1i3csRO9eK9hEtXW1o4o0Tl/9vb0SxJZLJlEuVSSsg6HmYxYrPN+T5cZur7wh/eNaExZ+vP8OG/zHsT/UlHOF+9djjMNoXxA3A1K2NvdwfryEj68f4fp6Q/yud6+fkn2GplQgL+VZVU6+1QN9KCT6sFnEidiam5VyFwNZD5huUENnW5ECf8ZAHqjAp3/dizcjyvQc6cDdLcCnffqKrByWDqnAt0CLdyD4RDqNdDzmF1cwuzCgtRA1wp07ytOA3QN0L1Gh7+1d23h3hhHDdCbjyy/40or0E/GUSvQfT1FfvaN/V77GqB7d5EG6B8xfP1Nth9xIP1RHQEdAR0BHQEdgT9RBDRA/xN1dpNT9Q3Qb17HvckxDPerGugxsXAvCaQKiPczWaMC6ErtpFTo539dLEAn/qk2Aeh8SHerNnldcFF8a3UVCx+mBOCub2wIaSI4Z91w2m+znnU0HpP3HatX1tIulcrIHxUEnrek0gK72ttakUrFUC4VsbW5LrW9Xzx7gYW5BaRSady6eRu3b98RBToX92nR/vz5E1FIlysl9PR0iaKOwJmL8wTatEKn3TwX+1kXnMCUdt6EnivLKwISuNjf0poWRR6t2ze3tjA3Nw/C2lA0Ise8cf2GbEMV3+raqiiVW1vSaE21IBwMCejmvuYW5lExDbR1digb94mr6O3pEbU2QTZtygmTqeQmvCDsJgQmKKayb2dzDbNTHySetDXn8z0V19yGAH10dETgNvuCqnLWOH/x4qVY1RNcEMY79uYEGowBbdzpFiCJBOEQ4qkkWlpaJUaE1fF4UoA4YXpfbz8G+vuRTKVUrfsPb/Hq1UuxBx4ZHcLk5DVcvTouCQ88p2fPmMAwj0rZwNDQiMRqfJw11rtQLBbEMv2XX/8lAJzAevLaTQHRBOhUcwcCVYHWPA9ar09PTwuMIdT57rvvBGzzWIT53GZpaVWs9tleJgE49vccWwQ1tHDnD/ubMR25MoTRoWHEolGsrK5KIgETGdgHjBdt/alCJ5CX42R2MDUzhZcvX2BufhGGaeLhw8d49M1jiW1f7wBCLE1AVwWxIWat3+aq4ObX9OUE6KoGehirm9tftAZ6FSWxXQ4RXIuSl17RYYFitC7eKVtYPypjjWrVtVW8n1vFxtYODg4yqJhVRGNxtHcwEacVLekUwpEqEDDEPSFAxXHVVmGz6rI9H7NcgfM9ulEpbgYiMj/L/OfURmeJg0BQ0HrIUvOiwLpaWY6TPd8MhssiUtDRy9at2Y9BfBu4y53CrrfebFy5231sQcW2uq593v6w16KLqiWtapEriK7SGQwzbCvQd7G0uGvXQCdAL6OtvQ39/X1oa0+LAp3XIecGBdCp+v3yAH1hdbOuQLdroCeDhKn+LNzd6nK3hbs9lFR03Qp0j/17r9v4mUvUGOb45VxUrhRRLpaQz+URi4REfR4MBRCPxmR88375+sNLmf82NrZkPr5585Y4cHD+o2LdMDgfH6FQKCpQHVL3bSaAcQ7mPSGTyci+6FpCRTmPz3sJ76/dPR3iAMMXtzs4OJCxwDmZbeU9httzruWzQSQcF5U4XV2W5mYxPfUBiwvzYjff09uL4ZExDI9PyD2jh/emoauS1BYKRezSCbSVp48DJYiNc6ty/ZEuOeeKul8FevNEiPMp0K1wQizcqUBf3dxp0HIz3gAAIABJREFUauE+0N7VtAa6N0AfVDXQ02nEOd9ZVVQrZQSZ6BeMoMAa6Nl6DfTMpq6BftqztwboGqB7jY/zzinq8xqgN8bRL0TTCvSmT361ZLHzryFczJbNrofae5/dIeBiztHPs8TvaYFWoDePmgbo3qPpiwL0coWp7fqlI6AjoCOgI6AjoCOgI1CPgAbof+7R4AXQC6aFhZ0c/v5kFk+evcDq5i5a0mncu3UDd6+NYqi3B5FQEHHWyOUCJkG6vZhL+3ZCdKOmgvLy/fVcurmwTjkvQJfa2ZUKcgeH2F1fF3hMKLmzuysL6+FIWBbLWTecijPauhJ6EnxzQV5+QhGB5z1dPWhva0MqlSQmw8HBPpaWFvDixVO8e/MWq8sriMWSuHZ1Etev38CN67fQ0dkpC/3v3r7G1NR7HGQOkEzGMDBwBYNXBmVxnrbqBMirKyuiaKPimsCUIJRtUrB1Xaxvnbrn0UgUmaOc2IbTxpa27VSRU73OuumHhwdYXV3Bwd4eLJOqyqAo0EUBnc3iIHModZeZQDA8Noqeri5Z6F9cWBCQ/frNG+zv7SHV0iKW5oQXrOXd2dUlUH5rY1UAOkHy8vKyQPV0ukUU1ITJTA4gGCeAWFkhEJ7CzMw8tjapzI6IjT6V7QTQbDM/zxjMCpyYxtbeDjK5LAqFEsKhMGLxGNpa26Xe7dDwECbGJtDb1ydq7P39A7x79xrPXzwTS/2OjnYBZQMDvQLNaHm/ML+ElZU1ASydnd2YmJgUu/ShwQGxyt7Y3MBvT34WgM8vegTQrL/u1BOnXf/u7o4oz3nOTHZgjWpa3z+4f1+s85mAQKtg2sDTLn5jc0uUljxfWskzCYDjiirMYqkkIJPx5PkPdPcinWoRqDc7OyuJCbT1p3qe45EJF4wXQTwX6HYPtjAzNyNtYQJFxTAwcfUqbt26g6vXrooikq4K0VjMVjLSErsJ9PL8VukPkF3YhW7vOGKZtoV7TCzcCdCfvp3Gh5kpqaE8fqVLaqDfmhzHWH87+pJhONrPi2ibA9CDVOLSzprJRtUgSlWI2nn5MI/pjU1Mzc9janUJ69sZlMoGQoGQXJ+04W9rb0VLS9yG5gZMqyQgkXMLW+8oxrm418xa3W3RbgQitvzcpT63ATrfCTtQXRTesMtyNI9MUxt38Yivz/8nFfDH98VkjePiWfdn1UK9/K+zUbOxSdjfkPThbK/SAgjNmXigmCTvV4YRwmEmh9VVBdCpUs5ki8iXi+IAwXmhvbNVrkEmxOzvHwpAr5Rp400Ld5bQjmA4XcLd6xP4t4fX8f14F/p7OtEWZ03rsA3rHSxtISA29s2vFy94IQ4pwSD2iyY+bBTx9OU7/PZqBotrm+jv7cGtCWXh7ijQPwVAVyDAdQ93AXTTC9B7zA9e04ZXih3nJ4Judreoq8U6vSJQOiyW6lUZ71R57+zs4N3MG7x88VLcVdhvBOj37t/DxNhV0BadTgG8Z6iFYsAwSpIox/s7P8+/8RmBgLtSVn3NhKZq1ZR7z+SNq+jv65f7O2H73t6ugHTOv9w35/FCvoBKhYkX7Whv70YqkYBRKWN9dRHTU1NYmJ+T+3VPbx9Gx8YxPDaBEbsUSk//mKqBHgoLSFc27oAp5XHcAN1WoHPg+XD44dn5ebnHofrdTkBpGA8OLHIU6PIMGE5ITfIzAXpLHIlIEGLhbivQVzNleeacml/Czs4WErEIurs6MDJ8BQM93QqgBywELRMW68aHIqiGwijWAPoKZuYWkNlawOhQHx7eu42/PZjA+GAP2hIBxKSwECPKc1LXZn128ROhr3tbDdA1QPf8FnbOpBznytEW7scjqQF685HlNzFDK9BPxtHXpenzFuWvf/ztXAP05vHSAN17HGmA7u8a01vrCOgI6AjoCOgI6AhccAQ0QL/gAF/y3fsG6Ldv4M61MVzp6kQsFEI8GECgXEKI/7UX0x0Ld9MDDjgh+RIPxlyGrjapse7AH2fRo7b4UTFQzuVqqjQusu8fHoidLKFqmfVSq1zMD4sSnepiqtXa0q1obW1DG23b22gZnhI1m1HOy8L72vqaWLmuLC1jb2dHrF5p4zo0OIKxsQlZrCfAX1lZwvz8LHZ2t8X6nUC+q6tbVHBUulE1t7O7I7W2CUypkuMP20HATiBOu1sq4gnM+VMsVwQSxOJx9PT04crQoOyT50B74v39PWT2D1AsFAQilHMFFEtFgQpcgCe8JYzu6e9DIhbHUTYjCnECXEJ7wgTCX7aRUJxKaqqhGbPD/R2sLs1jeXlFEgS4T7G3b28XRTV/qF5n+xmn5aU1bGxsC7xnHzG2VNjzh+fJuBJgEBizDWtb69jeUxa91NSGQmFRIhKgEyLzM+l0q9RA5zZz89PSD1ykJ5BhkkNHZ6uo4nm8vd1D7O7uSfwSiRR6ewYwPDwqkD0Wj4rlPWvaEkjzvKl27+nulb5sa+uEBQMbG2uSLEBLfqoV2W9sE5MFmOxARwOeMz+/vr6J7a1tgTlsH+MjiRoRVQeYvzNW/Azrp6eTKZCwcBzwGEwmIAwiFOJnBgYG5DhMuCAcyuazWF1frfUTx25HV6ecE0sDMCmis7NLPusoId1KVOfa9VpkYcwvy4IX2xq2DAQDFsp2DXQHoE9J3fsMJmyAfnNyAuMDbehNfA6AzhmSAJ2oPoBCycL2URmbuweY3tjB+7U1zCwsYO1wH8UKbaGTaEunkW5RyRSJZASxKEEzAawBK1ixNdUmIoGIQDcvUN34vhlgooSC4wHLtkGvAXQq0B1jd1uBLqD+5KtRge78u2pvLnie/38G7HPAdzNFuwAuV212/tvL3cSrPZK4wNkvUFU/wk9sC3cqZVc55+xha2tXAHrByMu1KQC9ow2mYYjN98E+oWke5RJhLBXoNkBvKeH+rav46/1JfDfehcHeLqRjwa8GoMu4rCmaqX5WaNEToNtJc+d9zGGJk9PGT+PfDFXkXl7KOEZ5BhCkc6ZhdQmOmXwhh+3tLbyffieuLHQj4f2XiVZ3797F6AhdRaICuWVeCIcFYm9tr8l8yZIXnG95nyJ4l5roloXNtQ0sLC7I3M1rb/LGBIaHhu0ELKVY5374N2eeVmB9T5KeunsH0NOtIPr+3pZYuE+9fy9gnqVGJq/fwPjEdUlIS7e1IZnqUYlLokJXYNc0mQah4LV7vDNJMeyKz3n6wAugn7VoXh8H6igcD7VrWRJIVP11t4W7APSKif3s6Qr0dgL0cKAG0E0rgJXDIlY39zC9wPvmBpJx1rqvA/SOlhZJ3gyhKgA9FI7aAN3AZraA2YVlzMwv4HBz7qSFeyKIuAboruuciSTqOZbPG7wO+BxhIIJUukPGOp2LpDQBE5wkyenkfeCsMXSe8em1zUXuWzk7nD/xr7EtJ5NMjp/FWfe8yxoXfzHXCvTGftQAvfnI9juuLsv3Ca1A/5iZyn5ucDlOOXs7a/78+KN+/j34vfY1QPfuo4u8f54+MiwEtAL98188+og6AjoCOgI6AjoClz0CGqBf9h662PadZeH+X8/mRIG+srkjNZ3v3b6J29fGMdBdB+jBMmugBxCkOu5YDfTT2/4lHowJjkV9eM6X2NIbhljIFopFqTNN0EkYXCyXUaqUBXTzxYV8LtIzTqybm0q2IJGIi8VsNEItp4ViMY+j7BHyOarA90QFS6UzF/GSsn0KHbQ17eiQ/eXyrLe7g0zmAGaVMDAo8JcL/PFEXGxpc/kcysWy2LZzIZ8AgIv3bBeVeYZpoFQsI18ooFAsCOyhcp7q5tbWdlG7c1+mYaFUZmJAAaVCUWCR1J7N0PK2IAvkoXhUFMr8iScTCAYDyGYOBTA4dWNZZ5avZCKprOvb2wWIc5G2kDuSGrZKsadU/g4YZj3bWJxW61HZngkKmcMj5HIK3vNF8EEYTDjPGPF8uQ+2j3a6B9kDHGYP5d/quzpj0iJt4E9LqlXgMH9KpYpY6+7sbkk/VC1DoGQyqeKrrIMtFAplGBVTlIGpZFrAON0AwhEuuhJe7wrw5jEZW/ZjexvblhaF4/7BrixKy5gpFmsWvwRzPBdJuGhrk/gSynFbJgUwnk4sHVcDLmbzc/zh77QCrxrKHUDVZc7JZxgvxpV9wLHIeIqqslKqjV+qGtknBD+0729ta5OxwP1y7PGYtBL+ugF6RSDbZQHonHuIwgwrgBICKFUsbOyXsLi1j/nlFbyZX8bq7p64RFSqValvzqSO9rY0WpMpxKIRRMIBhIJKPVkNmrACqq46S1OELKVaPS+ArgaiNQWr8xnZgw1IarbuDeC6cfrk3KM07Mcht9lEfX7avE/r+Jq43OOY7nNTGPXkq1kCgUqScgC6iptj5V6phGwL930sLx1gc5PK4iJK1RzSrS3o6+8RhwpJQslmsb/H+0CjhXsEw5cMoFd9Wriz5AhfalHz5O/qj/WYmz6lUHTkOKu/3H833LzdLr2i/lOvBM669pzzaLv+dvpNDaBzvr9z5y7u3r2H0dFxmc/kHhaKykhlktHi0pQkfs3OzMg+ert7pMQH3Vz4WltdFUcPAnbeM65dm5CEMCZYsf/pLsL9ELxzTuYx5V50eIBIOIL2LpYM6UNbawuODvbx5s1rvHn9SsYQXUru3ruPydu30dXVIxDYrEZEGR+g6p51vZmWaFblucoB6O7SA9HPANDr8Lyu075ogL58UFQ10OeW5P6ciEfQ1dGOsZERUaB3pAnQWQrDBdCDYVG8bxyqGugE6JmteQ3QT3nW1Qp0rUD3Gh5+QadWoB+PpF+Ipi3cmz4ZXJqEXA3Qz7loctr9RgP0ptHRAN170HyJdULVmj8AQPd3E//4C1zvQUdAR0BHQEdAR+DPEAE3QKfiNHt0hJ3tTQE7VMFyYZAgiT+EKl/uYebP0Buf/xw9AbpBC/cj/Nez+ZqFO2257966gTuTEw0AvagU6LQZdQF02njWK876OTc/NdP97Fc9FNtStmMfdBY7HCV6TTFJIurUdreqYnlNC3ezWhUAbFRNu1a0kCOxDY8QmIep4FUwSCnllEKDVq4CjQnRTEN+r1qMFG1+QzCrQDQSQzQaU+0LmGJZSxCrwL/yHeb1SEhOG3HuwzBMuTb573A4Iv9l+6SONeuEirqoIjWvaXfKGteBUBDRcAyRGPcTkvqwplmRnyq3I8wiquDnbNvbQCQs9t5UI7GvA6iiUi7VADvbIDa4tp2tUw+W/5X2GIZsz985nzjKNf7ObZz4E1ZIfCuqbi2Vg2Lja0EAO+PD86cdOt+zrKoA94pZRsUoSxu4L/5NwWcFzRlbvk8YTjBRKhelPewLwh3WOI5ElfpPdEnBsHR/VSphqQSJSISqXYKgquzLsI/H9ooSlWMgzJhS8cgkhqLEnY2R+NvzaEQAtZpbCbGp7KKysmJUpE/Zdzwnjk3VZgW1eR78L/9NRS3HKvuW28oIt9iPVASq8cIYcXt5z+4D0TNyPJJQBQPijhBlXNkOeyWUn+G49GX6e6JOr9/r89NuH8ElU6AzycgC8pUqDssWdg+PMLO2i+nVdSwsr2B+fQeFcgXhKJNIaNkekoSO1pYUElEF/lA1EAmruaVKCCxKdAusbxy0eM3WQXaz+7Vzjan5hQkSIg1X/7STTk4AaPt9B6g39pKXctwB6F6K8Mb9hBqgeWP7G/dzFkA/cVwa9AeoQDdcAJ223gToOayuHWBpkQCdDhBllKwjpFtT6O0lQG+Ta4iJLXu7B8jnizAqtDcPSyIT4fxIunypFOheAN3TQcIB6Ew0c2y6ZQJwJSocq4Hu73q1LJVsdt6XUa0fV9ltqxeTYuReblnyO6H1zs423rx/JQCdqvL29g5RnzsAnfMyP8J7AefW3Z1dzM6/wdt3b/Hh/QdJauvu6sKVgQHEojFwfj7Y25fSLUwQSyYT4uYxPjEuDiCco9fXVHmXUrmERDwhpT+cOZoQvrW9Dz09XUglEzjY3cbLly/w4vkzSaRi3fP7Dx/i5u17Uh6EdXDKhrKZp908Qqp8hlmtJyZK2oz9eMTf/QL0iodjwFnrbI0KdI6Hi1Sg08J9aX0b0/NLkkBIgN7R1toA0K0aQK9buBvYzBQwu6gU6JktrUA/7VrTAF0DdK/xcdaccPxzWoHeGEcN0JuPLL/jSivQT8bRZ97ieR+3ZDt//eNr18pBp2F5RyvQAQ3QvcfRl1tzthAolQ1f6x/+Lge9tY6AjoCOgI6AjoCOwNcYAQ3Qv8Ze+3RtPg2gz28f4f8+n8fT5y+lHiUVy/du3cSd640AvSRK5EYL96pYuNu1Xps0ufkXNXedz093ns6eFCA6+UjsbosbMHFxnrVq3Sosx5aY71HFKxBYgAPhKeF1RGxFCbx5PLoeO6CYgEip4JRVrlFVNVcFVFr8G+OoklUUIqAET/USLdy5es4F9irtUkOhmqpOQLmj/mQILXVMnquCDfy3amMgFBF4rhZ4VLxFQSrwypJ6rwSt/FcoGBIbZ2cxiJDOpmwqipYpEJ3noHiGY/lbr7+sQDb3q4Cz7FhKI6v3a+2WX+qW0bL7qqoBSyDv/E3AsavGsQLSPJ8qqlYFdZtgtX8eRwFwlXhAeC7o306MsKODqmXCrDK5od4/Kj5BibtSr6p4EQQ5/SuWwsoIW9pBG3MF9ZkQwL6rjzcnjk67nHHpQHWeFhMqnJjUEhcYKzvGtSQPvlclWLfrKzMpgf1qqxJlfJoqscKJNWtpu4e/jEu6RxCi87MBWgbbY4ljtGrHvuFS9PpSe8zq+dNfvr73GA1cMoBuMnEG2MkVsLSfxcLaBl4vruPD4iq26CBQqgo4b02n0ZJqQVsrkEhExMUizP5m39Cy2E7OYTkKSVpiv8lco8ZoMwX2sevMniukyrldaqP2GZl67NQn1++SoCPz08mXO7nODa1lJDWB4l7jRwoANNnefb24/+4F0N3n6t6e5yvzSrBiA3TCdAsVB6CvHmB56VAAeiZTRiWgAHp3Nx0v2mQOPTrKSVmHQr4EluOGRSDLuS2IkTQt3K9dGgt3vwDdljrXFOj1+2JzgE4bcT8vC8pJ5LyvSlXdJ/ni7U9NjBbxrSSGcc7nnF4sFkQN/vrtC5cCvbNu4T6qLNw5tXI8EH6znMbb90/w5s0bzM3NoVIqC0AfvHIF4WAIsUgU5VJJlOl09mhJpdA/MCDw3CmJwZIltItfWlqquaTwWmDplpGRYQyP3UBPdxdaWlLIHu7h9auXeP78meyTAJ0K9Bu37kpZlHA4inI1KMkYMo+KP30IVPlzjlbwPKC6SGLx6QD68XthvXfc92g3ROe98CIB+vqRgcW1TUzNLeHgYE9qoNOFY3R42KVAZ4kJpUAP0O6eNdANw1agL2N2YQmZrVmtQD/lYtMAXQN0r+HhD6RpgN4YRw3Qm48sv+NKA/STcdQA/bxPkF9mO7/Xvgbo3v2kAfqXGcP6qDoCOgI6AjoCOgI6Ah4R0AD9zz00zgPQn714hZWNHQHoVKDfvX4VA11diIaCiIfqNdBp4c4X1365yHsZAbqowX1pagmZj1u+ywK2DZJlgflY1jbBrANuLSUiC1iyKE4VethWXTtQ0yS0FRCgwBdV6NJCKuuCVJ8ZqvKp8AuqnpWqmjBVFOKEn4G6kttZ8HYWKQgC+FFZILfbKmhcgHBQFulVt9mQNUAIbYpIn4kDYqnMBXxRxTFFQplQ8yOMA/tcWt4AUpwF+cb2sA1iT0sQYAN19yK9IzN3gFljTW3nc2yxUnwrgFJXs1cQDKr3bNqizl2SEwTD1NZjFPBWdagDtg22qHpdNsNVRQBVrCyCageIE5gxEipJwnkJyJf+V+DdDa8boXnj+XNbAehMqrD731HqH4uRK96SV2AnEzixcKC5XIs2dHfiFUIE4QBV9artjJtAGclokIwF1b924oE9uE9Mkhqg/777RtUAimVgaS+DlysbeDM7hxdLK1jeZr1zA7FoEl1tnWhvaUVHMolkIodwxEJESmTIoIekS7Df5BoMgipvwjX+7laCN+sjZzw6rQ8ThLkU6BzMFP06SULKQqM+wCNVD4BOoN/EOt5Lge5OgHFH0sG0jRC9fn3V1fUyps+wcD8B490AnRDdZpGGGRQF+srKoQB0qYGeqaASPEQ67QD0DrluCFO3t/dRyBdRNXm9K0UzL6DRVirQLw9AN2VeO/nyBKaSIaVektClfrGTh5w/1GH6pwLoXovqhhW1e8g6BtB5f1L3ZZVIRvcNlrB4+fYpXr16Xa+Bflsp0EdGRiQxhQkQTEpiOQuW/JiaeioAnRCcivPBgSsYGx1FW7oVUbqsiP2IJcCb95R0a6eUw6ALCF85JlPs7WJ+fg6ZTFbcCVh+g+OOCvSR8ZsYvDIgDgbVcgFv377F86dPRYE+PjGBe/fvY3zyJjo6OhGNxWFaQXEpkdu1o0CXhI8GgK5SExGTxLDzv8rqhnbidRbUcMNzfviiAfpatoKF1U1RoAtAj0fRlk5hfHTMBuhpZeF+DKBHUKhQgZ6zFeiLyG5rBfppo0MDdA3QvcbHWXPC8c9pgN4YR78QTVu4NxuJF5tQf/47Z3Nldu0asb+Tu/d3keBPA3Q/Pff5t/V77WuA7t1HF3kdnT4y/gAKdH838c9/oegj6gjoCOgI6AjoCHyNETgG0IsFqc+8s7OlLdy/xs78HW2uA3Rb6Vw1YCKOvAksbB/hP5/O1hToyVQSd2/ewP3r1zDQ3Y1wMIAY5dVGSUBrHaCrhXcCHfWb16LtyQbbeOR3nMn5PmLrh8+3cQ2MK3jsvKj+dhTnBNgKsNpKS+UqK2etxJs2oqE6nUppF8xWQjIFo2nTSgBFdbRSLzsL48q63PZuliY4bWlUbzvQ0/0+oT13KO+J+lsp2GVbttCBY3abHUAsbXGsoJ22OABelN6q5QqbKXW3uBDYtunu53b1u4qhnKVLEe2Oa+Nn1HYK1tS3s8G73Tdif29vI7ADpiQbyGdtuzg5dftc3KJzZ/8qNEodz3PgedHCXs7RViyqDqjXZya6U2NAje06EKQqXI0B9Z4aGyqEdVW+SoRw8J3T3w5Ar7sJKFcDVy1i2ZkDxu0esN9jLJhModpVV/a7x0ugWrf4lk+LxUJAShKo8eMI1O3PN9Ubn3b5+FOknvtC/J0bhsBSBEApGEPODGFtawdP301jZnYah4cHuDbcix8f3sDN6xO4eqUDPfGQjVh/5wHP+BhLNBTLFhY3d/FybhFvp2fwZnkdy7uHKJtANNWBts4+tLa2IdXSipbgIaJhAnRWcxC5M6Ih21VCVOcKnMscwvErs87JGugnQLI9n6kyDcoVwgHpTo3lWtfLEFH9WpsTaudpvy8uEHKlHp+jbNDf7PjHRoqjOneuVfuPjYsnJxZT7GvfaY77781+D4Lgk5bYBhCkjbvy9ygbAWQyOaytZbC46AD0MqpWXmqgd/W0oa0jLXHOHuWws5VBsVBG1VDuFCxNwTImwy0V3L95DX95OInH45240teNtmhQklacXBZ1qupG4cxdjcPGe92D9bCD2C+YeL9RxLNX7/Hzy2ksr2+jv7cHNyZG8WByCEP9vUgEOZu7a4477iCn2HQye8K+9YjdZm3udyvQf/81XkVzC3cH1NuRUaOIY1sSy+y500nQs+dnSf6xFeiVcgU7Ozt48+4Znj9/gbW1dbFwv3P7Du7ff4ihIQL0uDgFsGwFE9oy2QzmF17h5cuXWF5eRjQSxcjwMCYnJzE8NIxUMiX3bKNi4PAwg3w+R6otIF2Vw6BjiSkwnOCcqvZCIY/NzU2px84+bE33YmxsFGOjIwgGTKmn/uzZU/nc2Ng47ty9h+Gxq2hva0cy1YKgzD4qvso/hs9RAVh2opOTuCb3DwARjxro6qmiFjr7X5Y8ZzR7eY03GQOuRKz6fUVuss7VXnOoCVfLsJjQx/aFE1KTfD9zhLXNHcwvLWH/8ED2197RhtHREVxp70B7SwLxcABRPicGwzCsIFYyJVGgK4C+i0QsLAr08VEq0HvQkU4jRscN3uvoskIXFtZArxjYPjzC3NIKZhYWcbg9h9Ghfjy6dxt/fTCOicEetCaDiNvRVVG0XSlqkb+Yuf8y7lUDdA3Qvcalv7V3DdCb3cP9xrBRbf3lAO35E7PkW4yPR4KPjcmXmkebtfvL9c/FRcFf//hrh7Zwbx4vDdC9x5EG6P6usWNbX+TF/BHN0h/VEdAR0BHQEdAR+KojoAH6V919H934OkBXNZ1ZX9cMxFEwgfmtI/z9yYwC6Fs7SKZSuHfzBh5OTqLfBujRcBDVCmugE6C71GsCS0X7LHW8/byEOV/yl1eGcaPC89OfRvMa7n6Pc9pz9VlfWJzPnrWPs/bjt83n2d6zTbXF/vPspW5Zf76tT//yd6FxuGQ1xz82Xp/687a2XgB63gxhY3tPAPrs7BQO9vdwY7Qf3z+YxK3rE5gc6kJXTCGsi3pVLMJaC9t7WcytrEqd3ncLa5jd3MNBrohCKIVIWw+SrR2IpDvQF84jFQkgFqYCnfbXJmJhJkooBwGBazZAN2htbdmOCg4Ud8C37VLQCJWbKb2bgedaEkYNbDNCJ0G9A+Jr29tJJHXYdtyt4sTx7XtIDeqfYRHulRjg9F/j3xkfSTBh7fgg/TSU2p4A/TCTw/p6Bou2hXs2U0a1UkZbexqdvWmku5Kyvk3Qvr2ZQ6lowDJCCJgGqqaBcNjCcMLAvVvX8MPDSTy82oUrfV1ojwYRs5Ri2cmskiQdlorwUNB7zWMBMMEtiINCFe82FUD/6cW0lFjp6+3B9fFRPLg2iKGBPiTInu2a4+eZs9m8qulz9HsAWa/rx0sRL6FxlUppvI82tp+wmipwPr9STU+F+Pr6Oj68f4mXL19ha2sb7e3tuHHjFh7cf4SRkTGkUinl4CJlL4LymZX196JAn52dRT5XENX4tWvXcO3adXR0dEiJFNa6p6qcP1S6R6NROW4+fyTw+Nl8AAAgAElEQVRKdv4kk3G0tLRIm7a2N8USfn9/H/FgKyYmJjAxMYZwBPgw9QHPXjxDvlBAb28frl69hqHhcXR2dknSTFu8VY7JH7orSJoWkzyYWGerzms10O3yMs1i3Riv2ng6bqZT+6jXeFMuQsdLs7ivLXdyFvcRMkpiOy8QPRRHyahiP3uE1Y0dLCwvYv/wUD7e3k6APowrHe02QA8iytIxoaio8JcPi1je2ML0AmugbyMZD6OjPY2xkSsY6OlFuwB05U9jibtPROB7qWJg5zCL+eUVzC4sYteugf7o/m389f44xocUQE/U0hOYyOIa8z5A0EXdIz7nfjVA1wDda7z5W3vXAL0xjl7fEU/5tnAihefLAdrzfwnXAN3Oh2xwtrvI731agf4575L+j+X32tcA/fQ1FP898Ck+oRXonyKKeh86AjoCOgI6AjoCf7gIaID+h+tSXyfkG6DfuIEHk9dE7UYFepSKXaMkyldRO9devxOg207Svk7igjdu9kWYX5Ca2eD+kQE6z81zYb6hDy4+Didt452Ffk/45KNer98vwF5D8MLj8AkButc4v+DL60J3f+kAuu1OUChVsE3L8PUNvF9YwYfVTaxt7WI9U0E+EEU00YJEWye6kwGk4lGpAezUc4+ECH4J06lgpppaQS6+S5DU6NrgHoNewPk0EO3+m1tp5H7fC7oT8J+miGe7jx3bdYBmcL9xsJwG+51t3fsJWjaIbADopQqQyeaxtnaIpeWMWLgToJvl0qkAvVoJIlilovnLAnSWWOnv7cX1iVHcv3oFQwP9SISo9zFqjhXnASKXEaA7ZSjc7edzK5XgBNq01Kf6nCryqQ+vMD8/j729AyQTLRgdHcOtW7cxMXENXV1dSCZTiIRjCIXCokTf3pvFyvIKZmZmpY45leV9fX0YGhxCa1s7wuGIHKNSMcRZhMdMpZIwzIpYxiuoXkAikUAymUAiEUc2m8XG5gZyuSO0xrsxPj4m9dADEQtzc7N4/foVNjY3EY3F0NvXj+GhcfT19YuNe39HH2LxhNi5i4W7KuAC0zYGUHXQ5apRbi6e7j51F5Jj/f4ZADrhOSE6AToV6AfZIykBtLC0hINMHaCPjA5jsKMdbak4EpEQwnRzsQH6ykFzgD46PIB+AvTWViQ8APpWJouFpWXMzi9ib3teaqBrgN78NqsBugboXg9g57lfuL/vNT5e174rqAfzC33Ou4w79/8d4qRduQbo2sK92di+yMvJ33Xv78rTCvTm8dIA3XscXWQiyumjVwN0f1e33lpHQEdAR0BHQEfgTxIBDdD/JB3tcZq/B6DfJ0DvoYV7ENEQAXpRAXSX3bOy/nQU6B6rth5t+ioU6KcsCl3sA3/d9vtLjVxZGHLO37F+PkG26rbpn7Od7prfx47rV4Huqh3+Me2/2LGgQEqj7ePHtPeP9lla8/N1WRTojmC3YgIF00LmKI+F9W3Mrm9jYXUdH5a3sZEpinIzEE+hLRlFKplAayqBZCwAVswIooxQiPXrqfqqSn1kvhyAfgxYNyjRZcTYJRSc350+Pw9od/h2HUqrMXgCdtvzggP3a8eyr0NPYO8o0B1Ld7v9XuPyUynQSwaV5QWsrx9ieTmDzTMA+hYV6IXKCQX6SNL8Igr0ZQHozRToysL9vAp0q/ppFOieiuagN0hppkD3Sthy3qeKfG9/H2urqwLAl5dmsLO9g6NcDpFIDN3dPRgdIcAmpO5DV2c3EokUYrGYlEvJHK1g/+AQ62vr8vnd3T0Zz1SZRyJRVVKlakn9dCrEqUpvbUtLiY+d3R0pA1EsFkSRbhgVmKYhwN0wDcRiUfR1jmBoaBD9/X1AqIrV1RXMz89ibmEepVIFqVQLBq6MYGDgipRNGuweRCwRR4wAPRiCKap85ZLAevNK7efYqvNNt0V//SrxTHTz8Nr16i+B4T4V6OKIYSvQi0ZVALqXAn2ACvRUAokIiytUgWAEJkI4C6C3pdOIB+nKERAL92DQVqCXDWwLQF/B3IIG6GfdzzVA1wDda4z4A2lagd4YRw3Qm48sv+Pqsny/adbuL5fgcNbM/vv/7q9//B1HA/Tm8dIA3XscXfwaiucdEIES/eK+4tdFXsxfcVh003UEdAR0BHQEdAQ+KgIaoH9U+L76D/sF6FID/dpVqUPJmq+RUACBykkFeh2gU1L+9QJ0z0UQL3B8rF73RQyPLwPQ3XFwL87TCrfpF5xT4vMpouJ3ccqvEvxTfe+4+C9/nwage8XTb9w+Rd9+yn0ogG5dGoDunJthAiyfbVQt7GXL2DjMY2l9E+8W1zCzuoP1rR0c5EsIhCOiau1oSaI1HUMyHkMkWBW7cAL0YJDQSX3FJ2SDFTqpQHdBaMcandufBdKbwWlaSp98X/bWFKLThlpervnAOW6z/VPle+L93wHROZ6b7d/Lwt1RoNPCfXmFCvQ9UaAbpWJTBboD0I8r0KsYSVa/DEBnDfS+XkyOjeDBtSEMDfSKhbs4MDi1wxv+2/Q6c9tZn+dC9FlTmyXWPZermli4e913ZLxXq1J//ODgABsbG1J3/GB/UxTptHgPBsNIJJLoaO9ET0+/1ETv6uhGqiUtAJ1264XSFopFqtjzONjfx87uHo6OcigUCjB5kSIoqnPC866ubrS1tSGdbpHa61Sf5/I5lMtFOSZBerlcEpjOa5OK9IHecXR3d8nnqoEKDg72sb29hcXlJTlmOBRBe2dvbd+9VKBHowhHIlICxzBNmFZVYLpjlVuD2gzCKQC9Wb877hSNfeAJ0O3rt1kChnv+cPopWCkq9bmrBvpBNoeVje0GBXorRkZHMNDeJhbuyQYF+uphqamF+8hQf02BHhOAblu4E6AHbAt3DdDPc+XKNhqga4B+2nx87oEk9//jW9fmDDXQzr+rP8iWfr+jNEuG/XKA9vz9pS3ctYX7eS9ZDdCbR0oDdO8RdPFrKJ53QASKJVZd0y8dAR0BHQEdAR0BHQEdgXoENED/c48G3wD9xnVQgd5rK9BjVKALQA8ct3C3Ara1sFSZPXeQPw0OPPfhvsINPx1Ab/bF5DzguJlS8LIE0rP9PhXol+V8zm6HvmJOi1HokinQa3NhlWhT5OTIG1UclarY3c9gcWdfFOnTswtYWd/CZgEwEEQkHEBLKoG2tjRakhHEokxcsRAOAoFgVX4Xr27WAvZQmDNOjQkRXjbsTIxxtnf/96QCXa2aeynBTduVpPG4Xvu3/alPwniPTv5kCnTbwp0AfWU1KwD9KFNGxQOgb24cNVWgj6a+HEBvXgOdENilQFf/8L5kfAJ0r/m2WXkTOajtltCsAc3uK85+msFg/o0/VHwfHR0J9C6Vs6iUDTlFAnQqyAmjk/EUotGYWLhTgU4L91AwDMPaF4V5uWwIjOcPleGsa06wzs8TtvOzqST3EUU8HodlmShSaW5U5IfHLlfKsFjHW5I3gGgsglSsCy0tKUSirGlOdXoR+XwOuWIBhWJRbNhj0aQozhPxJFKxpNjGBwMhcZQwq0yAAGDbuYt1uyTKqHm/arGUw8mXV9KE12LkpwTojgLdCidQrJin1kCnAr2tJYE4FejMnglGYVgBrGXLCqDPL2Fvv14DfXSwX0oViAJdLNzpgEQ7/6gA9GK5ckyBfrCzoC3cT7lBaoCuAbrX8DjPd4H6ZzVAb4yjBujNR5bfcaUV6M3u72d/M/y9W/jrH39H0QC9ebw0QPceRxqg+7vG9NY6AjoCOgI6AjoCOgIXHAEN0C84wJd8954A3QDmt3P4z6czePr8BVY3d5FsSeHujRu4c3UcfT3diIZDCNNFtFxEOBRyGbhzjf6PAtAbZBXH+vNL5aZ+meM6X2Qu8gu2n8vlLBjQ+PePabd7X251q6dlvJ8T+ahtTxuffnZ8Gce5n/Y331a0kAGgHIwhZ4Swsb2HZx9mMDs7hczhASaHe/H9w+u4OTmOycEOdMfD8Gli7a+RhET2y1lMMq0ACgZQKFewmytjYz8jNXznl1bxbuMIu5kjFIt5hEIBgXFdnWmkknGEwkEEgyaCBOnhEKqWoayMbTU4ITVLa3Bibhz7jSpwp01eQLo2/oXb1cdKMwCvSjTbNtP28WsFHez3BaC7klrq15ddM91ukPu6a3a9N7531r9DYHxYN94EglXhkFTuU4F+mMljY4MK9Cy2qUDPNijQOxMIBIPIZHNQAL2MaiUEmAaqZgWRMDBiA/QfH07i4dUuXOnrQkc0hKgDpjl1Sz1ri9pwhByFfsMo8pqrWPPaDARwkK/i/WYJz16/x08vprG4tlWzcL9/bRBD/b2IB6Vittozlbr8PweeO7cQuyvFmUBeoXOP59MAgSeQbZQpOtcC2+Uo5J2iFLQsr7qvlzr8l2Pb2/F3PsdW+V+riGpVVQcPBHguAXkWITDn74TmoXBUlZthW4I5eZ+fp+JcnVNA9mEYvJ6oQA+LqwN/J7CnIp0K9KoNy/keFedmleBetZfjUK7JchjhcNjucwNVqwrTrCAYDqFiiN2CuEawDYT1IYuJMepHQmLXO7f3Km9UmSxjZ7JYrHHf5NUY/9q/PerjePaXVbcMcEP5pvdeJi0YRWXf7lKg72eOsLa5i4XlRewf1mugj44Oo58W7scAegSGFawD9AUF0BOxMDrb0xgdGkBfd7cA9AT7JhBAleUuAoxxGKWygR0q0JeVhfvhziJGB/tcNdC70ZoMIaFaaF8Yrhn/U91Oz30VfdkNNUDXAN1rBPp7XtYAvTGOGqA3H1l+x5UG6CfjeJGGDv76x9/9SwP05vHSAN17HGmA7u8a01vrCOgI6AjoCOgI6AhccAQ0QL/gAF/y3XsB9LwBLGzn8F/PZgWgr2zsCEC/d+smbo6Poq+rC7FoBOGABatUlEXigGsBXC3dc/GVqkh/wNfn5pc8wp+6ec1j6Ya6/MJRW+z+UhWyPSzcPxlwdu3fa2G/8X2/X8QaEwbcMWavOgtkhCIElY6q9lP3+On7+5Ot+PsMbsgypNQEa6AToK9t7eDl9LwA9KOjDCYGuvDjo5u4MTmGa1fa0ZOIfCaATnjmwKkgWGiNc3HOtHCQN7G9u4fltQ08XzkUOLq+uYGjo6x8pK0thba2VrGIDkctREJBxONRVKuEaXUAKgDdpSR3L4w5AP2sMdsI1B0F8VmgvXbtyPGdxfW6Wr123EaI3lAD3YGRTrefaI/HePC61kMIK6RMeB40BWASoBcrFjIugO5YuJvlElrbWtDZm0a6KynxzB7lBaAX82WY5QACAtANRCKAUwP9x0fXBaAP9nWjPRr8dAA9YIKq/sOChXebRTx7ZQP01U2xcL8+Por7VwcxKACdBvp2IoOHjfvJeDb3WG82FzpzYLMu8ASyx9Ls6p/0Uqx7g93m98FqsOJqjhp7EAjs/M541M8xECrK9vV7RV3dXd9RfXs+L7ta7frdec453q6AGVWJC/JQw2uevxP42u2QGutUklugG37A5uHyd14LQRvz8nfW+7bZudPegEdNea+4VeFuf735novmNkB330tPm4Jp4d5Mge4F0Ps6FUBPhE8q0JeoQLcBetIB6MMD6OnsQns6jWQ4bAN0XhE2QK8YknA07wD0bSrQCdDv4Me7oxgf6hGAnmQfaICuLdzl4j8+J5z1iOGZnOKaR9z78Pvcedbx3X+/UNjli9JpgN7YbxqgNx/J/sbs5XHYatbu2nt2guLnu+79zBL+tvXXPz733aQck/t4F3lsfy39uK39XvsaoHvH+yLvn6f3sqUt3D/uMtCf1hHQEdAR0BHQEfhjRkAD9D9mv573rPwCdNZAvzUxhl4C9EgYkSBQtRXojthNHdsB6OdtSX07jQRPi5k/C/fTvpD6+WLye77YNtv/79lPs2g4AND5oloDCrZ9dbMFf6/zPe19r/3LumvDAqOfePq/Krw+cXkWmD7dOX26PYUs1kIGSsGoAPT1rV28mJrD3Nz0lwHo7nIWJ9ToAVFflkygUCxh/+AIHw5KmFtZx/TsHJbW1nCQyaIaCCDVkkJLugUpqjfjYcTiMdADRATfTSZQgl8nsca5dhhlL4DeTPkt78mPPcPbB3LvT2Z+1/tsa7P66IGgaIRPWrU3APRmwPw8EN3rWgza6RGWS4FuBQMoli1ksnk01kCvVspSA72jp6UG0KlAZw30PxtAFzTsqlPOf1JF3+zlCb49iqD7BeWegNgN0GvqaQeQ2VC6BtD5jFKoNb8mzhcLdpcS36XCPgb67fIQKixuMF2PiWXF7SRC9aRFkM4fNT55LVFpToCuXHusitpPbYzb2zAJoH5Pc13gIX9A3PAJ0IPHjnt2IqRfgN7b5Q3QvSzce1iLvjWNZIgOSEFUKwaCgQgsKtANKtCPsLC0gnkq0DVAP/Vm6owpui1wbLN0QTabxeLiIgxEkEp3IJlMIh5PSCmEEO8j9r2kccef6tnOz3zySZ4UNED3NYc3j7kG6M2uB3/XxMln+S8HaM+e653z1TXQdQ30887DWoHePFIaoHuPoC+zriJP9V8/QPd3AzrvZay30xHQEdAR0BHQEfhzR+AEQD86wu7ONjo7O9HX14eWlhaxrOSPswj/547YH+vsfw9AFwV6d7cA9HDQQpUKdFqkuoBiXYHuP14aoJ8Ws+YA3YFm7udlAWb8GsDV+YaX2t5PpGlte/6+VFDt5PbKqdfHjjwOWd+3+zhKeU8b3cZDeJ3v6V/OlEmw+1hq33X7YHWeSqH4Kc7r/BF2ttQA/bSYha2KlA92FOgC0Ke/JEB3jX0B6Op6NmlDTItoBGES8AUCKJZMrJQCWNvZFzvi2eVVrK5vYPvgEIVyCZFYVEB6MhVDIhFDPBpFNMraznW7aY5JjtFGUO78+yyAfgJW2zWsG9/3+ne1prJ36q+recd9XAXmbZN3p8i6AxFthbrX/r363uu6pgJdrtWmCvSCbeGekRro2UwZlmmgra1FAHqLWLgHkM3ksLWV/0oA+vG5qTGx6GQywun3hMbPfymA7tXv5gmA7syPbgV6fc4MBEsuMG2bwtswu34MtwK9bimPEwDdubbr13gACbm+HQW6AuiOAl3Zy8uPJBwGEHDu1VSjO5Cd6N20+0V2XXeYoZNCs5fXvchwJO4NH/LangDdfW876x4XMkq+FOhnAvQGC/eRwX70dHWJhXvKpUAPsjRDKIxSpQ7QOWdmNEA/9ZFCA3StQPcaIGdd68c/pwF6Yxz9qlDV97Hj918N0C/P95tm18OX6x//3xTP+wl/1/1596q20wC9ebw0QPceRxqg+7vGjm19kRfzRzRLf1RHQEdAR0BHQEfgq46ABuhfdfd9dON/D0C/UbNwJ0AHqsUCIuHIcYBOa1yP+q6nNVq+Ln88X/3ouFzeHZxuie8s2rhVoV7P0H6+mJz2HN5sPxf93N6YKNAIgpw4NIvHsb51WUi733cvfjUqdvk3qrWcNjQqcD/r2BHg6CcR4rO27osfjACdzLcciuGoEsT6dl2BnstlP7uF+7HS06JaVQC9apiqxjLrMVcDCIXDYInkXQvIFExs7GSwtLmNxZUVzBCkb22JSj0QCiLVEkcqlUA6lUQ8GkGEziCRiNSPpjU0k98c9bnTIQLVWWvZBuKNHeUe0+5ri8PtvPCc2zlGye4EFjfQb3zfqe3cWB/dsz0eyTheiQFB1iIXIbIJhBT+PalAz2JraxdH2YrUN6eFew2gBwJSA32bCvRC5SuwcFdK6kbw7Z67+Pfz3Aua7eNTAXSvicLL2t2rvWbIZeEu8LfBwl11fu1wgVD5WOKTDCeLNdHdDyEn64CrHbjqszvXcsPDS8CKqzHG9wW4U4WuADoXk6tVBdAFigcCYkmuPsD/qcNr2rzbOzrWl26hfOP9q1lMjYDb4r6+hVecQ2C9dxUL9389E1Q+IUBvZuE+NNiH3q5uZeHOxN5AEKbBMh1RqYFetgG6Y+Ge3dIW7qfdhDVA1wDda3z4e4bXAL0xjhqgNx9ZfsfVZfl+owH6x3+d0wC9eQw1QPceW+f5bvLxI7PZHiwECvQm0y8dAR0BHQEdAR0BHQEdAVcENED/cw+H3wXQx6hAZw101qC0YJaLiITCdfWUrElpgH4xI6s5QHe+ZDhgt5nq9DwL7Ke12euLTLP33YDZvc9PBZulrmxV/lf+6xyPixzOMZwa0KfVeT5tMccN4d1xdcMEwslw2Fa1fgJlve8xowH6qSE7oUD/wgDd0ZwrtGcDOMuEZf7/7L1nexpp1v27oMgZlFHOkuXUPdPPTP9fnBfna590nTfneWam2zkrJ5AAIRA5VHGute8qhGSwTdvudrur+lJbAqqo2nUHuH97ra0rJwODNu6AU9PE3rnkAIi8SnUduVITZ9k83h6dYvfkFKmzc+SLBbFtZw10v9+HSIBqdB+8Xm8Xilrt02q3Vv/4UF/srZ3O/bp9fEgFOqsTW/v3jhO9x78xfvRYuA96/Y3zGXD3BwK+AQr0RgsodmugXyvQHYaOCC3cR4MIxn1dBXqWCvS/EEB/D6KS5naA9pAW7rCU1J840A2b/KUAugXJzeSirkVz79/qBDoOVQNdfiekNkGxIV3zA4rA672UrqoXnPco042OUqCLCt15nTDDxBeD85begQEmOSgnE81hmOdhqsxNoC9xkDro5rlac82QNdAHAfRBcR5Wge7Sm0Mr0KMsQ+FywktHDqcH7Y4Dp+Umei3c/V4X4rEw5qYnRIEei0QQdGpw8nNmW78B0LMlZeFOBboN0D/c0WyAbgP0QS1kWNB523GqO2eoQfUTR/zv52U2QO9/L4dtVzZAfz+OX7M7DXd/huuvNkDvHy8boA9uRzZAH66P2a+2I2BHwI6AHQE7AnYEvnIEbID+lQP8jR/+GqBzcdcADFbJ9KGqAwfZMv6vx3t49OQpTs5yCIRCYA30tYU5TIzE4TEt3DvNBlwu7RqgyzqvUlhdL2Z/eiBsPe2HYjVgIcoBUZRa6uguUO/oaLVbsoBlqVL5uyrJoKFDy2hd2UdL3VejDSfvHJ8z690yGcI0gzehXwcOLnZT4Wrq8HRDre1zP83lUev8HYfYSSs4QTCg8yT7F2k2L/nmlyWqZHVVX7Yr9rNqJ/PtDbSadanbWa1VUK/X0Go04HI44A+EEAgE4fX5oHm80DS3vAPhpFL7WTVluxrZ63UaAkynA4beBnQdrUYNtWpF3qtaq0lc3F4ffL4AfP4gfIEQNJf7xhqhhV6U2fvXXDy0e8uHeosG1scFmg4vKoaG82weT97uYnfnHarVMpamEvjnw3XcWV/G0lQUYwGX4Kyvtd1QoHfbhXhG3wR25mp0w1x7ZruttYHLYg0nmQvsps6wd3gk/+arFTTbbcDlRizgQzDgl/roHq9P2rSLML47IrO9UwELaGKbTkU24Z3VTmkxzX7slrMj3DP4GunHGpxoqDGA443UUDft1+V5s9a0WR6CYwv5Hnus4ug3yyHII93mq37hGCab+bjsa9Vqt2zerX97Xnf7fg1adJHztRTB4pSvVPL1RgdXVxWcnRdxelpAVhToDeiaG8FQCLGRCMLxkOxbKpeRv7hCrVqH0erAaegyVmhOB+YibWytL+PnH7fwYGkcyfE44m4HvHCazirizS3HoXqbdev7bQPBMQzoDgcKVQNvM008ev4G/3r2Dgcn55icGMfa4hzuL09jenICPievzIyn8G4FvdWYZA5Lt+Lcq6q2zouv7zUK7+7Pa1BNwdzMu2Vaksvj8n78Tb23fuNI11c+eEH45tjZ/etaFH7TsqbT7p6LUppbPz0W7maShroONTeq+aqnDEdXpX7bUrfv3bpRrqR3zG9TGW0GW0VRJX1xBwXFAaPDfqHO08mJ1OwAKiYOOHquQynkzRmF5+20rrf3vHrv0M346WLhfg3irbt33d5uXq+jW//dKuFi/ssTMft0tzF1AFdHAXSZVV1+1Ns6CqUyUuc5HBwf47JYlN2isSjm52cxHksgFgrC59bg5TGdHLE7OClVcHyexQ4t3PMF+D0exKJRzM0lwBrookB3qBroHX5+gRsdTUO93UamVAEV6LsHh2hn3mF+egI/3N/CP+4tYGlmHJGAC35JcrACqRLgzLD37Y/f64M2QLcB+qC2PRxIsxXot+NoA/T+LWvYdmUD9PfjaAP0b3tGHrbv2wB98P20Afq33dbts7MjYEfAjoAdATsCf7kI2AD9L3fLb1zwNUA3f+sC9A4OshUToD9TAD0YVAB9cR7jiago0FkDvdOoi20wpKavWvRVi+bqd3QXYf/asf7aV2+pOtvttsDlRr2Ocq2CUuUK7UZTkhz0dgtup4ZQKIxwOAJfICwWsg6nCw7NA7TrcHXaAsH1TkfgugLoBOBtGkxDbzfRqFXQqJZQb7bR1A002sQDDvgCQQTDcfj8AbjdXnhcbgGYhk6VbVvskvvZQPfGplcZ63S00dEbJC/SpsR2WurGGgLOr4oXuLjIIH2WQjabgdFoIBoIYnxiChNT00iMjsITDMPt9oHlZVtsi04NDs0l4AJi8c12y7QB1VzJEvlYs1EHmg0U81lkzlK4yKSRzWUl8SAxPonxyRmMjk0gFB+DxxsQxbBsnY4o44RJikKwf53ar90e7OPzrrYFTrUcPlQNDWe5Czx9vYud7Teo1ypYnBrBPx+s4e7mKpamIhgJ0LT429msksiS29QBGg0DV9U6UsUyDk5TeH1yhp1MDulcDldNHR5Dh9ftRjQeQygakUQZcUlwQmrBu3igTlP6s+ZkO/WZNcmZRKPaqc6epnkluabZcaEFr/SVdkeDD2UZA9i4qc6WxQ1aUguk57ivyXih9PWEYs7rmcAExx9TvvdbMOln4S7d9bbszZp1BjxuCHC8hthU/cp1Nh0ol6rIZIs4S+dxcXGJSrmOmjskY1osFkMkFoXRMVAul1Eo5lGv1mC02tA6hoy3vNLZWBOba8v4+Yf7eLicxEQiiquOkCUAACAASURBVLgXCErCgUors8Ya/jaorX0QoMOJQk3H20wbj5+/xv8QoJ+eY3J8TObmfgD9toJ8UAuXe3vLrpvDpCnOVs/1MFaHoe6vguXqNzU+mypwKzfEfMOWpo7/qdvtOJiCbHNcNYfbHsW3i0lP1tb93GEmdnRrm1vJU2zG71/vB89twGcZqx3ejnPT/eEa9LffS1MZXuZmJaVYn6EYV2n1XTt1w8kUm96tN2FLHav3fnVkIu3eMau3mMe7/Th37n/+bO+9fdJaMHZ1VA10C6A32jqK5TJOzy9wcHyEQvFK3jNGgD43i/HoKGKhkAByD5MHNAeYwnlUKuA0k8XO4RHyuQr8Hj9i4ThmlsKYGB1DJBhCoKPB7dDgkAQIF3QToJ+VqwqgHx5CO3uO+ZlJAeg/3VtUAN3vluSS67w2G6Bbnxn5mapUKuHw8BBtuOWzXCAQgM/nh8vtloRIlWz5fuLPcGDsU0cAs49/VWJkjg+feErvjUk959YvBl8TAHw7MbcB+u3mMyxE+6DjSW/imzVqD/iM84nN+MPT3BD9rTsnf+IbD9dm+8xJn/g+X/pl/c67+9jvfn++9NX1fGwa4t4Pexa2Ar1/xGyAPrglfc3588Pt9zuwcB9usB22O9uvtyNgR8COgB0BOwJ/zQjcBOh1lMsl5C9ySCQSmJiYQCgU6i7CE9D9cR9m/pr352tf9WcBdLdbwEynWR0A0M0vv70ruF/7gv7Cxxc1pWGAfZoLofl8HueZNHIX5ygVC6iWy2jUavB7vRgdHcP09Axm55YQjsaguakad8FBeC41WonaOlJDWRZIOkpB3mnVUSzkkT49Qjp1imKpJOpXAja3N4DEyDgmkjMYHR9HKByB1+2Bi8BaVvJ1gWsC0Pm3KF/7KzC7NtNoAwZrEYu8XSlURfxuiOI8m0lhd28bOzvvcHR0CL3exGgsjpWVFayub2JuYQHh+Cicmhu60RGA3pFFYCrsyWFoMm2YgOh6sYbJArVqGUa9hkz6BDvv3mDn3WscHx/D5/NhYWUN65v3sLi0gujoJDy+gCj4lapQAXRBS4Q7t+ri/oWb6O9+6QTo3AjQax0C9PyfCqCrvmcyX1M0TMZWaQOZfBk75xd4d3omsOgkk8NV4Qq6ocMfCCDABBm/H75gAC4PQTodIaiYpuqWAJ0AV9kgixqdbg+EpdIx3EoN6vCgqbtRazRRbdAJghbZlM0aMlaopKmOEqgLHnZCNxNJDAdtmU3AequvD1aI90qLr5vLbehu7T8sQO+wBnTvkCO1qDUB6LVaA8VCFbmLMorFK9TrLRkXaIcfDofhjwSkf9dqNZRKV5Kg1GHtemqKdZ2jJ+ZiwObaCv7x4308XJ3GeCKGmBfwOzkeMDocT1Wyzu8F0JW6msrhjzthEKB3lepW7esPAHRasvcD6MoCXQ19qsa3Une3Xf0B+sDPlT3kXjmY0yFBlemwEp56BxWn0aNAlzdVZ9etM26J760b4LgZl4/GaMBnmUEAnVC3X/LCwASJbsaMBa+vFfRd9XmvW4VDPCok0LdPTSndbyn4u0mOvVGz1PC9sKJnLrxVA517DgLobuM2QDdQKFeQEoB+iEKxKPeNAH2BAD0eVgCdnxPoUuMkQDdwWiriJJORce0yX4HP7UM8Esf8XAITIyZAp+5cPg/wOl0wnG5RvJ9XytgzFeitzB7mZsbxw4M7+OfdJSzOjCHidyHQq9zv2ADdBuj9551+H1hsgN4vKjZAvx0VG6D3/7j/0Tn2xm42QO8/Bn29r1LD3Z/hzsMG6P3jZQP0we3oj1tz7sBRrbc+/q1puD7w+7667wf+3/cU7HezI2BHwI6AHQE7At9bBGyA/r3d0eGu57cD9Bi8YuFOgF6Dm3Wgrc9qpoV7N6PeBujD3ZTPeDW//Ir6vNFANptFOn2CbDaNs9Qpjg8Pkc9l4fO4MTY2gcXFRdy99wPmFpbgD4bg1DwC0pS5sALdlmaS91bX26iULnFydIDXL5/j3ZtXyBcuRZkUiSUwOjaJ5MwcknOLGJ+YQIQA3euFWyNaMnWXJG2UpJt2uRZwtjxwe78sCTQTxRyt1An4mMBDy1Zeo0oSyGXT2Nvfwfb2W2xvv0PtqiwAfXVtDVv37mNxaRmh2AhcHq8A+JbhEGU919x5bTSopl5OcZreRVQDtUoZrWoF2bNTvHv7Ci+fPcHe3p5c09LaBu7e/wFr63cQH0/CHwiLql1oZw9Ap+LvpgHyZ9xce9ehI9AL0KlAP8/l8eT1DnZ33v45FOjmFfdyML0DNAFUGkCm1MBJvoD9oxMcpNI4PDlDoVBErdmA0+OVshtUovuDfrg9Lmgutnkqx1V/dOmqh7NLKicGtliCLJdKOnF6UWs6Ubgqo1iuoVFXAN3p6ECT5BPCdHU8bjwawbkaPxzwWk7PXft2tdA+cJHuQwk1VixE9a7ecCBAH9BSOl0FtGVzbUJ/nSp0HbVqC6VyC9VqDa2WDkenJaUvmIjg9jHJiM4XDbRaTTQbDYF3LA5Bhw2mCsyEgI21ZQHoD1ZnBaBHfYBHkoZUrH9PgG5R1U9XoCvy3X29afh+w8K9NwHBtHC3FOiW5b4oly278Z4VqJbWz3J8sEmrZSHeq3Kz7twNZbV5TnRFuD6a1SgtgK5gfm/bu/79E5fJPqZAt2zyTehsJZMI+jd94tUUMeD9eh++YUHfW//c7GuSida4CcnNl10nF/TaubPP305gUDFiLXa1fRpE5/n3U6C7jXpXgW64/GjoBoqlCk4zFzg4UgCdm1Kgz2E84Uc8FILP5YbLoCU9nS4MnJaLOCVAPzrGZb4Mn4cAPYaF5CgmRkYRCdHC3QkXe53sp8mYJQC9TAv3Y+weHKCWO8b8zDge3lcAfYkAPeBEwGGOXdLYbYBuA3QboN+eMocDaTZA7xe/YWN4eyb84xTOnzgfmomAw3zF/9yYDP0l4AvtYCvQPz+QNkDvH0MboA9uW38oQK/Ub3hCfX4P+J2PILUW7c2OgB0BOwJ2BOwI2BH4ohHoZ+Gev8jaCvQvGuVv92C/HaDHTYDe6QHo11+61RdqW4H+e955UaBTaWiq0K+KV8jnM7i8OMfhwR5evXiOw/19tJoNRCJRzM3O4cHDvwtoHh2fFNt1l8ulVOyiXlPAmnCZ1u/1WhXZzCm2377GsyeP8e71C5QrFcQTCaysrWNpZQ0zswsYnZpGNBKDn9DJtP2UYrlGB07WXjdVeXyfXpVG94uSgHNzOd+hrOOdVLKKspW1yUkg1L60cGeSwP7BHp4/f4bzkxQigSCWV1dx7/4DLC2vIBCJQ3O7RXWuCzJX6kXa1iuArpS3llqR1+tyOlCrVNCsViR+BK7PHv2CN2/eCDiYX17F3fs/YvPOXSQmphEKx1QddFFdXlu4SyRNm+Dfsy3Y72W2nw7LDnTQpIV7RwF0Wrj/WQA6YRLbvWXmLLwHAMXgRGHldgeXtQ6yl1c4Oc/i7d4Jjk5PkTo/R7nRhNPlgi8YRCQeg9fnhdunwet2ihWvU3PA3Wyp9sq8FjliB4aDCSWaKuPg9KJc7+DiooBcoYRSqSnn43Y54NMc0k+YgNK7EaBzYz/z8Px7QPfHlOOD2u3txBrrdVbZitv7DVqkNRx0yzAhsaXuZ2kIzQfD6KDdcqDR7KDZbEPXO/B0atA0p4wfHLe4r95py5jUatIK3wEvx13dECX/TFDD6tICHmytY3MhiZF4BBG/AugWUf69AfpteG7Bz36xFsB/S3EsTiQ9L76xWG6oYi0WQLdmfaeDyURqTO29F4a7/3rOwEV1Kd1x24ZcAej3HudJ9Cq4exKiOqaS3eLW/RIKPm2hbrBDgtzhW7GTe337sQ84AVhq/W64e+zW1XGseJp27qJA79lMgH7Dcr/naZfUQLe260wIyTvobr3XOPj8+wP02jVAd/vRaCuAfpK5wOERLdwJ0DtSEoEAfWzEjXgwBL/LDU1XAL1l6EhVr8TCfZd10/NlBDx+xMMxLEyNYXxkBFGq1h20cHcC/DyguQSiqxrotHA/wt7BAa7yKczPqBro/9xiDXQCdAeCdNnpZnjYAN0G6DZA/9Q5tP8cbQP0fvH7XFhsA3Rbgd6vv32CmdCgj9IffXy4NvvRw914gQ3Q+8fLBuiD29GnfS4frh1+2qs7cFTq3dTST9vnm3tVf4vHb+407ROyI2BHwI6AHQE7An+iCFgAnXaktXpN6nte5tI2QP8T3cPPOdXhAfoG1hYWMD4SlVq7SoFeMRXovQD9um7nYH3Z55y5vW9vBPglgzCJUJqLofyb/7YbZVRLeRzu7+Lp48d48+oVmCDD13ERe33jDn78+0+YX1xCND4CXzCkkDK/ofOYLkKjDqoEyfk8Usf7ePv6pfwcHexLPfS52Wk8+PFvuLN1D1PJWbFMd3u8cGoueMSZgAC+jU6b9sma+hmgHn0PsBGgd3QF0J2aco9uE+l0BAI26qoe8enpMf71r//B4e4egj4/FpaWBaCvrK4iGI6iI+/rlMV9WrkTljmoeoMO2v7ycUttT2ZBRwVl0VxHpVTE/u4OnvzyC549eyrqdwL0e/d/xMadu2LhHghF4HJ5JFYWQKci1aBt/XWxVbvR/s4RcBhUaCoLd1GgX/zJADrV4gS8VIVL0gjLBGvQOxqbM1o6UOdPs4N8oYydTBEHJynsHhwjnbuQ+sN1Ks0DAXj9PlGie/0eeDxuaC4nAlROs806CYCVAl0cKJy0fHfBcHhRqrWRzeWRzZdQKtalLEMsEsRYKIRIKAi/2wHN8uxmDXUrbwpOsYunut3aPgbQP7Z4d3v/QYsrg47DscR6jokC3MjTnZL8wv6qoaO7BJ4TZrqdNXX+hORMLDDhOxMOOKZpHQc8TlU6gwB9zOXETDIpED05FkMo6EPAA9PiXpFmyz3897Bwt/QH14rybtZA355oGqN/sgKdbiASnh7BWjdhwnQf6LVwN5zD1UBXBQDU1js+K4D+/uJ6e0BVed4ftSkAfRtqf6xdXgdrSIBuqLnuUyE6030+tF0fR73KZbRuWNlbynPO4d3fe5LDXLeBuxlDfg+4oT6/VSd9UMJBr3U9X+O5VQO93jZQKNHCPYdDy8LdAcSitHCfw/hIAFEB6B4B6IaDAN1AuqIA+h4B+mURfirQozHMTk11AToTV1xM8uNcTvcXh4ZGq40sFehHBOiHKF6eYmF6HD+KAp0AfRRRPxAURwjz06+tQJfPiuwjdg30j39AuT239P7db975mgDgY/Plx69m8CuGO7YN0G9Hsnee+bT78P58ZgN0G6D3azs2QP+0HvVHvWrYvm8D9MF36mvOnx9uH98FQP/0zMA/qrPY72tHwI6AHQE7AnYE/mwRoC0zF08a9YYC6KUSLi+uAXowGBRVqkblqF0D/c92ez96voMAek3vYD9bxv/5aA+PnjzD6fkFAsEgttbXsTo/j8mxhCjQNdYjbdelNrW1+K4gAf9nffm1kyA/eiM+8wWWGoyLoL31SR1GE3qzgtTxIZ4+eYzXL1/iLH2CYrEotdLnF5YEoK+tbWA8OY1oPAHN7ZX6xwr0dGRBm/XTT09OcLD3Fvu72zg5PkTuPI12q4GF+Tn87R//xNbdB0hOz8AbjHbhBqGSCAPbbbQadbTbHQHY3KwxheMLf7hZ19G9HgHQhtRqVvADaDVaaLdbasG3UUGjWUMul8F///f/h4O9ffg9XswvLODuvQdYXlkRgM4Fdqco0B1otdSYRw2aRnv4dlN+J0Tja0i7pCSBmLq3UCuVcHR4gP/867/x7MkTsW+eW1rBvQc/Yn1jC7GxKfgDITidrq4CXb70SQ6CVO39zLtr7/5bI+DoNAWAigLdcEoN9Gdv9kSBXq2WsZwcxc8P17G1voylqShGgqqlfSubYWp/CXsEAoq7ARNBNOkrupQkUMJbVmvL1AykMpfYPTzBYfocx6kUUvlLVNs6PD4fvEE/AvITgObSEGQ/dNAZogOXppCkrrek/9NRoWVouKq0cJEvIJO/QqtUQyQUwsLMFJaTUxhLJBAPesXG3KzLAF3avALFTvYvs/0r13U1Fwxwajdtrj8c/et9hQz2fbFll337yWuLcarsLbtyTlXm+MK7T6AmymkmJVk10zvQJZlHUWEXXTQMjkuQ2uek8DybcAeIhcMYYe3zsA8+rxNu5u50LTXUGXXjM+BSB8ELjiccw4o1A2/P23j0/BX+59k7HKYymBgbw9riHO4tT2Nmchw+J91IzPfrU8e631t3b5FAZrPmONtEz4ptrwJdwLkkDamjWZcp58+a5y2O03IgST5o6U1lYs8MBD5mzlf8m/v0LpbRvcTt0uD2eKBx7Gbik6k8FzcS1kHnMdjO5Hi0/1Ym+bdt0pk4IQkhpjuLw0ngw8QHtncF9S03Ayv2nJ+UqF0Bd/X89XqUdc7cn8ey9us9DrvSDaW26boyiJO3bj1hLcS6XKylznPRpf/z2vnZXWuxmIOKLXuvQ+LIJszxwXydCr/cHa1T67nt13BC3V7rM5v1kt7n1RF622U/BboC6Cy84oCh+USBfnlVRiqrFOj83MEa9gTocwTo8TDioQh8rIHeAjpOVXQjVbEs3I9wmS+IhTv3mZlJYjQeRywShc8qi0CAzmulAr3ZQq5UxuHxKfYPj1ArHGFhZgL376zjn3cXsTI3fkOBLp9ZbYBuA/Qb5Xs+PP/YAL3/zHF7Tv/UpK1v5bPWlz6PYSHazfIZN+dtVRnk5medrwmWhkmeuO0E87E4DnPsfjH52PG/1vP9zvuPS3D4Wlf5gfIyX+AtbQV6/yDaAH1w4/qa49xHZvrvQYFuA/QvMG7Zh7AjYEfAjoAdATsCNyLQBeiNBmq1GkoE6LkURkdHMT4+Dhugf98N5mMA/f/4dVcB9MwFAoFrgD41NgqvhxUodWhcJTbr6KpoqWqv1u+DFOjDfZH+vu/Dl7i6fovbzk4L7UYF56dHePXyJfZ2d3BVyOGyUEA+n4fPH8TyyhrWNzaxunkHk8lpeczp8qBt6AKbWU+5dHWF/d1dHB/tIJs5Q/Eyj+JFBtVKWRa1f/jpH9i6ex/TM3PwBCICTWTBn8Ci2USzXke5VMRVqYJqtY5WqyVAgpCCY0wkEkEgEICPNdMJTAgvCDj4HymQDjQaTdRqdZSKJVRYn5xwRqfC2BAYSnX46fGpHGN+fh53790XC/dgOAKX2yOL7FxgL5cr4rRRqdWgN6rQG3VZuOd1BwIhqRvtI2zkuTgNVK6ucHx0iP/8+7/x8vkzqX08Pb+I+w//JgB9ZHJG9rWU9VYddIFKimG8t9lt/0u0+I8fgwBdoy2w04+K7kA6e4Hnb/cVQK+UBKD/rx83sbm2hOWpCEaCtPX/drZr82wFaK8383txRylNRTfeAa4AFMoGUtkSTjI57B0cYfvkFMfnWTSYdKI54Qv4EY5EpK53jHXRHQ5org48brM+udGGbgAulxsNw4GrchOXxSvkLsvolMsCze+ureD+yjKSE2MYD/vgYTs3QZ3o2B3qzDWHsoW/vX2pRZFh+xGdLNR2DdD5F6221bylQLpsHL+60xgBes+UZr5KI1glU6czQAfwd+heocHtdsDvIYA3l4Ctt+25icqQu//2MYB+VTfw+qyFx89fC0A/SmUxMTaKlYVZ3F+exvTUBPy/AaAz4UkuvQe48zxZSsDabgP0fgp0JhkRnpdLZRlr6eZRrdXQ1psCrDn2W44pFjhnUpMFpfleLAESCPgQj8cRjcbhYhkOs4xHq61L++Q8wxQrwnGeImtg3+glVtKnw5ByIpZDC9+Tv7faHfncy7895rzDc+BrLRB+MymNIPs6AYy/83p6X8PkCg76vB42Givx1HpPcSswz+u2grstkF5B914AI3EB30vNm/zh/OfR2/IvlcMsncA40KlF83EOpSqbbjIqqYBw3dGuvD+GyCMqAeH9FqnOp7c9WAfoC9CNuqjI+aNrPtRbOgoE6LkLHB0do1C8kvma870A9FgUiUgMPpcXrqZD5mHue1IpIpVlDfRDXOQu4XG5EQmHMDE9KfA8HArCyxFGEhIMeJxuSXzj/H5ZqeI0fY6T0zTaxQMszk3h7uYafiZAn59AxO9E0KmLU4w0dxug2wDdBujvTUTDza22Av12AG2APtxnm/6vthXo/eJiK9AHfHD+Rh4etu/bAH3wjftS3xWHbxodOMq1P3kNdNPucfiLt/ewI2BHwI6AHQE7AnYEBkXABuh/7bYxLEC/QwX63DyS4wqgOzo6XCygKbV6e2xSBQ1YlXttBfrXbmW3F7usxW0C9Fa9jNOjQ+xuvxX7dr3dEACdTqeQu7iELxDE/OIiHv7tb1hd3UAsNgqXxwudCu9WC1dXV0ifpXB4eCDQvNWoolGv4jKbQS6fw/jEOB48ZD3we5iZW4DbHxJkRvherVRxVSgif3GBwuUFioUiKuWyspfX2wKpCM7jsTgSIwlMTExI8g4fIyQgHCH4KxfLuLwsIJvNIZ/LKyUbF87dDrhcTgEzPL+L7AVCwSAWlpewuXkHy0srCEXCAgYI3y8LV7i8vMQFz6d0hUapKHXOpYyq24tgKIKJqWT3PCJhP2qVMo4ODvDol//gxfOnaDbqmJ5bwP2Hf8faxh2pge4PhAVcCAwyVzcEoMv6j93+v3b7H3R8R6cuELPl8KNCBXr2QhToe7vv/hQA/fq6rJHafMRSjIpi+vqxGtX2OlBptJEr13F4msb2URo7R6c4PTtD4aoiCnHCQoJJgnT+7nE74XIpoMR4saY3gWXLcOKq0pR+k8sXgXIeU+Oj+PvWFn7aXMXs5CQmI26lBlVVH7ocjvB5UPr7l+oSwy4kOi1FtvRLU4HenbeI1XtUxh2gbeUpCHJXmxVua2nXZT7B6ydMl3ryvaDcjIvs/IlDwccAOhXob86vAfrhaQYT42NYNQF6cnJcALoo6eWkr23LP9QXHWaCwbV6UOneOA5bW286hNhg85p7Dsp3JNCt1arIX+SQzWZxfn6Gs7MUysUS6nX2SaeM8QTVLCfgdrnR1nWB0QTCVoJVNBaWRM7Z2VkkRsclic/j8Uqig9frM4sbWGpyKtxvA3SzEZrqdirRVXmTliSLFisN+ZfXy/MJhULyEwwEuspzXpqlXHc6lBLcKpnSC8WtEPSCd3GLMAG09Vr+ywQxaQ63EhZYQqD7eE+7JDjnPkrtrtTyAu3LJRSvrlAqV6R9ci7nTyAUhoPv4WQJFtUGHBo7tlKsX99MqxXfrHve+3w/eG49f/v8XUZVEsmkVIrmRa2liwKdzh8Hx1YNdCAaiWB+dg6j8RgS4TgCLh+0FsG7Bt3hQLp8hXQui92jI2Rz55Id5Pf6EBtjkpsfXpag0FvoMBnDdLNhYFrtNqr1NvLmZ4VA4wzLizN4cHcTP92dx8rsFMI+N3yutnJNkAHLroFuW7h/ulDr9tjc+3e/cftrAoDhIPdwn8KGO7YN0G9Hd1iIZivQ+7VPG6D3i8qwn3uH6fnD9fthjmw6E976DPyx8XO4d/g2Xj1s37cB+uD79jXnzw+3Fhugfxu9yT4LOwJ2BOwI2BGwI/CNRcAG6N/YDfmdT+e3APSVWQugu0HDTU1AKAH6NVq4rk/67XwB/p1D+4e8nfVl1ALoNC1v1Ss4OTrCwf42yqUC3JpD6vdmMhnsHx2icFVCfGQEDx7+gI31O0hOzSASjYkVa61eRzp9huPjQ2SzGbCmtOYA9FYDZ6fHSKXTSIyOYPPufROgzwtAb7d1XF2V5T2y5+fIZTKoVcvCj2hHSxjQaDREnUgFIM+XqjQqx5eXlwWaEK4Qh1xeFZE+SSOTyeLiIo9mvSnr3qIQd0HgORXox8dHAsfj0TiWVpYVQF9eRTAURKVSxfn5OVLpc0kIqFQqaND+ttkQgF6qVFCu1lkMGeOTU1hYWJDzmJmeRKfdFgv3X/79L7x6+VwAelIAulKgx8eTNwE677xla8wT/URo9oc0mO/8TR2dBsiNbivQ/1QAXRHQLvDtIlxRjJoA3ZSht5yGAOx2x4myDqlbfpIt4vg8h92DQxyfnuOySCeIkih8/fEY/MGg1Or2upViWtMUkHS7vWiZCnQCqfPcJYzKBaYnxvFf9+7hH5trYhU+EXQjyH2ER5k0VUB61zv622lluglKugD9Oq7KipQnbiV+EZo7JJ6Wyr/Xet1KERNE2q33rZhc1yresrJnBHrHgV4K3yc6AwE6VcgOZeH+5qwlFu7/Egv3LCbGR7G6oCzcp02APrSFew9Al3Mwr30wQFczfVdgLyU7OgKo6/UaioVLXFB9fHyIvb1dpI9V+RCP1ytJSvFYDNFYFD6f3yzJ0UCpXEbh8lLmBiY5EGzztVPTM5icTGJifAr+YFhguktzi8JaKbrN+2Sqy5UHgrpjnHP4WVfU7xqTqWrIZjI4Oc+JIwmTSBKJOGKxOEZGRmRu4evF9px2/bSjp6LccMCpcf5SVuk8HudSzeVSinF6wjvU+ViW70z0Uo4s1yp+ZR+vHuNxnE61j06AbiY7WOfP66ILC+dD9XqleGeSQvU8g7PzcxSursRlJZYYRWJ0FMFoXAA6VedKgS4e9aC5enfrWgncuIM3G6r5mk9VoLs7dYHn7DeGy4t6S1m4p3N5HB5TgV6U+0GAPicAPYyRcFwp0FuaqOhp/56uch8C9AOkz06hN1vwuN0IBQGf1yP309FuwsEyCk6H/PB6+bmj2eqgXm/KfU04S1hZmsXdO+v4YX0G89PjCPnc8DrNmu+SwKAA+occIb6dAezLnol1X22AbgP02y1rOJBmA/R+8Rs2hre/LHT3ty3cv+zA9xuO1u9e/nH35zdcwCfuMlyb/cSDmi+zLdz7x8sG6IPb0R8K0EvV1vv+acO1+T/01Q5HT3boH3om9pvbEbAjYEfAjoAdge8nAv0AeuHCtnD/fu7wh69kaIC+to4VQCcf5AAAIABJREFUUaCPmQr0lijQubDbrYH+iRbuf9wH4+/z7l5/8VU1QUUl19FFMZ4+PcXu7lsB6CGfB/6AX9ThL9++wc7uriw+r2/cwdbGHayvrmNiYkpU2cVSCQcHBzg42BdFYTzig9/jRqvZwPHBLvYPDxGNx7F+5z42t+5idn4BLl8QjXoTZ2cZ7O3uIp1KoVQsIuD3Ynx8FIlETGzbCdAJtY+oMstmBUBMTk5iY3MDy0vLogRs6rooZw92D5DPX0LXDQHkY2OjCIfDcKCNQjGP8/M03r59I4A9kUhgZWUFm3e2sLKyKvVzM7SD3d3F/sERqtWqAAiCEa8TAtDzVMkXrtBotRFNjGBpaQlbW1tYW12Gz+OW+L0H0B/8Davrm0qBHgzDYbpl9SrQu0LhW03Obvu/Tx/sB9BFgb63jdqfwML9hvt5V5F6DeJgELj1EF6XLn/q0NAAUG12UKgZOCNIP03j4PgMJ6kUjo9PpB+0/H54aekeDiAc9MDn88LrUTbmBOisKV0qN3FxcSkqUr12ienJMfzz/n38fGcDc5MTmAq74OUe0tgNJcMWDs054RpG/z53/CPv8gGAfr2nUgErW/f34blZmaHHY8WStfNW3AQxZilwSeLobjcl3H1PeDBAN0DNbaGmiwL90fPXJkBnDXQF0O8vzyA5OXatQL9V//xDC6TvKdAJc6U9DVKgK7W9dXm0gCeTbDbrMFgCpNkQxfnx0RHevH2Nty9fifsHx3aVoDQjDib8m2Mi5wQCds4HSrmeloQnPhcfGcXiwhKWl9cwNT0rsNvnC0i5AV4TYTbhcjeJzKlqqqtkK7c8r5xPmsjlctjf35fa8ewH0WgUyWRS3E8I6zm3cI7oBceijm+ylromAJcAnK/hRritoDhhuXpMqcQVZOdx+Dz37bWu7735cq6ap3ue/Gwu0N2hFOtut0uuxegoZ5d8/gLF41Mcn5yIAt0fDGFyKonkzAzCI+OSpKB53OKqwPIO7JTc97od3ladv5/syP57G55b1yJpImZSiPUal6HKoYiNu+ZFvamjUKr0AHQWmbi2cB+LBZAIx+B3++Fq9gD0WhWp3Dl2DvZwlklBb7Xg93gR8bVEge7ntXXaquiCxJXn4hSAbuhMaaErjY5JXwsLs1NYWZrHykwck6NR+D0aXJY9jAnQP5LP8k0MXV/jJGyALllTPSlAH4/y7fHzYwrKr/lZ76vCrqFkrjZAv91yhlWh2gr0fn3v20nAtwH6x8fGj73CBuj9I2QD9MEt52vOnx9urx04bID+sS5tP29HwI6AHQE7AnYE/noRsAH6X++e917xbwXorIFOsCgW7p2WLJYPBOjdurM3Y/3HfTD+fu/5bQU670+rWUM6fYrtt29QKhUxFg9hZHRE0ND2/h6ePnuGXO5CAMXq/BLub94VK3bd6Iga8CSdQuYsDY9bQ3JiBG7NKTXRd7dfYWfvAOFYHJtb97F1/wFmFxahuXy4yBfwbnsHb1+9RjZzLoq9laUlrK4uYmw0LqpCwgyCjHfv3uHNmzeiVqfyb21tDXfu3BGoUW21cHB8LACdNdAjkShWllYwvzCPWDSKjtHERT6Lw8N9PHnyGKn0mdTLXVxcxObmpvxLtSGTAN6+fYvj42MBGaxx7g8GEHBpaFUruKrWUK7W0GobCIZimJ2bw+raKhYX5sQu9iyVxqNf/41XL56jZSrQ793/USzcRYEeDMPpNJN9CUvYxKgwHCA/t9v+79MHHagPUKBvo1b99mugd33Db6wj9gB0jq2WLFqoXU1Uu0bHhRY8aBtAo+NAoaqjWKoinSng6PhU6hEzeeW41kKzY8ClAcGAG6FQAH6fS+pL0yIbDhfKVVoiF5HJXaLaKEjd83+aCvSF5CSmQxr8JkBnGQ8qZ6VeMzG+5r2hxrbuujIG//ytV+n9KUfrccU2qe9tg3LLxl2CKXXNZevmKPDMr9G6zHldC/0OdKlhbUnNrwHljRLoPZb7gzzuPwmgU4H+4jX+5+lbVQPdUqAvsQa6snB/T4Hee779AtYt+q6gtPqvpxb8rYr2VrOkK4kAYNMVu9GoiaqaYJMncXJygpcvX+Lxf34RMM6x/e7du+L0MTU1JeUEnJoT7VZbIDpt1fP5PI4OdrG7tyfjuq53MDIyivmFRTx48DdRo4ejMYHaVKuXqxU06uWeq2Ldbwecjg5CYVq/uwV8N5o1geevXr3C4XFW3EiYdEX3E57L3Owsxicm5PppJc/5g+dEEF6vMS3lepN5xO+X6yFEJ+hmwgD3oUK8VKt3ATTBubimuN3Kup7/ejxyMMu2vl5vy7zI92MSggXRPV5N5izOmy63hqurIk5PT5F6+RaHR4eoVKsIxxNIzsxienYOUzMLCIRCYufu9LhlHhKIzmyHG7XOeweWnt9vZX59qgLdhYb0DkL7jsuHWquNPJ1oLiwFOgE6EImEMTc3i9G4Uyzc/bRwb7vEwp37ntXKOM2cYftgHxf5c7g1DZFQCAsxB+KxqMz9XpfgfbPogkoa5GcEXp/bzbg6EPdpmBxPYGIkgfGYB5GABy5J7DHTYGix73B1h1CVOvPX2WyAbgP0Qa19ODhvA/TbcbQBev+WNWy7+lYsvGyA/vnzog3Q+8fQBuiD29Yft1ZiA/TP7/H2EewI2BGwI2BHwI7AdxgBG6B/hzd1iEtS+ABwiTKJMIAKNy+qegd7mTL+70f7+PXJMxyfZ0Ultr6yivWFRUyMxuF1u6BxabbdBJVnVH9ZWfSK6XzAFtG2tf7gXRoMhgagJ4EdPUsNlo2soUNv1pE6PcabN69Rq1YwNTmCyckJ+LxeZHMZPH32BG/fvUO9UUciksDq8hoWFhbF/rVarQlEZw3W0dERTI6PKvCdzeLVi2fY3TtEYmQcW/do4b6FuYUFAcknp6d4+vQ5Xj5/Lov9BBQ//vADNjaWMTISExhAW9patYbt7W08ffpUQDrhA6E3AXosHhNr9YOjI5wcn8LlciGZnMbWnS0sLS1Ke2y3mygWC2Lf/u9//wtHh0fw+31YWlzE+vo6pqenBcbwPQjQCWV4LiOjVMLHEQ74YbRaojxv64aoGT1eP6Ji5TuKsfEJgUInJ6f49Zf/4M3zxxLPmblF3H3wEKtrG0hMzMAXCMHhJADgkj77AgEUqZKZWGJaMMp9tdv+ECPU572UJQwIS1qaD1XdiXQmh5fbrIFOgF7G8nQC/+vhBrbWl7GYjGI04KQp+i2/7QE37Pfw/O0rjbwlYe75s+NgjWO2QAWi2AYZgboONFodXJSaOMtf4iSVxhEV6dkC8sWi9HEqR91eLzysMewPIhgKwam5Ua3VxXqZSTZGvYCZyQn8tHUH/9xYweL0FJIhDR6rWTuoWDbrZjs64AzRL3pfBp+rtjFUd+qr/u5JSDCjZx359rHV7tcEXJ7vHrMjytvrjb39+u8bx/qI5PVTAPrrsyYev3gjAF0s3MdGsTI/g/umhbuPTgCcg8lMb6nQB/Uqo7eEuDmnyCX2nPyNe+fkWNcBXTdUbW6HKII5X5DVujRlr506Tck88/zRU6TP0kgkRrC1dVdU6FPJJKLRmLIwFwW3Ca7rNZyn09jZ2RHYfZY6FdA8OTGOv/39J8zOziExMopKrYHzTAaXhSJq9TI0JjE4rqE0k/voWDI2NoZoLIJ2qyWuK8+ePcXBfloA+ujYGGbm5qTW+tz8gqjQm80GyqUSLi8uZA7hoG7oSmFeq9fEXYFOKkxGm5pKIp6Ii5V76aospUSuSleolktSl5uxYVKKprkEnofCYSlZwh/N7RYVfLFQlPIKjXodjWYD7WZLzoHX7HI54ff55Dxj0Yi8/8H+AQ5ePJW5qVKrIhSJY2ZuHgtLK5icnkc0nkAkloDHHxB3FAJ0w20i4t4b2lWSmymQlvJU5ix142WoE2v57l/qGfZ7s0HwuWC7riA468y7/Ki1dVyUyjjPF7B/cCj12tkmCcCZqDAxCsRCMbFwd7TdMFiz3eFEulRAKkPHjAOULs4R9HkwMTKCuysjGB8bxWg8gZCpJHe0dbhdqtY8v89wf9rsw+FEVDMQpGLd50XA44TH7RTofm3YzgtQjww9lnze1PRN7G0DdBugD2qIw4LOG1OfVDHqmS2HUrN/E13js0/CBuj9QzhsuxryE95n37dh+kP3Wn53i/2vdpndfvs13sEG6P2jagP0wa3NBuif0RNtC/fPCJ69qx0BOwJ2BOwI2BEYEAEboP+1m0YXoButrlmtBdB3MyX8P48O8evTZzhMZ8TWdHVpCZtLSxgficHjdsFNAWSjCbdLQ0dW363lSdaO5e+08/2SuOQvfr9kIap/PPlFo3fRhkDCxfqrjQZSqRO8ef0a1WoFk1OjmJqclIV4o93A9s47PH36BAcHe2g22hgdnRDwTGUdN9aHpUJwbm5OlHYEDul0Gk+ePMHO9gHi8THcv39foDfhN2kBLXsJxflDC17WNP/bjz9idX0Jo6MxObYAE10Xa/Xnz5/jxYsXYt9LiEH4zfciuDs8PpL3I6ygtTrfi8pFHkNUfqUSUqkU/v3vf+Nwb0cUx7Rw5zEIQvj+hPME6KXSlUB47j8zMyOL8S6NdveSCoJ6oynQUXN5RMVGKFGvtwTMP3r0CM9/+W+062XMLy7j/sMfsLa+gcTkLDz+EODUoDuuLXN1hxOaow0nVblmXVurNv1wi0h/7Tb/OVevsb8QyGke1DoupM6zeL2zKwC9XqtgORnDzw/WcXdzFYtTEYwEnFB6xNv2xn3O4vcA6ENePNOfOOYKJus6f5hwCUDZ6OCq1UHusoLT3CUOjs9xfJLCUeoMF6UaGm0d8AbgCgRF3cva1M1WHVfFAnLZDNz1IuaTk/hpa1MA+vLsNJIhM+lAwtZRrvIAaLCsdKD2NmwEhgbopxlRoK8szOL+0jSSE+PwOWmnb9rRfypAv5lL8NHTNly0KVdQ2QHWo3bC5XSiYxAaKy2yy6nhTOaLR3j55AVS6RQSIyPY3NjC+sY6JqamEA5HRcGuPMHVMfWOgWq5Kvs+f/YMb14+xdHhAXxel8w1q2trohTP5C9xcHAoyVZur0s+pzBBi/MU1e4c/zl/UWHOuYXPURH/7Nkz7O8cSfIIrc+n5+cxP7+AyeS0JGdd5HI4S58id3aGVrMpIHYkkZCxPJvLIZ8vCPCfmJzA5sYdzMzNiqKc5Q7orEKI7mjXu4rzWr2OSqWqlNEjCYyNjiERT8Dh0nBVKkuCSrF0KcdnshgrlvPcC4UC2s2mxIclTmaSam4+OzvD9rP/4DSVQrlSQSRGdf4SllbWMTI+hZHRcZm/XJ4AnJpLyp+0pDzD+5u1SHk70aLrtSBJEtdQrLdPS56GucXqdYHgnPtangCqJkBP54vY21cAnXNtLKIA+sykE5FgBG7NjY4J0Jnwk61eiXX78ekBGhfniAf9mJuaxL1705hNTmFsJIawZo4vumECdPVZs00LeZOLhnQVN6smPR0C7O06AjZAtwH6oP4w3GdUW4F+O442QO/fsoZtV9/KJ0hbgf75M6cN0PvH0Abog9uWDdA/q9/ZNdA/K3z2znYE7AjYEbAjYEegTwR6AXq9VsNVqYRi3q6B/ldpLEMDdFpjLy9jLBFVCnSuqjZbcLtcsoBuA/Qv03IGLzL0h+dcIOZGIC0ww1w01lifvsl65ClRoFMVl5wkIJ/C+OgIPD6XqPxevniBx09+xeHBMQzDIfCaP6wJS5hO2MwfWshyQZ91yx8/foy93QOxTL93/x4e3H8gAJ0Aj8CZ8JyQnTVvqc57+OAh1jdWMTk5jlgsJmCB50s7XQJ0/tCKl++zurqKcCSM/OUldvf3xa6W9rc8/g8//CAAPBgMCBQgQOfzv/zyCw73d+AwdHl+Y2Ojq0CnRfzr168FqPCaCNjX1tcwy2vy++H2SBVnARwC0Wnf7PLItVWrdRwcHuLZs+d4/sv/oFUrY2llBfcfMiFgAyPjSXj9IVG+tRwu6B0q+ZwCrzQnKxb31OW9LdP5Ms3FPsqACDhZx9jooH0DoO9gb3fnuwToutinQwD6jbwlU2XJNCmaUNfaQLHWRjZXxtFxCm/39rF3eo5MvoBi04Dh8iIYicAXCgsUZx8jFPQ0KliYnsJ/3SVAX8bybBLJAOC2iJrDBuhfojMOC9CP0lSgj2F1YRb3CNAnx+Bj4o6VxNYDPz90fuKaMcSma5rU6abKGx1dnGiUiT2BOtugAZfLIRD86ZPHeP3sFU5Tp12AzjGY8DoYCovjiQKdrPXNBDyg09aRy2Tw8sVzPH70b7x49hTtZkOSoza37iAxNir27qlUGnoHmJgal2QtAnCO9UyaOj05gcvtljF/a2tLap2zLXN+2t89QKFwhemZOSyvb2BhcVHOjfMSk8AO9vdQvLgQBfPk5BiSE0l5jvPfq7dvkM9fYnJyCvfuP8Tyygr8AT/O0ueS0EW3k2jAI0lcVJpnLnLIZnMSnUg0KvuFQmFUqjV5LYF7Q693512f3498Nifnf3x4KHMTEwHW19YkmY1uLe9eP5LkAT5HaM768AuLKxibnEUoEoXH5wccbjip7ObnA8dgV6B+LgW6mZQnTUIVUpetF5r3thgfFeg9AL3W0pEvlXGcvcDR8bF8v3A6XGLhnpyaxMSIH2F/BB7NA6fhBjQX2h0gWykgdXaKk9QRGoUsxqMRLM3O4L/ujWJpfh6To0EEHWrc4blwldCC5kzjtPJAfEO05b/iS22AbgP0Qe1+WNBpK9BvRtIG6P1b1rDtygbo78fxaxo6DHd/hps1bYDeP142QB/cjv5QgH5Vaf6p5T8Oh3u4Hmq/2o6AHQE7AnYE7AjYEfhoBGyA/tEQfdcv+C0AfX1x8YYCHY2m1BZVBVdvKtCpRaSlr719uQj0Y7CW+pyL+9ysv9FuoVWt4uTkGNvbb8WSNpmcwsL8LCbGx+ALeFEplXByfIwnTx/hxYtXyGQuxIqXIGJpaVlgxezsDEZGRsSGNpfLiq3uo0ePxT6W9ruE1ffv3cPi0qK8huq9d9vbePz4kdRbpop9ZXkZyytLmJmZFjtd1limRa3AiNevsf1uW9ZKFhcWBHaw3vll4RLbu7vY2d5Go9mUc2LtXFq0E8LTMpfQnbXNf/3lFxwf7sPQWwJJqFKkRTBjsbe3JzbA/JcLBIToUvN2clIs3z1ur4DHeqOBTscJfyAk8HxqehqtVhsH+4d49vw5Xj35BXq9grmFRdx78IMA9NGJJHxBgkYNLbjEOpu2sCAMooW7lDZQ6j1bgf7l+sGnHElqWBsG2i4vqoaG9HkWr3Z2sb/3vQJ0ZZ+u/BR66nOb4zKBGCE6VwVq7Q6aTQcu8xUcptLYTZ3j4PgUe2cXKNQb6FC97PGJQpZ9j0pdd6OK+ekk/nFvEz9vrGBpZgJTAcCrXLOF2gv4dJilQfpWQP+UO/fXfs2wAP04nRM3jV6AzhrohMrW2NP77+DofqDsSp+dCNA5xzNpC4Yql6Bs7em8oWpU0xHk7IwA/Qnevngt6m8qsDfW74gCfTKZFAU61ecq8culfqc9fLOFTOYcL58/w5NH/8HLF8+gt5q4e++uAOvR8TEUSxUBs0yCYq1zJn7xOJwTmDTF5CqWK1lbX5fkK7qYEFY/+vVXbL/dwcXlpdi2b93/QQB6JBoTOE3on06donpVgM/nxUgihqA/KPXGmfTF+e0inxf79q0797C+uSFlD46PT+X58/NzxIIejI2NC/hutlry4/cH4Q34pZSIoXdwfHIqtvZXxRLqraqUShkdHROVebFQkPM/T5/hqlhENBbDnfUNrK6tSmLQ/uFr7GzvSqmVyZlZrK1tYmFhGfGxJHy0btfc0DtOsY7vEIb3WvT33E+BPaqBmP42auxoWR82OHepp1WRA4q9byfpsBQQmtcA3e0TC3cC9JNMDqepNC4LBRhtHQGq+UcSSIT9CHmDcDvc0OCBwwTouVoR2dy5qNBRLSE5OoLVhQX8vBXBMgH6WBj0x3E5VLIQiblV2t0C6DxVG6B/eBy1AboN0Ae1kOFAmq1Avx1HG6D3b1nDtisboL8fRxugf9vfD4bt+zZAH3w/bYD+GW3dBuifETx7VzsCdgTsCNgRsCMwIAI2QP9rN41hAfrK4iI2FhdFgf4pFu42QP9t7csCrQOWIPo+LBDDhOdSp7VWQ7V0hUIui8ODAxweHqBerWJichzzc7OYTiYxOpYQ+32C9VevX+DXXx9jd+9A6pxTCU4wToBO61gu6DcaDVnQp7KPinFCAqrSqQznawmsCQv4/lQAEmCw/jitaGnBPjU1JXCbAJtQncejGpAW7VThcV/C8ZnZWQEh3G93bw+vX7/qqvemp5NixUsIz2PyGDwPWsAfHe6hUa/J+2xubgpsZy31zHlGoD+V6Hwtrd95PbFIBF6PR6C/g1buTieikREkkzNIUnk/N49Gvdm1mX/7/LEo0JPTs9i69wAbd7YwNTuPcCwOp8sDw+lRqk+HAwat4KUGum3h/tt6wefvRV8M1u7tWrifZfB6d+87BujKPp16U+UIYlV8UGCUbbNNJSogIJ3C4Uazg/xVA6nLMnYPj/F89xAH51nkiyVctdoCxNqGgWa7BV+7jYWZafx8fxM/0/Z+egwTfiDIksMy+JgAnccWuNVbBfzz7+df5QjDAnSlQCdAn7uhQGcreM+W20zk6R/L4QA67bKlXYnFt2iA5V8HFEzns6yDzvH96eMnePfqNY5PjhETJfUmNjY3BKDH4yMwOhwneSzTyp3tR9eRzSoF+rNH/8GL58/QajXw448Psba2jvnFRVFVs9RHo9FEvV4T+3MCcM5TBNmchzhHcT746aefJDmLAP3XX3/FuzfvxOVkfmER93/4CYtLSwhHonJN+YsL5C9yKBcv1HHNa+U8RTh/eppG8aqIiclJ/PDwb9i8s4VILCbXyjmL718v5eFwOOH3B0QVH4vFMTo2jsnppMxdVL+/fvMG+/tUwhehuSGJanyOdvic2/h+peKVzFl8bmN1TZIAOMfuHLzGzs6uKNCnZuawsbmFxaUVRBMT8PoCqr8bDgHoDqeGTmuwR3+/dtLmPuZqPcdR617TXt6C6DfakeMaoLc9HhOgV5DKXuA0ncZ5Jot6pSwJDsFAAGGfDz7NC6fhgNPQQL+WZltHudNAqVJEtVZGAAYWklNYX1rC//4girnpGYwlwvCzrjzbiJD961oRvQDdbZ277fzSt7vbAN0G6IPm1GFBp61AvxnJYSGamZJ04yDde/C719j+9KR3KSo2hHHNsO3KBujv91AboH/b3wSG7fs2QB98P/9QgF4sNz59JPwG26QN0L/Bm2Kfkh0BOwJ2BOwI/OkjQMUqYVmjUUe9VpcawcXLtAAuqj25kMcFSdYOpL3mH/dh5k8f6m/yAoYG6AsLoALdsnB3cYW82RIFulpAp+ZMtI+yeCtAZUDN7m8yIH/yk7LAO+E5F97z2SzOU6c4Pj4ScMx+HouGMT2VxPzcHJLTU4hGwmLBzwX/5y9eyuI/F+tpE0sgPjM9jUAohKa5mE/F+MHBgSjHi8VLeDwuGSsItbkP/+W4wbGF9u2Hh4diaUuluNvtFbWhAAKzHinHH76W505oT8t4wnMCbtaNTZ+diXKc50fYzvGIdW6p4ItFY7K+wuvle5ynT9Fq1k31/JJAfUIHAgYqGXkcng9jUa2yHi3kPGgn7/P6xVJ3anpGwAyvieNgoVDCzu6uJAKc7O+gVasI6F9Z38Da+iZmFpYQHxmDx+uH0+0V5Tndbtt6By5nR2qgdyGTucrYdQj4k7e3b/30XVx4NBXoNUOTGuhUoB/s736nFu4WQGe3IEoSIgnoLWmXdEagw4JBpamDGIz1ph0oNw1cNQxkL4t4c5zCu9MzUaMfZfIoNlqo1OuoNVsIam4szc3hH/e38PPmMhanRxRAd6mq8WrkV5tBEwa7Avpv6iLDAvRDqwb6/CzuL1/XQFdG6te1q2Uu/uCK0HAAvSX6344y3FCzvvocIGVE1GME6JaFOwE6rbyjsagJ0DcxNZ1EIjEqbZJQuGsj73RAL1dwmjrB86eP8fzZYxwc7MPn9eDBg3tY36Dl+gKarQ5Saaqbi6hUr2Q8Z/yYfEW1O2uFM1mLjiR///vfJdmLcyPLi+y+2xUVORXo9374EcvLq4jFR+SzbjZ7jsx5WhLQ+LmY18R67qVyCZlsFun0mSiqCdDv3XuAO1t3pCZ7sVCSazxJnSJ/diolTwj03V6qrkck8WtpWZUoqdRq2N7elfmUc6XmdkqCGWE7r0MgOt0g2F91A4l4XCzhOS816nW83Hkh83W5XMFkclYA+sr6OmIjE2LfzpmnpbPbawLyXY0Pk47bEL03QcJsSNJ+bli497YnrQWD85/DgbbHh1qrLQr0VCYjc67Mu6yDjg68Hjd8bsBDi3mD9cypkneKSr/h7KDZaqCDNsIeFxamk6JA/9/uxDE+PopYNAKfs2PCc10ccyzQImkbVNvL6HbzervJADZQvzEu8DMY+x4/97FcBz8jteFGMByX5BOfzy9lENgemWTY73vgcGBsuGHxax5b0b9PH/dun0vv3/3O82t+Z/6acRnu2LYC/XaLHhai2QC935hwPa4PN2J8+Vf36w9/XILDl78+64jD9fvhzsO2cO8fLxugD25HX3P+/HDr7cBhA/ThOrj9ajsCdgTsCNgRsCPwV4iADdD/Cnd58DWKwzEhYqdt+nMaaHc8qOod7GbK+H+fHOHXJ09xkM4ItFxZWMDawoIC6B43XJQhNZpwu6n15NFsC/cv1aIGfpE10/27iQmm+krsbwnFHA5UqhVkM1lkzs+QzfAni6tiAW29haDfj5FEApMTk1KPXBRvgQAq5RIOj45xmkqhrbcxPj4hSm7Wb+Uxy+USzs7OcX52htzFBQqFS9RqZTg1hwBxQmUq1QncCbc9Xq+AcaqY0z80AAAgAElEQVT9qMrLZjKoVlmBWfRrAikINrw+n9ios30lp5JSL92lqaQd3TBQqVRERUgQQkjOBV5eu9/nRyQaQTCgYHy5Ukb5qigtOh6LY3xiHFOT1+dPYH52fi41ZXmNUnO2UYdhdODxuBEKKig/MZnEBK87GoHb7RFIcnR8ItdweZ6G3qiKPe7EVFLAy+T0HOIjo/D6/NDcPjgIcIgvDQXPnd2KrKplWF8Iv+ZCxZdqg9/acT70ZbpfPJ26QohUoNPC/Sybw6tty8K9ipXpGH5+sI67m6tYSkYx4neI/fnNBfUBi+s9qsdvJU6WQ7OC2SZAF39jQ63PdiyIzh5EFSlLbzjQ0IEmgEqjg1ShjN10Bgenp3h3nMZxNo9c/hKXpTL8Tg8WZmfxz4db+MfmEuamxpAMORAyAXpvHERI/K0E5k92HkMD9FQW4yMJrC7O4f7yDKbGR+DX0LVw5+V/DPSoEH06SOKr2w4x0FalKVQVajhFRm5Ivga5psflxFn6DI9+/QXvXr3CyemJlOfY3NwSK/LpmVnEEyNyfm1dF4DOrtVsNXGVzeHt29d49vQxDvd2UKtVMTaawNbWHUnWoqV5Jn8ppUSqtZqM/SztQejH8Z5K8ZPjE7GDZzLVw4cPBaBfXhbw9OkTvH7xSsA7HU8I0OfmFpAYGRPl98nxEVKpYwHohNUBvw8xS51euMTx8YmA9HgigY2NO6Kmn0om0Wy0kcll5bnyZU7mmVKpLMpqbnQ74fwyMjIKp6Yhk8mqBID8JaLxKJaWFgWSB/wBmR8NXRcAz40AM+Dzw+v1SoLAy+2X2NvfFwv7iakZ3Nm6i5W1dUQSYzJHsY+3DCY4MKkAcLfV/ZLNtGO/0WdVQzGt2nss3M3Hrf0sNbq0mB6A7kAbHY0A3QmdCnTWQL8q4SybkSQKJgkwAY2uN5FQCKFgB0GPD16HC164Bc4S5rbcbAMcszoIuTVMjY1hZnIS9+ep4o8gFPDD7eS4xrIoKnHjerThNVojjw3QPzT02Qp0W4E+qH0M9/nUBui342gD9P4ta9h29a18irQB+ud/iLYBev8Y2gB9cNuyAfpn9Dtbgf4ZwbN3tSNgR8COgB0BOwIDImAD9L9207gB0EWdpgB6pW1gL1tRAP3pMxymz0Wdu0wFugXQ3S5Qgd4hQHe5oAps2gD967YoQc9qHVsWuq9Xr3vVVVyELl7RTSKPUvkKtXJFYDEXpD2aS9TdBM/xeESAAxfq9WYLxdIVytWqABEu0vN1Pp9P1EkE14QBVJITMPBHN5os/S0Am68nBCeQp4KOf/M4rVZLFvu5b7VSR7OhdxXnfA2PT+DBfflDNTivxfrixDGK78X3p5qPtZiphrfO0XqvNuu9t1rQnA51zGBArpHvQdU6r4HnzmMUi0UB8zwuHyfM9/n9iEYiCEdi8AcDoriS665UBLjw/fVaBQ69BafLDb/EL45ofAx+KurdHjg1VcdV6s0KSGqbzgxft1X8VY4+7Jdph25AYxvUPKjoTmRyebzc3sHe7jYadQL0OH5+uI67G98HQFcI01KDWwDdMjW+BuhqAHEAhiYZVGK6rQF0eM7XOzgr1XF+cYHt03NsH6VxdHqKdC6PTkPH9NQU/vHgDv5raxmzE2NIhh0IWxbuvQ3Rpue/uVsOC9CPUlmMjsSxvjSP+8uzmBhLIKABbVph9NkGL2IPC9Bd3aMToIvuV+plGzIO81/Lwv3RL79i+/UrnJ2fIRQO4+7WfSzR4WRuFpFITMZzqo/bbUOcR/KFS6QPDvDq1Uvs7e6gViogGo1gfm5G7Nj9AT+qtSp2Do6QzeVEYT03OyMKbs4jHOdZtoOAmfPF6uoqHjx4IBbuHP8fP36MNy9foXhVwvTMjAD08YlJhMMx2Xd3dxsnx4doVMoI+P2YTk4hOTklkJfXQOt0gm/WPadynTXWmbRVKddE1V6uVuB3O9FstqTW+VWlhPOzc1xeFuHx+zApyV1RAf+53IXMMbFEVAD//Pw8RuIJmcd4r1j/nHMbnVZ8bpYcccmc+vzdS2X/Tiv5qSTWN+5gbmER4fiozE+0btcdDoH2TqrQ68O1hxatBczPGjdaRk+76gXozk4bHcJ6pwbD7RIF+uVVCee5LE5PT1AsXMJptBGLhJGcnMT0tB/xYBgBtxdejkXi3NJG2+WE000Lgw78cCIaCiIWCmEySut3H7xutruWfF7lfVdpoJZasSdJYMiEkN/cYf+kO9oA3Qbog5rusKDTtnC/GUkboPdvWcO2Kxugvx9H28L9255wh+37NkAffD+H/c7/5VqGrUD/crG0j2RHwI6AHQE7AnYEvqMI2AD9O7qZv+FSfgtAX5ufx/hITGqgiwKdFu5U3RqsrmsD9N9wG97bZXANdAXQ+31BY1/mj1VqQVlyEnK3IZ7i5iaCLd4pKsA1F9weNzRNLY832k10HB1ZoOeCPY9HoM0f2ntyAZ/HvVZRGzCYOGEe0wLpfD2Pzx9uoioTOMJzNERZLsaZTqe8l/UelrU5r4+PU2Gmt5W9O9/XGq+sc+OxrX2tmFixs8pOWOfRewweh8ejuo/WuKzXzOf5ni6Jh1qE53k2m205f3lNqwm0m6q+s4PW7164/D44NbdayHe65F9BSLzGjqqBbm9fLgKDvlD3e/w9gH5xiZfvtrG3t4PmdwjQrV6u2LUF0K1RXnr9dcFKtldCdJ1KT8IqNXaTsZWbBH41HF+UsJ/OYnfvQCzdC1dlxGMxPNxYwd/vrGA2OYGRgIawx0zruc3nbIj+mxr+nwWg606PeX0KmlsAXW83ZXw39DaMdgsnx8d49uwZ3rx4Ku4loXAIa6u0YF9EcmYafn9QjkOAXq3UkMvnRcF9lkpL6Y7y1RUS0SCWFhewurKImZlpUV3v7R3g5bt3kixGxfX68oKUAGFSFV1LXr9+LWU7OF8QTBOgr6+vizr9xYsXePPqtdRPZ13ytc17SIyMCHjmvrs7O6JCh95AcmoKqyvLUp6E8yDLl9B6nY4oXr8PqyvrWF1bRyyRkEQx/rTaLYSCAUkOYyJasViSmuznmQw0zY05fo4an5A5LXuRkyQAdkWWDmESwOTEhFwH43hVKEqJJSYC8DGCdSaAHRzu4d32tpQ2icQTUnqEID0+Oo5QOAJvIAAXFd4+HzSXBqM1XIJEUxw8+N/1JkYWkiQh+Xg3NjcvgOOIwwHd7UajTYB+hdR5CmenJyiXigj7PJhJJrG6vITFBQfGInFE6ELTVsXMCdANAejKwkDTdXidGryaG24P67nTZacDw3RNcnLsEnpnnaXy3/hWwMtvGgB+p51sgG4D9EFNbVjQaQP0m5EcFqLZFu79WuK3M47bCvTPn5RsBXr/GNoAfXDbsgH6Z/Q7W4H+GcGzd7UjYEfAjoAdATsCAyJgA/S/dtP4rQCdFu4E6FzjtBTohIW3a6AbNOKUx+1tmAgMBuiqbnH3y7yUtFWr2Kp+rFJuWwCYsacVquYgzDbr4ZJ3y+vUAvj17060O20YTtatVXVkdUMXW3jN5VIWu20mSdCanLUwHQK4DdpDm5uy8u21KTfPj2p5WdJWCyLW4pI8JlbPyu9ZNIvm8WjjrhbruY5Oi0i1H6+T221gLtevjKnlefniZR37lslr93zNX3RJ6Vf1gelyTeWe9I3OdUyl9idrSTMGchlcyOcivyboSL2ZMgBX+1JAp9sK9GEa/kdeO6yFO2ug0/a46XSLhXtXgb63jWa99t0p0G+GTwH0bqkHedKCS9JDVF8xLZstBsWUj6YBNNvAVdPAeaGG/cNjHJycSvxcLg3zU2O4uzKH2alJJIJuhDxmtWEboH+R1v5nAehth/t67JexV9VAbzXraFMxXS2LCwprfL97+xaHu+9E/e31e5GcmpX64aPjY/B4fAKSW+02qtU6LguXAsU51LZbTYQCAczPJLGwMIfpJMFyQFTe77Z38eL1G2RzFzLeTo0npIwIgTUh9vHJsdTdptPIxPiE2LjTap3zF8H87s42zs+zcGouTCRnBaCHIxHTwv0YqdQp9EYNiXgMU5MTogqnzTwBeyp9Jsfm3Dg/vyRAPD6SQKPeFKeTWl1ZytOKnedTYWLAxQXqjQaisTjm5ubl+jn15C5yAtbPM1TSO+T1kXBY4LvUdKf9e0eVLWFZFSrxqWw/OTzEm7dvpOY6XVESo6NSTmRqZhaJ0TFEEwn4gyEB6Jyr9A7nNbOTdv8x5z3r8Z4WTB6uJls1EVs4wxqHbwN0JiwxJ+f/Z+9N+9u40izPEys2UhQXUbItybZkZzozq6qrel5MVfVnn5nqnhfTXdW5OCsznYstWfKmfeEKILb5nefeGwiAERSCIMTtgRNJCoz13BuBiPjfcx5OnoUhxlmKN7u7ePLsJzz5kQB9B9d7Me5/+il+9Ysv8OntFDc3NrHW6aBvLxNzXmcE5rs79wr4aQ5eCUS8hpFxbeaclheJuXYQB3o1sn3ybx2/c/zpSAG6AvSmHqIAfbGvcgXo9fq17VfnZSCUAvTFjgfzzX20rlNV13Z9Y/HtWdYS2h77CtCbW0IB+kK9dBIRttBidGZVQBVQBVQBVUAVKBWoA+g7b55ga2tLnDCsbUxXpnNznt3FjDbaMhRoDdA//hifOwd6GEiEOx3orGlZVwPdPupcxqZf0WVyxMLEReZuOB04d+C9BNReTs47FWTqFQbAE0oTJDgo7fNzv0CKVB6Wsz6rc207aC3YjfMRJluoLQ+0K5Hrbtqqm7w6IMDFz01uMk3N1SPbXhQW/E/WNXuD7c5H4ia3znhuW1WXuo4yex6r/tsBAD7IlxEG1lrD5QdFjtA+lXeQPJeavc4FRxevQRSsfh7K/9fH5l7RDryU3a72z+oKAtuHZiPcH9KBPrqEAH3Kgl4F6FV35uT8MQWY7MCVXM4DZgDIqAB2R8DT5zv4/ulzvN3bB0slrA06+PjmBm5ubWB9EKMbVgC6W6gZMaOvEyhwUQD6uJjEZZvodvNmGs3hwT7evH6JZ09+Euc1XehvXz6TyHI/8HFt9Tr6gwH6Kyyz0RPHNtNJGOE+HA3B8+9gZQPXrq3ig5vbuP3BTWxurmN10EOBDHt7+/jhpyf4+uG3ePzd91LLvN8JcO3aNUklcZHnTE0ZDg/R7w8EPn/yySdyXUuo/vL5M/z001Ps7O4j6vWl/Mj65qaUNHn75g1ePH+Og523sj9h6KMTmnIgdKEPk7HErhPgXltbxybh9cY6et2+rJslP4Yjk9jCN8E6B2R1+33c+uAj3PrgA2xt3uAIHwHur1+/wuPvfpRodtY8FwzsmYSWHsupdHu4ub0tLvi1tTVZ5osfn0hE/ePvHuPgcIi428Vg9Rpuf/Ipbty8JfvS7Q+kHAnTVIq4Nxm8xoEzuRkA5/qbG4TnvpuzzHy3y5s0nSeFynf97OEtaS4CtwuJcB9lKXb2dvH02RO8fP4Uo8MDrPdifHb/Hn71i1/gF/eAW+sbWI0iDCpfkzSj8+yVFTmCHIiYZmOewJvt5S9eWibcTNybkmtTHnF6+jn+5KMAXQF6Uw9pB7O0Bvqsjm0hmjrQa+/Uzs1FpAL0E1zIzsyiAL1eQwXoCtAXP7pql6AAfUnC6mJVAVVAFVAFrrACCtCvcOM7pyyAgHGY89RAtwCdDnTWoZzUQGf9StqVjka4axnK9n2s+eEVQZWBFrOQ2IHt8oE3H3oLADZR6fZXW5vbwHMB5HzonWUSK1v4OZJiXNYFn4XgLpKd6zegms5384DdQXWeU/iaddEbyG5cbOX+VXIf3XZXoTjrqzpH+zSEn0B7tyzjOJ+4z+oeYMkDdbtO83CdenoovAlEKFi7l+63PBM3nYuAT/IUPnWyzVlCBiZgs76sRNdWBjd4AYIiU4Devvs3ztHuoS7gc9CD5x+pgX7pAbpwAWMfNUjL9ctpuOQYtzlqchP3QEjmBfIjhYekAPYPc7zZPcTeeCygsxv72Bh0sNLvYrXjI7TpFlODe46aTU6xJ1zuRV0UgD7KK/3JpnjIFUCRYTQcYn93R+pev3z5Ars7bzHap6s8NdHcfiSDtPwwkO8eQmfDUH0BsHEnxur1m1hfv471tTX0uyG63ViuOwiwR+Ox1Bl/+fqtxJ8zir1IkjJ9xQ36NKkp5vuIju7r16/LT4Lp4cG+RMHv7O5hlGVYWVnF9Y1N+ft4NMT+3i4OCLQPDyQ+nYPOCOd5rmf5Dg4GMKYqXwYCsB76YLAi9cYJwQnG+ZOlVJIkE5DNdaxv3rDbMZD9574zVv7Fy9cC3gn9uY/c9kgAeldc6RsbG9i8vo5Op2Nqxr/Zlf1+9fo13u7uIclydHo9rG1uiMu9NxjA4+BGus/zDIedXgn0yzImFvCzz3EAA7/3+DcZWDe2pU4I39PJ77xecK9qDXQmxPOskxHMRwHSPMPuPgcHvMTB7lsEXoGttQE+v38ff/fLX+BXn/i4tb6O1TBEN4NcT7JHEaDbK1IwRYSfuWsBB9A9+0U8SdiQqUxba4j7XCdIBegK0Js6SrtrLQXoszoqQK/vWW371XkZhakAfa6vlGMnUoBeL48C9OZuc3amrUtQAx1QgL74aUuXoAqoAqqAKqAKTCugAP1q94iJA93Wyy0ypEWM/TTHgxf7+O+/e4Rf/+73ePTTU3nwe98C9C3WQGe9aD6qTMbykLew0dqSCjwV13XUB2QYpvqDWvc+SVt1FmiDG6ZMpw5IW5u3cUObWPeykqn8zf5bQLEBZz7jx32CaRuR7h5CMzrdbqjczNg4dvek2pVXnwX4dcDbxMCayFg3vwBs62J3H5YRsdVpK9HwTrfJQw264s1jc3GO1/Su0uBWakOOYx64y0N493kpr9HOxdVzuYwndgMRym2wa5taqyyDcN4dYdMtbfbvEvZ/6TvtHPftpm44Yqp9sjJJ6UD3YxzkPp69eI0/ffMNHlQi3P/1H3+Ov/viM9z78DrWe24IUCUSuDDlA8oO2/qgPasZHFoyhQ1mt18GskyBpspxaac3rUlHKTDOCNLHAuLCwBfXOV25MWFo4EDqJezTZ9V8NevlYAhG7L8+yPGXp0P89j//jP/5+7/g8Q/PsLW5jp/d+xh/f+82bm1toBcCXj5xiFcX51JAZleR20EXU244jiJyA4NcyRA5aD0McwunBXDmthwHe1sm9c/TZCTweERHeZqiIJiVLwyW43DXCQZAC7StlN8Iwwjx6iY6cSzXF56XC8BmXyNYlmvXLMM4SQWmE0In2dCcfXiu9n0p38DztisBQuc74TbhuoDw3MNoNDaQO08QRTF6vS7iOJLvwSQZYzxkHP0YWcbtj03pEkaKR6z/Xsiy6C7n54xzJ9zmsnk9NCToHxKec3BAAe5TxP2Ju4g5XRxJuRCCaxkUcDi0TvwCHLAlg9GY+MJyJoT2nRidDuPYqV+OcMTtH2E4HGGfTvvxCCxHwrrnXI8XBEjSTI5ZOtCHLNFCuJ1Tu1QGzhmHPLWnIz2XadlGAtDzsbmWI0CX6cznmStjQiWqfYKXBxyUV3hIuV95gdE4wfBgF+n4EL04wEdb1/DF5/fxi599jn+63cH6tWvoxXEJymXw2sx1jZxVZKCaq7RiStAcvQKanH/0TPTuE5cCdAXoTb2kLejUGujTSipAr+9ZbfvVeblPUoD+7u+Td02hAL1eIQXozT1HAfq7jqpj/64AfSH5dGZVQBVQBVQBVaBGAQXoV7tbTAA6H1kSpFqAnuV48HwP//3LR/j1b48C9M0NAvRI6lIWAtAjCyAtfJWnl1V/41Gdz+7C+OK2efuHMsvdV4k7n31y5lBd3ec5IfTiyLTqJJ9nD9s9tDnmZq7lplOfutesO3+efbgQ0xSmVu+8ryZ95p3fTdcU4R5aeJYGXRxkPp69fI0/fv0NHj5kDfQDfP7RJv71H39WAvQ1Aeg8h1UarjBJDeY1cdy23caLOP1syoVz87q0CffzIu7bRdzmVMLLPbw5zPDnp4f43X9+hf/55V/w/U/PsbWxjs8tQN/e3EA/BIJsUqN8nv1NPQPETf+3aR5ykLqyGAS3tmZ24WGEcQnNBaDLYC2mGBj/MEF6wXOCQebIxoTsLENSHdBBKB5YsGs96Kx37QcY+R0zr0sNsT+nUlYE9JoEkTyeOKOr+8t+G1ondrXcR+T3BFIbgGzm9X0gyxKJmee+EJy78iBFNihLnnCbQjro6e62IJrzB8FkwA0TSbhuNz/3kyBcxqxxvwLfOuaZBFPItZQdYoakyCXCnEB8lOVIOCChyJF7niyTUD4ehUjGCZIkFbf3OEkwThOkGW3bdJ0TYI/lczq3R8PdMpI9L9Ly99DVJbFIujzfBeOpci3ue2u6hItJlOGbJU4KDsRj6ofHvsc8Ah9IRyjSEVZ6MW5vDvDZJ3dx75Pb+PvrAVZWViQyX1/vXwEF6ArQm3pdu2tmdaDP6tj+Xu3ooNqyDdwgpcpKlnn/3KbtZYBVi9FKbZZdF2v//s+SZo0K0BdXXgF6vYYK0Jv71jLPc8f3aHWgL37E6xJUAVVAFVAFVIFLqIAC9EvYqC12qS1Av/fJx/js449x4/qGONAD3jiPU0RRaCPcqwDdPTavv7s+uwvjFgKds0nbPXxY/sYf9/Cktn3Fxb387Zp3DU0PuZoA96z7/F3raa3PuxZ4zv8ugyNatK+rN7/objUdF2GeSzJB6kfYJ0B/9QZfEaDbGuiff7SOf6ED/Ref494H13BdAfpUU8wC9NljWs/hi/bcdvMzjF8c6Icp/vqEAP3PAtC/e/KiBOj/cO82CNCZEMAo7DYvupQnL1cOw0ORW3BuB8W5MTJeblzYdEObgSfm9yJPjFuckdz+xAE+JNgty3swWtzAZgZXSHltG2fiPqdj2lxFVEpvmBAUeVWPe/5OYF/34nUuI9sJfgmzHdRmjLyLeodnapWb+PKsUpIkKdcTF91yve67g20SBmY5fI0FuHMggY8xYbKtGc6/G1c3cwQmLnqnBz9Pcm5fhjTNxL2e8HdGr4+Gss2E4ay9zhrxo/EQweFIHOt04hvtrSYUnk5u1pSvlFSJkkQs4zwnmtIkBnwRYPMn3f2ihzj1PayEpoQJtePnTkMZCEBnPEvDVAY1UAG2AodS8Jzr+3TOB9IPWCZo0Ilw81oHN29s4ubWOjY7qTj2uVynZ7VMTJu+q9O2V0ABugL0pl7T7l5DAfqsjgrQ63tW236lDvSjOrYYo9z6S6Fd+7RbvAL0er0UoDf3o7O7x7wEAL0o6iPI2h22OrUqoAqoAqqAKqAKVBWYAujDIXZ3drD79im2trawvb2NwWBQPjxTt9nl6zsnAej3797FjfUNiVU1DvREfkduY+AlWtMWrxbnWl2Ee8sn+5dP+hPv0TJvcNtuVBMAbbrpEXi+zLv/tjsg09f1xXoK3Br+lzGz0xt2djeFJxJo7pnatu/SAXrBGuhAGnSwn3niQP/TNw/xLSPcR4f47KN1/Os/McJdAXpdI9cB9FloyfkcPJy7o+iEJ1KA2mceI9wtQP/DV/hfX/4Fj398jk1xoH+Cv7t/xwD0iAC9xWgWW7t6smHOEUfHcxWsT5xyUd43wJw+Y/6Uczuj1l0IN0teyElf3gmTalztgEqagyeg2QFxA9U52Sgf1epUPX9Wg048W++85pGzRLlLFLl1S8tmCUg2IFhKz8g0JpbdrKMwcfG2zEmXRWsc9Ceut/XDOS6Ake5czljqiHPgToBDV5NbyqAU4hYfjUcIw1jAt7jH00Ti2+koH6bGXS5x7qOhOMcZqZ7mhPImsj5JzbT8LM4J980+GdBt4ul7vY6B2wTXvo847ggkvy7Ofh9BGMg1G3+a/TcacH5ZhnzuYyCw3UD1MDAQ3cD1ybvaFjzXUipGuGdBBD80EfURQX2eSIT7WgfoxRH6vQhxYAYq8OUGGihAP9Gp4UQzKUBXgN7UcdrdZyhAn9VRAXp9z2rbrxSg11zNtLusa/Xd0K59Wi3alOiZud2uu59ot9TzN3XbY18BenMbnt2zkgLem93hEg+199FxNcL9fais61AFVAFVQBW4WgooQL9a7X3kJt8Et0v05jwR7vc+/hj37t7BjY1NWwPdRbg7gC6PQlF4fPN3PpWuHwR5dhfGV7vNT3PvDTo5+joOoJ/G0Im2N/mN21NzQ+8e5tfp1JJHtYo2PM12ObNlncCBvsxtDYsUgech8S1Af/Uaf/r6IR49/Brj0QHu317Hf5Ma6ArQ69phFqDPwi33dz2XL7MXT5YtDmaJcE/xZ3Ggf4V///LPePTjU2xubODze5/iV/fuYvsGHegekpYnrClOLqs1sFxqcdvfy7YuPERZX6YSgGshOYEuPcjiRfZz+BxLZ0/6h6G5FjAPGI2rXeb1qs95JmUS0uKwnN6p4ECrbN1MmZDIuq1nW4MQWWC0/bsbDJr7E6Bu9tYTxzSnc9M4sM91xWlaOq8ZVS71xItCoDmBOYk1Ybrbxp2sEMjO5RF6s1453wmBeZoiFXg++Xx/BKlNToiepuMSjoeRg+M+fK+Q2uYE2b0oNQMZWS8+jqR+e6cboxsZOB5FATpRhG63i16vh+uZAeXGTW6c5WbwALffwvWAyQGMmvfQt4PdqsDcaWsc6JO25edsORdPnzHKnn/3PXQCVgcqEAdATybyTHqRVP4xfcC1p55L3s+5pHqd4xIZOHBjd3cXjx49QooIg9V19Pt9dLs9hFEkgzFYgqCujdpek7XZy2Uu21ykzV+aZXZb3gWAltmfl6lLu2UrQJ/tz20hWl1cedkGGuHe5nSxlGnrjoeza5+l7OKRa63TXosC9HpFFaA397Rlfn8e378VoJ/28a/LUwVUAVVAFVAFLoUCCtAvRTOeeCfaOtA//fgT3Lt7F9sbm1L/M6SzaJzK7wUd6OI8m6Q4Sz3PNjWyT7wnOuNZKHDcQ7Zl3vi0e7hnlDmN7REY1GJIci414ogTfYsAACAASURBVM+iZc5mnV5LS7nzpi5rayMB6EAiDnQfz1+9xldfP8C3D78pHeiTCPcVrPeAQGugl80xC9CbShssq/10udMKkDPyG5YA/W8/7ZcA/fFPz7GxsYnP7n2KLz77FNtbmwLQ86Lewd2ka5bWgyQ6qstzaGGmYV/Is8jCcal0bT9n3fDEOrUZZe5cRwVSIarmhGj6FpG1jySxddLlb1VHsvl8th/Obn8JYCUF5+iLoLiMbbfucs6ThfZ6pQr0WZ+8YF12us39Mr5e9iNlBLq5vmEMuwwCYFw5PKlDnhCUE5pnBprvDnetm3yEdDwsneaE6CnrkmcGyFf3kd8vEn8fMlo9QhQG6MQ+ut0YvU6MThTK53EnQjcO0OnE5t9RgDgO0YkjdMSJzhrtHqLARxzx7yFW81D0FxBqI9uleWyzsEmql2uR/NskAlijuPw9y0y7umndIAPCfXlILhXvnU5A5DOgqEAgkfEU2L7DeAqe6/H+fhVwx40CdAXoTefU+XqkAvQ6/drdp2gN9KN97agm8/XH059KAfrimipAr9dQAXpz3zqN5zYn67kK0E+mm86lCqgCqoAqoApccgUUoF/yBn7H7jUC9DTHw5f7+B9fPsZ//OZ3ePTTM6ysrOCTu3dx7+7HuLG5ZWqgF0CQ5+YhsDy8ngB0utDNg9SjD6ckoPUKgcVL3ctqLejvYY9bgOxj+1qL7ReA3mLXxIfZZoYWyz6PkwpAr3mJxA3R/W2ase0+R8iY0iwO9IPMx4vXb/DHrx/g8bffYDw8wP2PrksN9L//4nN8+sE1bPQLBeh17VfTdmf3YKNtL7hc06cF8PYwxTdP9vCbL/+I//j9X/H9s1dYv76Bzz67jy8+u4eN9esS4R6mE4A+FXvuBrkRHIs8pn52nlW/qydH5vTDY/Fpy4kwmapZTqhqapXnhQPZdvkuxr1w8exmfi6HEJrA2SzTPjAXx50B2dVzR7kdNgZell515zVwMHHu20EArvY3N2nsmxrrfHkwMfJ0jLM2OuE5T950mZu66AYOp3SU5xmywsStE/7z98PhEIfDEQ7HY3GVSzz78LU4zccE5ulIIuTZDvxJmEyQHYQ+up2OvK/1YnTiGN0O35H8JBQfMO48CsVNbkB5hDAK0e/2ZH4ZzEjnuH3HrD1vy8b7yAwA9zx0mAbkLr2c3LLz9W09GRTh6tAfcyxVTuTyNWDbji0bsH/ljIPn/LbUj6w3vlwH5wXbGwXoGuHe1GXbwt/ZcdLloKdjrv0u2OHSanPVgV4vV9t+1e6Oq1UTtZpYAXoruRruAzXCvU4YBejNfevs7jMVoC9+xOsSVAFVQBVQBVSBS6iAAvRL2KgtdmkegP7vv/4tHj95LgD94zsE6HexvXUDcRjBzwuE8gTbvi1A5ybk4kbXCPcWzaGTnnMF2vohlu2wPudylZvX7qHZ6e1VUKQC0NOgi4PUw4tXb/Cnh9/iMSPchwe4R4D+X36Ov//F5/j01jVsEqC785bbjKIaWTu/U+309kKXpApMFGDM+s4oxcOne/jfv/1P/McfvsaD755ifX0dn3/+c3zx+X1srK+hF4fojoa10s0+lJpEkVaj1Cd1z5uO37E/cXx7voHlbgyNmWcSz80NCS2vrq7fRblPR9ia6I6cGd/2NQ+QyMLJ+mZd69V/u1IEQ481xI3LmjHy4qrP+W9mjtt63rmpg04AP8yAEeuTj0cYJimGwxGGh0OM00ygOQH6wWiI0WiMNMnQ8/YmDu4AAsfpImfsOuPW+90uojjAoNfHoN/H9mpHPu91OxLDzgj2iIA9YnQ7HeU+4tCTOuUGRjN23Yw7CAJI2ob8bpNSzPfVZJCAj0r7To11qta4r/x+gsFfE47OUH/j0Pel8ID7NqymBHT00D5DBRSgK0Bv6n7trtnUgT6r4zzfV9PzqAP9aF9se8e1vJOpAvTFtVUHer2GCtCb+5YC9IWOO62BvpB8OrMqoAqoAqqAKlCjgAL0q90tjgPoD17s4//9/WMYgE4H+iru3rmLTz/+GDc3tuQhsF8UiCS2mbdGzn1ua6CX0ip0urS9rKUjWx6un+Ch/HnRr018O7f5KrnPzf4Sos3vKaeey+wOTMcgeEq8CAd5gOev3+DP3zzE40cPjAP9w3VxoP+dAPQVAeihRrifl8NNt2NGAaJHOtB3hwToO/jfv/sDfv2Hv+Hhj89x/foGPv/ZL/DFzz/Hxvo6unGIlf2hdU6bBAj3UH/KjV61DrKA99TxO1uzogpagXE8gbNZJaUgr4Bz/u5enbGNbae7+0goxdF6Fxl6ZrsrMe5mPhsNP6PPmNbrmsh3wm8XRS4OcLuto2yyP4TqdMKnaSZ1yjkPY9nFTZ6MBaLvpLnA84ODAxweHsp0rBtdTdcwceemnvhasI9O3EG/18PqoIdrq6tYGfTRt5C8T8d5FEkMe6cTYTNOZWAiI9eNm9w3cesS9Q744lonJLfXVEwMcCfQI0DctWX1fDwZkODSgkQwW3rHyFlxozeU32k6MKd7x7sP36AK9N89uU5xygooQFeA3tSlFKAvdrApQK/Xr22/Wu4dwvxtrAB9fq0azyk1yYNVXdv1jcW3Z1lLaHvsK0BvbgkF6Av1UgXoC8mnM6sCqoAqoAqoAjUKKEC/2t3ieIC+JxHuUw70u3fFhX5r6wYi60DnI1l5oO0cZ/YhrItwdzVNr7bSl3Pv5Zn9/Ly0rB97UdW4avvbtp0Kj7hsfowi/pI2/aflBgUysIcAPcZh7uP567cC0L97PAHo/8wIdwHoq9js5wrQW2qsk78/BcYlQE8EoP/6d3/Ab/7wN3z70wtcW1vHvc9+jp//7HNsbGyg1+1icDAUvlp1X08dbhYku88C1qYuX/ZTj9HbBLYWyFZgay4fG8BNgO7Wk9nluOsL93mUuproHryCNcTNvBLfXr4nW5BiUiN76uFqBRabec3rwLqtJ5+5gHqzDgfPGcFOQJ4VIbI0RZalSDO6yBm/Psbe3i5SOsxHIxweHggoT5IE+9kYeZbJ9AVj6q17PQ4DcY0Tjq+sDLAyWBH917u5RLP3e32s9LtYGQzQ6xl3OSPZ48gX1zjl5buPRAb8yFvqhZusenNtZRWypXHkg9wWZLfXXEYFKaJufh45uVYBerUnTNp6+gu93eDHau8xjnNb3/1or5JPgpryPu/vaNI1KUBXgN50FLSDWepAn9WxLUSr+/6bJMNIlsvUKpYJltq0fTV1Zp4zaptl12kyzzqWMY0C9MVVVQd6vYYK0Jv71jLPc8f36ALe653DJT6eWPyAetcSPK96wf+uqfXvqoAqoAqoAqqAKjCPAgrQ51Hp8k7TBND30hwPnu9VHOgmwv3unTsC0G9ORbgbfcyz2krsaxmFHNQK2O5G+vK2wUXes7bw86I7sq/a/rbtm4WX1gL0ppvgZQc0elnOkGOMvY4AdEa4f/XgW3z/+AGS0QHuWQe6AvS2La3Tn4UCDGRPiwJ7dKA/28FvCND/+Dd8/fgJ+oNV3PnkPu7dv4+tzU30ej2sJYzOthHldEXTuSxx39Pfye67mCUPytfUyY7f60cBekGAa19Z5QG/caAL+kX180Ac7mZ7UFTd4vUAPfPN85/ZOHZ3Ppl1L40KW6u8AvM5TRiGUsecENxBcgHiB/xsjNFoWP4tGY9xODwop09S4z4ncC/CXOqP0zHe68biLO91OljpEY73sHZtRaLYr62syN+u9wN0oljqlrNGeRh6iBjBTnjs27ctC0oFOsgb3fXG5T7zOI8aOud/9e/UtyYNxDu25rgD7lUM3s7AUt06k0hk2rX6eXXp9VeGZ3FkXc11KkBXgN7U89vdnylAn9VRAXp9z2rbr9SBflTHStjPqX9xtWufdqtXgF6vlwL05n6kAL3dMTYzdbsL+IVWpTOrAqqAKqAKqAJXRIEjAH13B3tvn2Frawvb29sYDAby8JEPXOlCOruLmSvSIO95N98F0P/Hl4/wH7/5LR795AD6XXx89xPc3Nyo1EA3G10F6BNQ2ozIlnmj9p5lvLqraxnBLQ/Sl5nZveyWaLu/F3lfT6Bl7o9ReNUat/bc0BAF7LPe8AnWM+8sfs76uz5G6OCwMBHuf/nmW3z3+CHGo0N89uE6/vkfP7cR7qu4oQ70eaXV6c5AAQJ0Hl17SYpvn+3hN7/7T/zmj3/F1989RxBG2Ni8he0PPsDq6io6nQ5WWX/a9+X6jddxfPPfhOvVqHG5tuN0BOhyQE470cWAXn7u/lZgMOqjEFhLHm7dxmKKZv1rk0XhIDuvCQjTp64hC8apTyWgS11v9xr5I/l1FqDndiZ+LmDbAfPc/JvAm4DcgW/3O53kw+FQIDqvfQ93CpmO7zzn1nFZeekID0IfcRwLNGfd8V53jEHfRLGv0m3e72HQ72DQYR1z1jSPEQcB4jiUWuesqx4GkLcbj8C9C4Vvm7I3pm65OwvmyK17n/NO9r3qBJ+cMT0vKbVykNpgdoOmzfUd28K8Ok12mqaT8NFT+fG9/riTeeVvbjNaJsSfwRF3uVepAF0BelMPb3d/pgB9VkcF6PU9q22/Wu4dwvznd3Wgz69V4zlFI9xrpVGA3ty3zu6Z8yVwoENrJC1+1tIlqAKqgCqgCqgCMwooQL/aXaIE6DmdZ+ZfGTrYS4wDnRHu/+vXv8HjJzMO9M1NRAFroDOGcxK0VlZALpNFGdV6tTW+9Hvfon2XCUsFGFQTbecQvq0DWkbQt7HRt6wJXro8p7a9qtqsgvU7LIDJMS/hW2Y+s78m3lemcBHKFZIhD4rKz6Xgbrk11bjk6ibKcc/5/BQgFZ95VW+Cqw+ifCn9YCauIiK3DeV2220QMCQ1jO0K3C+yiUd7l+8buDZCiFEe4NnL1/jrw2/xw3ePMBru49Nba/iXf/wC//Crn+P+h2vY7LIG+myHdlHK9euYo5vpJKrAqSjACPcsL3CQJPjp1QH+8NVf8J9ffY2/fvcUoyQFgi46g2uIO134YYgImUBzllsJghBx3EEkQDiGT6geRYiiGGFkBkl2PNYKN0eS7wdSf1vqeRfmGCijxSUOnZcLhPIcXBnAnHMk09zU6DbWdyL8snSHObImtdjdLKw9bv9ijmN7XB/muQHbRYGAyyxgotclQt3A8jw1wFwc5gUj2I3LPLVu8yQZYXhwiCRlPfMRsmQs2xX4AYo8RJEbd30kDnEONPCxttoVl3m/38G1FRPL3u12sRocyk+6zFfoPu92pIZ55HtgjHtErWTQgqlVnvmE8aKAaOdek+8d+UapvOwVlMhYD82nO1KVcFed3nYwgwmAL2dp7fhu8d0+Vwdf9gXAXBuhEzkFmgD6w4cPUfhd9Fevoz8wfT/kOcQOtKl7qN0OjLVrg2Uu21zPzV+qYHZbZlMwjrv2abfX7556mbq0W7YC9NnWUoBe33/b9isF6Ed1VAf6u8+NZzlF22NfAXpzaylAX6gnqwN9Ifl0ZlVAFVAFVAFVoEYBBehXu1vw+SgfwYY5nUzmATgB+n5a4Jtnkxroj548MxHut2/jk4/vYHvdAHS6qMyD7UIeEJfeNMsZCccUoF/tPlbdew64WOYzdCYK5y1sbQJwWzSPcVbOP0chnX9+CsG6unRATr+qyR8z65aHv0e3Z/ohlXm4yRtRL5+2e7rpCMAIetyNfzm/gDDzcLl6I+tcn9XtdADdYyPPvOoAOqf3c9YRNtPLWuysPKfI9toaw25xuZT0MrWT3Yu/N0bEhymyPMHYizAuQjx7+UoA+nfffoPR4T7uf7iB//Zff4l/+NUX+PTDa9js1A/ZPrub+BadUye99Arwu5op6OMsx5v9BN8++g5fP/oBf3n8I3b2D/H2YIxxEUlB7TQvkGUjeAS4BF8wwDyMYnNsEfYGEYLIuNIJ0PuBObvx+AsCRo/TQR0iLAKJfw/8EFEljSgJPEQR4bx1PNtjkdeVAt7t250/+PkR13jl3OLOK/zJV1JEpYucpxXnLs8SA9AJztPRWBzkXPbYN65zWY+F71maIE9NNL0B8YW48/leW1uXbadjvN8J0e2YuPW1lRjdToTBoIuVvo1q73Wxmu2aAQlRhG4YIQoDcZCLcV8GE1YGNNFxHxrArelNl/7QvJA72ATQHzx4AIR99FfWJIWs2+0hYBKZAvSpaw93Tqleixx37XPanaQdjGy39nbLVoA+q25biKY10Ov6Z9shzu36eJup646H8jMpVzN937PMewYF6G1a7v1P2/bYV4De3EbLPI6O7xkFvFcXvAY6itZjZt//0aJrVAVUAVVAFVAFLpgCdQB9f+e5RrhfsHY86ea2BuhSA/02bm5syYN0PjTmo3nj4fBAgOliuo3DtY2346R7ofNdFAUEiC5xYwVXt1hB2+0RrFOz/NnluEky1n9tAfS9PId3BKBX4LWtG1w+sPWYgX4UWM8+7ClvQkuTqHWkO2d3pWZwtXkmUbtHpxcpxG1qwLu8fOMQL7fPOeFnpnPTZzUDBqrQnNBs8pCqQOFzQHW1drL5eyNAD1KJRM7DGOPCx9PnL/D1g4f47tEDpKMhfnZnC//6X3+JX/3sM9y9tYKtrgL0JR6euugFFTAZMQwa9zDKgJevd/Ds5Rt8+9ML7Owd4M3uIfbGmbiw6UjPi9RAZtbwLjzQ6U0HO4Ezl5UKZDZvHkdJwTrpngXoBowT/nYjE/lOV3Qkg23MAJc8NtHwnM6dB9w5wU0jzmt7TqjGrctxbdMxuH3uoWMVonMAkgPi4jwnHE8z2vBlm+kqzxMLzIsCcWAc9y6qno5yQu6Ohd6E5lK7vN+XGPubayuIGLfe62LQM9A8Zmx7GCKOfHSiADHrlkd08UsevXGY041vy9bQ9+3lNivDFH43rwLIAjr6JwkWZ/cwcMGOp7NfSgUUoGuEe1PHVoC+2CHfFqIpQK/TWwF6nSoK0Bc7Npc9d9tjXwF6c4uc3TVzAe/lznB++8Oye9UJlu/NPDA6wSJ0FlVAFVAFVAFVQBWYUUAB+tXuEscB9AfP949EuN+5/RE+vjPtQDcA3TxQJkCXZ8cWpMvt74W+Ar3a/eOy731rgC79uhKP7mLRHT+2Px1CTj2/lSM+pE+0ZgSA3JBzvTN/K/wMBSF6zYvMavZBS5EzPnkCvjlbU7w611dGtpdM3EYDT4FxA4vM4IUIhRcY6G1j4PnTrINvF99sNjjzMuRshAood6Z9CSTm/wj43PIqscbmIYVZTuNNNiPlkSMPYoxy4NnzF3j46BGe/vgYRTrG57e38M//5ef45c8+wycfXsNW16stGnZ2N/GX/QjU/WujAI8DqZFtzyujcYG9wxFe7x1gOE6wP0wwTAqkWYaMgDlJwbrfo/EYSZpjNBrLv/cPh8jyTED6aMx64WOZZ1dKjhsXelFMamfTvT4B3OVBB+aU81/2yLbuchOtbj4zy3NQnC52F/XuwDJ/EniX4LkyQKnwDssRS9XrCEalu+kFZgeBQPxBUEjcdK/bQxzF6HZjiVnnu9vpoN/rocvfu13EUYS1OJd1M9K+G9NtTzgOiWRnBLsp/U49CgniyJmMYRtM9i83JShCW//dhviUlTjywJyb3flDzyNtertOu2wFFKArQG/qYwrQFzv62kI0Bei1dzH1I5YXa5oTza0O9BPJNjWTXFnOhqjNpIktvpazX0LbY18BenObnd01swL0sz+SdAtUAVVAFVAFVIFzqIAC9HPYKO9xk+YB6P/+69/CRbjfuX0bd29/ZB3oJsJ91oEuj8wVoL/HVrw4q3LpBEvb4pYO9/YAvZgwbLsu50TkPklEfWXASOq3BOiFj6CmHmfTDXnuJ7UA3UUnVx/6mN8NyBYwbmPdq23hopPd+mbnr/69Op+bPkMMqSJuHe2z2+2W536OkSK1jnu3bDBm3kbNl8uxDllCwallVKITa2+0fUYo56wEjaQAXr15gx+fPMGLJ98BeYIv7tzEv/zTF/i7X/wM92+vY6tDVHj0dXY38Us7UnTBF1QBO5RGsC7xbJLzXdCUjSQrkGSMOmevF6M20tSC8iTDOBljTIhOd7oA9BRDAegmAn0nMaBcotIz1hbP5PO9/UNTY5x1xa37m/KNUzNfNZqdvxNO80VYzgEwPG4dRHfHkjtHVR3a1dh3fh5EB2VEfOhP3O5d1nD36RSPBH7zTRC+6kN+F6d5zJh2/i1CN+Z0kTjKmTYvNcoD4JoNzOD4nmr8euxKIpducg5aADggyr3ckKCpQYIV97lcB9WUs+Dnej65oAffJdtsBegK0Ju6tAL0xQ72thBNAXqd3upAr1NFHeiLHZvLnrvtsa8AvblFzu5aWQH6so8TXb4qoAqoAqqAKnAhFVCAfiGb7dQ2ugmgH2QFjAP9O/z7r3+DR0+eSy1EAegf3cHNzS3wgTZrKktdROs0Lx3o9rmUOtBPrakuxYLaRqy33WnWNOd73pd4C1tErNPtbeqaG3ul1At2segzAJ1/S70AWQW6vHu7jOdx8rJu93Ibp93mmU+g3xDhbh3gU25wbotLGXYOcYIuC6ZdnDPdqXRXImONcgO/+F1RjWAWCSwoZzQ0a7ePESCzLvnqtOKalc2cuMY5b5KnEkhtDObWuVqNkxfHvN0//u7+qzrcjwFSHkxNefph6R4dDofYefMa+zsvEQbALz/9AP/nP/4CP7//KT79cB2b3UAB+rs7qU5xZgqY4786GMYcVS4ZAjIghcejPTuxHLq8Rinj0Hk8AGnG48oc1ylhO4//PMdeapaTyTII3FNxru8cHIpDnQA+TS0MF0CflPBdIt3teWI8HluFJqkTuT2WTaI7AbZxjROEiwO9UivcQfVOJxOALpHsME51/psx8uIc5+/u776PAUe/0BFu65qHgYmkJzBnlLvTgltF03gXPP8YV78EedjzrM/kQ3fe5mgEG0Of2G13iTu2Maa+D+QfrjTGTF1U123O7qHgmXVcXfE5VEABugL0pm6pAH2xA7YtRFOAXqe3AvQ6VVrc4rbuxO2O+3aLVwd6vV4K0Jv70dldK18CgF5mgrY7TnVqVUAVUAVUAVVAFThGgQlAH2E4PMTu7i4OdrUG+lXpNKamKiFgavOec6RFjIO0wIMXdQD9Du5+dBvbm5uIg0gct1LjlDHNNI66GujvAOgnuShe5o3dVWnvs97PcwfQWb+7pqh5ff8kbGcFYvMyMccE9vKL9H/r7bYDSgokNmrZxKbz7QvMmTxcc7XFzRIJ27OSh1syL3+qbmUl0twPygEABn7TDTqB3dX6xgKoeYwSZFlHqIDyCrx2btI84+cE6AnyzNQnri7LwXRuWhW+jwneZHncFhfXbtbnou8nD3/M/jkdy75ZFAhsvWUDulxdCMAPTf1haR+bEe1iomsfv8n+cd20mIambvL4EPn4ECuDHn7+yU38w88/xad3b+ODjRVs9CKEMxGDZ33M6PpVgYkCswB98hcXmS6DTNwYnyIQDsy/yXllMhbFzGi/s92gmiQ1CRsC2XnMZwWyosDBaGxhu4HzBM6FDJSZDKpxxyNd52mS2HFARwcDyVnSgWhGolvAbc6e068o4gA9A9kFhHu+wPEwCGXgHgE8/83lEYgzdl3OxSwpw/22C5RhSXLKsAOSKj/t0APaxcuxSwamO7hWUd9FtVeGOVXPXzKWqTogS88levCeYwUUoCtAb+qe7e63zDm9+iqTguR7Zv5Bref4cGm1aQrQ6+Vq26+OZH63aoXTm7huu8vPKklYbo0necYx79Yu83Bq1z7zbrG73NQI9zrFFKA396NlHkfH914F6O2Obp1aFVAFVAFVQBW4IgooQL8iDd2wm1MA3RQcFoC+n+YVB7qJcKcD/e7tO7jz0W1xoNP9RV+Y1DpmzVP3MN4+p+fzdQFgNYCSm9PmwtjcMNY5bes/v9qten73/rQAujyrq3GO+9IP6x/W1fW3Jgd608OvsjQBIW4Z12vguQO78pP/0WEtiGni1Hb93jkvqw8r+Hvqh8isk5MwXOCv1Dw29MuAbEIrE5ucFb7ENIuTNM2QpgnSNDVucYL0nJ/Zf4s71AIwmX7yOZfroLjULy6dmCmQZ1PHqnOaTj9osbA8sCSrdMlOO85ne2ZsHaIC0QSkGaAWCjDjYAMDzhxak/hlzmPh2btqC3vipLcOUt/kNefpkD55rF1bxb3bm/js9i3c2t7E9X6E1chXgH5+Tx+6ZTLcbeYl56Gaz2Uy4+w+7mUDI8wkNihCrgssSDfnbOZETKLheUgd9+K5qM0rZBxE3avIzDWEA+2E5LJd5oxAni2g3ALturWaaxC+JgN23O+ZvTox7Gc6nr2cxW0XL48mk5RbO8WNZr96FKC36QY67XtWQAG6AvSmLtcOpClAn9VRAXrDV3or+qsO9NrLoiWOR2l33Lf7wlIHer1eCtCb+1Gb54TteuO7plaA/i6F9O+qgCqgCqgCqsCVVEAB+pVs9nKn2wL0O7fvSoT79vomOlFsnKLC3RmSbB7jy70dH3IToBMsNgD001B+mTd7p7F9uoxpBVzfOA1d6m6sCEz9GphUrbNbXTfxTF5bc5xTFQJzp/uYcay75bm/8TzKlwPAbj56n+nIlKVJNLkB2NVtr9YVTwl46UTPCcJNPHKajpEXNoo8M4A8sbWH09Qj3y7rEFdd4i5OeTp6nUkTBso7h7hzkMthayE2gZbvB4i9DKFXyO/i9gzDMn7ZTVv96UUpPN/oVtXC1TZ263D732UUs52WjlI3D88rJUC3elM/T2oXW+cpY53tPE3nAY+kT1zx3AcD56lH6GfiQL+5sYbtjVWs9LqIAg9dLl+h12kcnrqMZShw5MFpxVZerq9Ct48QX7F+T2+Z+6cse3R0q2lhd/HmMm2VIr+DpC+qQf6OAQAzemQcIzNTBMPsnrsyqczAgA3v3QMMqrsQNA5UaNrRGuK+qCY6vypwSgooQFeA3tSV2t1bKUCf1VEBm1eZzwAAIABJREFUen3Patuv1IF+VMdWYxBafle0a592C1eAXq+XAvTmfnSmAP3F28MljlVpd/CcZGqvbsjvSRak86gCqoAqoAqoAqpAqYAC9KvdGdoD9Du48+Ed3NywDnR5uG4d6BUfnDh1nQN9yuJ2unobY/qFvsQ9XUEuwNJOhU9K36pbUgaPju2aV92NGHF7UVOj3EFlB8pLAF/4KAiQ7Krl+KF7W9bJ+OMJoJLauow/t3ZNxh5nqXGOJ3R/p6lxjtNJLvXFM2RSX7hAlvPvBOisOTxGyih1cZ6nSLNU4DqnKdIcBesZ2wxmAcoEzD6jmw3od5CZnwVeBp9A3Lm7xQHuy7RSizgIEUamzjCBedfPEfko4bn7POTfLbx2bnr5GdCtXsCv1Dd2bvEpoG5j2AOut5JG4VqUg25K52mlLV09Y7dP/GlOAQ2pA26wgEToW4BecMhEjjgK0OuEGHRCRIyGBxBRrwtwDOkmqgITBWb7/jQknlbK4uXK+Wv677Z2eXk8mfOZRzu6zMov9vcI0L2gLnhm8p0/M34gs/UXqhC9jGivuVaoO/fLZA3dq25w1uyk1Xn1bKLH6XlWQAG6AvSm/tkOpClAP/I9IANm29ybHnVbn11E+Pzb3TZVbFFNzup8qhHuiyuvAL1eQwXozX1LAfoCx50C9AXE01lVAVVAFVAFVIEGBRSgX+2ucVKALg70OEYgUdXTDnR5AF1xoJdR11dbat176ww8FYDeqCb920cBetNDm9xjDfHjkWn1Bs73IngefYjGWZ4xFp1lDwi/6eqWWsOMTicIz5ElY+TWLU43uXGUp1M/x+Mx+ObnBaOPCcRddDv97lJknTHkdLg7YkRkniGgsxoTwE2HOCF3HMfiFuebv8u/oxDdAAgtEOdnnJawm3WEncOc8zgo3vFScaC7v/En37Pu8xLSB6xZbOuUE6jbiOVJ3WNXC940IFPVS65Fs7h9bidQ3UY0C7OTGoMAJ5c6x3YEg6nfbmOcazqWpGLkjL2HHVDAaGpTd13qJHuQyHYu0r2X2z/1NKAKvEcFqoOJpGNXRrbVgmIWnZj1fE1C0M3B+j4Bul1X9Xk+D3jnop91oFc2zf16koj1JnxQ990y25oK0N9j/9ZVLaSAAnQF6E0dqC3o1Bro00qqA72+Z7XtV+pAP6pjq3EZLb8h2rVPu4UrQK/XSwF6cz86Y4A+nH8oUbtj4f1MveSEsPezE7oWVUAVUAVUAVXgfCkwC9D3dndxsPcCW1tb2N7elrrXVaBydhcz50u3y7I1JwHotz+4PeVAl9rntva0u1ybx4He9katqe+1Xc5labuLuB8m0v8UXk0OdKmZe/SmoanvpL6PrAagy/QOkIs7nNHrGZBHKDL6EAuk/CzPMM4zDMcjJFmKYWHc5QLL6T4fHwK2Lnk1Xp19Vlzu/I8JDtat0kuBKGMEOhCEPjodwvAQcYcwPEAUBQgjX376voc4zBCHmILmhNkOoIurPIwQRQamd/0UcTDtKK86xBmPXtWq4+UC0Gcj2astWI3HjwRKG2RlPj++rRM/F6BtXkZzB8/p3uT8/Lc7xg30tp5SC8/5N2pRuy4Zb8C2ojPeuPKltnO5Rj7SMYMSmFzgeWFDssEp9FldhCqwqAJVc3nDsVU9+5nI8Wlnm1vEZCjOZKMSU6DCHY3lT3fOlvE77tjh8bfk0SapDByy21NZtyuzwG2tbsJsDfQjce5HzPqz3xWE8/ZtzwvTTdZQq91ONLt4b44a9It2CZ1fFTipAgrQFaA39Z1291XqQJ/VUQF6fc9q268UoB/VUQH6Sb/x3s98bY99BejN7XJ2z5wLeC/ejC42QF/mmeL9HEu6FlVAFVAFVAFV4NwpoAD93DXJe90giZlGgYBONftEPStC7GcFHj7fwb/97iF+/dvf49sfX6DfXcPt23dw+85tbG1sIWINYoI+C76kRrFDU1yWPNk2YKr6cg+8q85095nZhBaItQLD3qtwl3hlbaCIJ21eIhVLJm3srzQ/I88ndKHwMgMoLGAtwShha8VV7GbxYWqa01cu89h62HR/cymEqfJ7bmLJOZ0s00aEC3wRQE5gPX0rJIM8pAKBAeHGoOmZCPWUMemZiVdPMwHio/EIw1GKLKcfPEOaJBgnYxQ2bp0R62lhPmf0uvw7JXznthkIzYj0ThwiCgwM7xBsS+S6L4kO3cATR3QQBoijCN1uB1EcoRNHNlo9RKdjHeVhgJ6foBPkE/d4EAoklqh1xri7CHcb1R6Lo5ygmPXGbS13Qmn+nQezPWwtd0bAOPby06Plk2cPAxPHPv/BYYYQTPpPddbZ38tTyvyLN1NygA/PQbZPOHA4gWs2Ap+DgAjZ2+xA223R6VWBJSsw7YCuDE6ZWW8VpLs/8XicLY5Rfl9Xzg2czBnal7k71SuH6dNK/Vmj7mHXsaejuudLU5E5R5F4u/1tcS3TbsE6tSqwsAIK0BWgN3WitqBTHejTSraFaLMD3eTS1X0/SQLT9HfRMq9T27S9XE+3uOZvs+w6TRY+6Z1wARrhfkLhKrOpA71eQwXozX1rmee543u0AvTFj3hdgiqgCqgCqoAqcAkVUIB+CRu1xS4ZgM4o6Enuelb42E8LPHz2Bv/25Tf47Zd/xKMfXqHX2cBHd27jw9u3JaGAsc+sdxwSUDqIad2/k2fQfASeTm2Rc7G5aaouMd5g5RLUPN/ruJv3s7vwnm/bz+NUFiXOvWnE44To5mXjgfmT9abl3z6KytOV3E9R+ASVBt6WD5mkDEAV9pgnMgESBEWKbPYJDQGwDOAg8DZx6b4XgpHsrHDNF2cRuM5f7PoIjrlOiVHPMxRFgjQbCSA3dchZp9z+XaLXC1OznAB9NMLBeIRxRoieICUkzzJEfiGgma7IgMDaRoRHgYc8iFH4EeLQF2hOZ3ivE2PQi9HrdrDSiwWiE5b3ez2EoXHQE6ATgpc1x22s+iRm3UcQACteipjDBjyvjF2flGE3rqDqO8wnR5fTX1rODTiYu+V1QlVAFVAFVAFVQBW4qAooQFeA3tR324JOBejTSipAr+9ZbfuVOtCP6rhMX2m79mn3zacAvV4vBejN/ejsnuMpQG93dOvUqoAqoAqoAqrAFVFAAfoVaeiG3WwG6MDXT1/hv//+IX77+6/w6EcD0O/e/hB3PtzG9uaWRELzRWDoihRX/VYS7c6o64orfTJQneDVbJQ1qtt/eChcYeQ5mka2v+ZuUoHgHOLVTGKA8/yhVZ7HaGwG51YsCFIjl/DW/CxNFDnjuLPSje1Wn9FbITW/OXVgYLd1RzsHwmS7jJPc1dzmOqT2uMRvm8EXzq3OZdIBznOcxK+zr9JxnucCw8eHQ4zSBOMsQTI29cnNeyR/d0Ddbad5IDZmlXMUKQeFFOIe73di9AnC4wj9TgfdTiwu8V6HDvKuiVcnEJd65JH5nPXIO3SWG3gehQH63cgcSxaIyz7aSHUOFJAbSfM/4/L2gBimhrccR+7nMS5wV+f7ZL1D51IFVAFVQBVQBVSBy6CAAnQF6E39uM19gLnen16Sm1/uJlrcU1yG48rscrt7KXWg17X8bBGWs+sd6kBfXHsF6PUaKkBv7lsK0Bc57q7gF+8icum8qoAqoAqoAqrAPAooQJ9Hpcs7jQlwz+C7ouW5jxQeDjLgm2dv8P/8/iF+8+Uf8e33r9HtrOPj2x/g3odbuHHjBqIwkocEjG2Xn650qJWLt770nyczNVUl/pW1jSu1TasR7lmLODhZVV3kso34vrwtt6Q9k0j8+RugwBjw0pkMPwfQCc/NsuThQwEpFRDydwJy03NkAAQhuMH2tgY348TF0B4C8jbLkbrhlXsC/p5ZB7o4y2VZpr64i1KnU3w8GiFNE+R0jzOePRkjS1KMCM6zHIXUM2dsu3GXSy1uqR9O13iEmLHpUSxx6Z0QiOkal2j1GP1ujEG/i16ng35s4Hmn2xGneS8OBJ6ztnjg0yXuG5ge+Ai5fF+kkHcYGMA/3aWPH8zgU69Ke7mYRxlAYruIpApYzdzU1ZtSOXY1tnxJB5QuVhVQBVQBVUAVOH8KKEBXgN7UKxWgL3a8KkCv169tv1IH+lEdl4nF2rVPu2NEAXq9XgrQm/vR2T2bKOA9fz2c307S7lh4P1Mv80zxfvZA16IKqAKqgCqgCpw7BeoA+uH+S4no3t7exmAwEKcxo4MJlM7uYubcSXdJNsgAdK8E6IEErhOgP3j5Fv/Xl6yB/kd8+90rdDrr+PT2LXz20Q1sb9+Qes7GOWwc6LMAXYAnHcLedCR76Ty3kE/GmNurVLM10zXTjxW6IXq6/cOLS9Kci+6GgOv5AXrujVGAwHkqe8A6pbkcE5nubsrjHOgQnNt629JHCLwJ0m09ezctnemZF6HwonKvnCtcADlj2JPEwHKpWZ5KvHqapxiPE4Hm49EQeZpgeHiA0WiILBkDeSb1vkOpER5KFDzheBCaOuCE2ALBOx30+h30el15001+Lfax2g0xGPTR79FdHiJy8exRiE7A+c07CoFuCESE5KxywG7NQQQE6YTmElFfcZRLv3cVuu0u2/ufKchdaZ+iXEJzwzuoXg5ycQNXbIS+m1PP7YsePDq/KqAKqAKqgCpwMRRQgK4AvamntgNp6kCf1bH9PehRt3XZBloD/cxPqOpAX7wJFKDXa6gAvblvnd1zCQXoix/xugRVQBVQBVQBVeASKqAA/RI2aqtdIl4jQHc10AOkBbCfAX97/hr/9++/xW+//BMeff8ane4GPvnoA9z/aFsc6GEYlY5gQkxe6PpTINUYk4sK8Ctro1voLpsq0d3mVXgEqYuP+Wz38KeVYJd/4hYAvfAL8G0bbyrKvVpj27VHkAEBObEF9QLOCY7tv9MiQ5pnSLNUwDqT0jOpo56VkDwdj8VNniRjE7WeGHg+Gg8xThMB6MiZo0AXORBJFEIqIJ0h76xF3o1jdLsxrsV9XOutYLDSQ7fbsW7zAGHky+/9fgdRzH8HAtkHoY8VztuLEUamBrvEorP+OcE4/2HlMJCctdHNNLKnhPe2Rjo1k35f7e+Oodf1stl2mRQ7t/rPHDc17WgSAaYHQrm2Obsb1ct/SOkeqgKqgCqgCqgC50kBBegK0Jv6Y7t7KAXoszoqQK/vWW37lTrQj+q4TF9pu/Zp922mAL1eLwXozf3o7J5LXAKAvsyDud2hr1OrAqqAKqAKqAKXR4E6gD5UB/rlaeB37InEO0uEu32QxAh3z0S4/+3Za4lw/93vv8KDx88RRddw56MP8dGtW9jc3EAcd1DknJGOW9/Uri4snBNnOH9nReqsjPB2oLx0ndfdCbJOtQPs4lK3hZ+5L6agnmOUth60jQlv2NfqNaQBlowWn8DGEvTKZ5N1yYV7JQreXchzGSJXWdy7ukVc/PwO7sbmqTgOqvtfjeauzuv2prpNZmSCJ5DX1SF005k62vbzyoLKWuOlS1kEM5qzrbk8G7/OuuMZt9O2kdlvM61sZyWmXR4mMX49B7KUIDk1Ays8AnIi9FygOaF4YqPUWYs8SVIB5IxdHws4HyNPM7OsIhMgbaLa6UQXzzpYej2ODCTv97tY6cXo2jrjnSiQOuU9wvJOiOtRB9fiLro981mnG8vnURTIO7Dp8bKpXK4XIPZD+MF00L1Acusqd3K6fiL1IeVDc7QZr36l/5W/i5gCuKdex3anGcf6O89cWgX9nRLpBKqAKqAKqAKqwCVXQAG6AvSmLt7u2bsC9FkdFaDX96y2/UoB+lEdFaCf7y/mtse+AvTm9jyV52kn6i6XAKBnLeoxnkgjnUkVUAVUAVVAFbiCCjiAzrjj4fAQu7u7GO891wj3K9IXpAY1MgQOoGceUt/HQQ58/fQ1/u0/H4gD/a8Pn8BDF1tbN3D9+jrW1tbQ7fbgewSNkcT8E5j7hIs+wWMksf9RAIR+WsZ4O7MtoW5AwF4xzQp0NcXRp2K/BTfautYlxK7GWL/jbnL2hr3qjOay3TJnobpb71R8tu0X5bY6nC8p9gYcy2CCBV+ztb7d+ppuzKZvMhiZbjbAyDRNYN121u231Ca321/dBmN2NvvFduW8PHdkOQc7mEETTj/ZxkoUOZcj08r0BcZJhvF4CAJ4cZkXGcbJCKPxCKPRIRKpQ56BAD1PxijoRk85P4sLGEd3yFriUSS1yMvIdP67w/7oS/1xRqz3+z2sDTpYHawY13knkL/x9zD0sep5GHB5YSguc85LaB4G7oGgA9T8mcMrAg4Xkd+rryo8r6rN4SOzNeUnAN000mR6seYfBejH9qVsCsa/u9u50Ph3T6lTqAKqgCqgCqgCqsDlVEABugL0pp7dFnTOjhsu7wfMjdTlPICO2au2EM0Wc5paYtMg7ep96zKEbdP27tHBvNvRZtl1msy7ntOerm67z659TnvvJstr1z7ttkMd6PV6KUBv7kdnCtCfvbrYNdDz03DztDvGdWpVQBVQBVQBVeDSK6AA/dI38bE7yJtfIriQ1mD5R47MC8GrxkevXuP/+/O3+N3v/4Q/f/0dDvcLdPor8Dt99Pt9qREdBhGiTleAObwQgU8QGSGKOhJxLQDdSwULipdc6j8TuPoIAh/8T376PkICWoJYC2jdhrsbuiqYdp8JfBRjtAOeExxZFyHuXNkVA3AJf991od50Y7nMG842D0retf1Ozyr8N8+2XI1y6+y319xVIO60nMB3IMtYe5zx6oG4wUtIniVln8usm9y4x1OMshSjxLrJs1SgeJYlSDPjLmc0O9tIXO6eh46XIkaKiP0mCCRWvRMG6DpA3uug3+2i32MEe1cAeSf20eV0rGPe7WLQ66Absy9yQIePMAykz4U+0CtydGTgg3HXm7eD0gaaT178PQIKQuhpgN5UNz6HD76Pey2SV+DTcV/tzO88nSlAf6dEOoEqoAqoAqqAKnDJFVCArgC9qYu3u69RB/qsjgrQ63tW236lDvSjOi5zPEq79mn3BakAvV4vBejN/Wje51rteuI8Uxfwnr0aXeihX/kiT5fm0UinUQVUAVVAFVAFrqACCtCvYKPPIEHiwshFpmc5Cs8HrxqfHhzgjz+8wF/++gB/+foxXjzfQ0rHsBfYaHCC7wCeH4lrVgY70qHr+/D8QKA4QWgQsjY0wWUoruGI7nTfR+AHCIPAuH9DwnfjYIdv3Ot806nu4GT1d+6CiVi3Y9Ste93BYRd1PnXxa2PRTXz5BGoWHDxgFjhRppJ1Xr2Ar725tLHynHkq2n2BrsV9dU7wyWABolIHu48u3Gx9Je7eTWKT6d0/Zf/ZRtY17pzmjGhnnPokIN8Fsps5BZCnjE3PxSHO3wnRc84n8eumLjnfhOVybhEwnshb5meSgI3FLxi5LgM3DARmbfAwADpxjMGgj16/j2t0jIceOnGIXreLXq+LXhRKNDtd5D353MSvR3GMOCgQ+RBIzv4n0J1R7BybMSm9Xrq+IzraZ59GeLPQvCpkABS20LnrLhK7XvOS7nnUgb5Atzgyq4Hn89/imTB5vak6zTbQZakCqoAqoAqoAhdNAQXoCtCb+mw7kKYAfVZHBej1Pattvzov9yvqQF/8200Ber2GCtCb+5YC9AWOOwXoC4ins6oCqoAqoAqoAg0KKEC/2l2DqJDB2LEhv6SkApJHAN4kCX7YS/DDT8/w/Y8v8OL5LvYOD7E/Tmw96gwsi50khcRup1mBNAPGCYGpie2WxUoctodIADqjs0OEjHknMGeUO0G5wHO+Cc+7JUB3f2MruWlK4E7ILssgsCeQN8uoQnQ332z0u4taZ4w4wfFsrPnkor0ah24j5qv1zysR8K4ntXtA0PCQgcpVuGh1mU03FLOR7LPbUX2gU52W7UQoLm8bq+7OC+5vBOIGkLNtTSS/QPLU1B4382dIWKM8y6V/EKTDY61y9jITbx/FjFnvSOx/FJoBFBEBeRiiE0fodQIM+n2srq5gZWUFa70Y/ciXuuSE5FLXXEoGmFrskQd0xHXO5H9PShGIx7rCiG2pdRF6Fh0LuD8WQM84zQWW26WUAL3BYT4Hp54ffZ/OeWqOTTqdFelSVAFVQBVQBVQBVeDcKqAAXQG6AvTlHJ4K0BWgL6dnLbciwmk8v2g8p9QM8K+ub5nrXlZb1C237bGvAL25dRSgL9BzFaAvIJ7OqgqoAqqAKqAKNCigAP1qd41agA66zIEDz8PLBNjdO8TeQYLRQYbheIjD0QEOD0dSz5oA/XCYYDgaI8kyjMY5Dg4PcXg4xHicYpgDBwjgcdqcMLWQuuf8nQAWtj62q5NdgHHgcQnBnYu4dKRbV3EJ0yWW29XBNo54B9FNDLgD85OfDspXHdjsBVX47n53vcMBd/ez2muqkeh1fz9JD6NO1Rrk1Tj1uptMB8Cr87mbuPKntJcB5e4zB8jLn2yPgm2TWee4cZInaYJkbFzk1eUGXoowyIzb20ajMw5daoIH/MxDFIUSp05o3g0jiVxf6fXFTc4o9kEnlMj1bhSKu5xgnYMt+t0InSiUeudh5CHm51ISwDrj8wJ+kUssexQYd76XJfBYlMAL7USMKPDNEweh6hZ22zrtucfkhPlr1tOt7pfUu0rpG1pZBg/MQPhqpHuLddfeqLck4i0nP0nX1XlUAVVAFVAFVAFV4JwroABdAXoj7GqVE60O9Fkd20I0rYFe1xPPT2KWOtAX/zJTB3q9hgrQFaAvfnTVLMF4mPSlCqgCqoAqoAqoAqepQB1AT/ZfYGtrC9vb2xgMBiZe27qEz2404GnutS7LKeACoAUhOhe6DfHOfE8AuLjJCV/TAmkBDLNCnMiM7iaMHSeEram40JM0w2g4wnBkAPooL3BQBEj5+3gs7/E4FyA7InRPMoxGnJ6f09GcoUgIcQ1kl4cQHLVMGO7bmHhrlucDh8wj7M/hEUpKjDthKXfG3Hj7HuG6jYP3LWgX97KJ9xZQbmuzO/hduuHFumyqt7vPJJpe4tXNvCgd7xbQe9yS+YHscQ+vqqDaaSFu74yZAbZ2ObeOEeqMVCfcZptYRzmhcc7a5EUq7nATq54ilxj2TObhAAYKVj7syVnTnNrZnsHRDuByOdghA+lx4HsIQ5Me0IkLdDomdr3b7aDT6aATRuh2TKy6fN7pyJtQvBsSkvMzA89jxq5HfulGD2XQg2HdjHOXOHaJnDfou+omFyheSNeQ1paeUrAv2BlcN3B9W1QrJzZzMMa+RaS59KqmW5I6Oi0PIWdnmLHH6+lIFVAFVAFVQBVQBVSB96iAAnQF6Mfdg8zfFRWgz2qlAL2+97RzGStAr1Ox1diW+Q/i8rlCy1nmnlwBer1UCtCbu9DZPXMu4D19edFroCtAn/vspBOqAqqAKqAKqAJzKqAAfU6hrvBkVXdzBh+JF4jzPM8MQOdb0KStqe36FIHtuPBwkPviaBaAPkowShj1TldzhnGSCzw/HI4EpmejBMU4QZq7WHgXDZ9hlCVI4QkI5vxc7RgZDkEwzEjxDEmSynbx3wTBHkLrQg/gMdzbL+AFJk6cAF2guSW27sa+GgFvlmGAuMB5C8wNiPVRVCLjOQ3huddUE/sEfchtk9MYjJyXmuGGyxIa0xFdutVtHD3n41bnSJF7brADQXgGsM49coHRjC8vdWAEfhEiQIQwChBFgUSnR2EhMet8ixOcn8esW8/o9EwAOmvbCyhnnfIwRoeQPLY/Ox3Etu59DMau+3ZQjolhl+0w0lqdJ14MwnNGstc9nKqT8+xutk7QuDqLKqAKqAKqgCqgCqgCZ6CAAnQF6E3dri3orJZNktsTS/nkCf4yid8ZHDfzrFIBer1KbfuV1kCvu/+dpweebJp27dNuHQrQ6/VSgN7cj87umY4C9HZHt06tCqgCqoAqoApcEQUUoF+Rhj6F3ZQHAp4ngdTmoUjFtG6fkTj3sJiDCXZR0L+MjO71LJe3AO6cHLcQUD5OUnGxZxnrppsy7AagE7ATptOxnmKcpUiy3LjYkwRjAvOcMfGMFi8wHrE2O2t0022dyzoFEQtU9sz2FBlyJFMx5Eeizrmf9i0DBQofubi5zQ7THe8eEKU2nVsGEogD2oN/igDdwXyCZj5IYDw6W0Ac8QL/bc137qk48M2AAPlPGoOgnNObiHrC8tD+zn/T8U1nOOPVg8BHxw/QZSx+FEjsetyJEIceuvzJePXYl1rlfNOFHoSE4VyOiV3nO5TlBoj408arc/0E4e45mjxss0Zsl64uu1h5UWbOU+fnb7rJP7ubrVM4wHQRqoAqoAqoAqqAKqAKvAcFFKArQG/qZu1AmjrQZ3VUgF7fs9r2KwXoR3Vc5niUdu3T7ktKAXq9XgrQm/vR2T3TUYDe7ujWqVUBVUAVUAVUgSuigAL0K9LQJ9jNqiPbzU6oSagsL5uGzV8NnJ64iCerM25nTiwgWyZmTDinNzDeQHP+TXzRUpOay0oJ0gnVCwJ3A+ATwnQC99SCctbsBiPmCeZN7W4xWXPahPW6nVOebvkCSZZglB4KIM8k0pxR5jkKLse66RmB7n4nyOd2uH+b6bk9Zru4TAP+Te1woeuOsJ9AczeLgHPfAPJJfDwBOOPTzecE3oGNkiewDoMAAcE6QTk/D/i7iUKnWzyOCcEjqUlOyM2/C+wmVGf9ct9HNwR6Ad35Bn6bz+k6J2RnPXIPkZ1e4u8lP90AewH6FpRLtXHbP0pWbsYzSL8pc6UqAVPOwSI9QQZgFAhcQsCMlgrQF+hcOqsqoAqoAqqAKqAKXGkFFKArQG86ANqBNAXoszoqQK/vWW37lQL0ozoqQD/fX9ttj30F6M3tqQB9gb7Oh6P6UgVUAVVAFVAFVIHTVaAOoKcHL7UG+unKfOGWdtxNrqsZPRvZd/QBglQph4dkxkdMXzEpqmdqUNsy0TRuZwBY4Zu/Gwe7+Z1AXVzrFtQzvl1uUrhS35Ty5pswnhzb/N38zvnoeufvSTFGko8sHgEBAAAgAElEQVTL6HkXQT8VU29riPMzcchLHHwFlLMOuXByE2FPeE64L9sjG7l4c1dj5EuAzth5RqlHJnqekJzQm78TgtP9zYrudJlPYtlZsxzyb4lkp0Ocb0LwwMxL0M1p2J4RUnS8zC7TAHazLuNoD61L3CUNUIfKeApTeb6oPPKolgDntIFpT/c6rg9JTXP5r+4BQn1pp7O72Vq8zXUJqoAqoAqoAqqAKqAKvA8FFKArQG/qZ21Bp0a4TyvZFqJNCldNllO2gS3XVV3DMu912rS93OLV3aQ1dKw2y67T5H2cF+vWUbfdZ9c+y1OhXfu02w51oNfrpQC9uR8t8zx3fO8t4D15MbzQRcRzPo3TlyqgCqgCqoAqoAqcqgIK0E9Vzku3sLqbKbkkO/q0RACyiQ03FmMDQInDCdDdy7c53qaGeHmDbO/AuejMRXvTtW5t7ia43L4q0d9cgkSD2z+ahxaTu/nJ52a1KQoklnCbfaviX+N8pqvcPfwgJBegL8s1P/mZc9zz3ybe3db8owanMObTAHSzv5MbCA9+AIHoUrddYto5fsDAbQHd7nffM+5tp7AF5abmuIHmbh1uGq4rQCpvtzzTlnY0QznsXfzlsm1mMIXZ0CnU7WQVie0/pG9wcS6JgP2F3YD0foa0l+3C9RwNcVcH+qU71egOqQKqgCqgCqgCqsB7UkABugL0pq7WDqSpA31WRwXo9T2rbb9SB/pRHdWB/p6+IE+4mrbHvgL0ZqEVoJ+wE3I2BegLiKezqgKqgCqgCqgCDQooQNeu0UqBKehcM+cRS7EgcTuhI98VG7Ow1erwddqXbeR7BW9zKoNYqzDVgyfAeppYy9KqRbbLzSSEL5BX6m+7NVdveFx9d3P9aTz01Rdj5l2Nd4d93U9y4Lqa3eUmzUjWdCPsxiHI5FWXt9326ha53Zlg7cn4BoLyacXcBkwGpnKYgoPcpvnM3ybrsBC9/NO0hdw14dRY1yo4r+6zhehTMjTCcy6kqQp6q16rE6sCqoAqoAqoAqqAKqAKWAUUoCtAbzoY2oJOdaBPK9kWoqkDva4nVm7Wz/isrQ70xRtAHej1GipAb+5bZwrQf3p+eKEt3ArQFz9p6RJUAVVAFVAFro4C8150KEC/On3idPa06hQ+6RIrSPfI1WkGePR8N2Hf6ufGzT4L0M1W1d140+5Mwl1/SVx3g2xqstcAdPcAsiKBGPNnhgNUFaqNIj+phHY+t0wHz2fXMbs9FW/+ZHhCZVDEVLx6uW3U2S5pRjr3sVO8nEVGGNTsXF1m+5RlvzoYQgH6gt1DZ1cFVAFVQBVQBVQBVeCIAgrQFaA3HRYK0Bc7YShAr9evbb9SB/pRHdWBvtixuey52x77CtCbW2TeZ9mn36YFvIsO0LUG+ul3C12iKqAKqAKqwOVVoIxgfscuKkC/vH1gOXvWDqATQKcwUeLuVYW8R93a9Hs3A/RpsM65Wey8ITN99i6zYFQ42XzbMaUOjbs9cPHlXPv0HpjQ+bbLr7lBZgB+3V1yxVnfDMery6tONROTXi5/sr25F9Ts0/TAgKrTnG7+ur21Ie1HdswvpvvCpFO0i3BfTt/WpaoCqoAqoAqoAqqAKnD5FVCArgC9qZe3BZ3qQJ9Wsi1EUwd6XU9UB3qdKgrQz/d3c9tjXwF6c3sqQF+grytAX0A8nVUVUAVUAVXgyimgAP3KNfl72+EmOFp7owdGoE/GkFdvh+X3Wfoq9bGrc3CprPI98yqj3wmaGwC6PNGp/K2wdfqOrPQY6VxWu92CogTYppa4qQFeraR+WgC9Uju8snmzwxeqDvSpGw2na2UbzWLcFtuNpvu7cjeee74A9LqIeM491Q40mdfY6s2q63sJ66TXOfHdtk1+uhj5aoX299bFdUWqgCqgCqgCqoAqoApcWgUUoCtAb+rcCtAXO+zbQjQF6HV6K0Cvfa6y+Bj9xs7d7rhvd4xohHu9XgrQm/vRmQL0H58dLPFQa3fwnGRqjXA/iWo6jyqgCqgCqsBVVUAB+lVt+eXvd5sLSk5bxdtTdboNZ515FSiOAG7j8p6Ft2b2Bqe2lEGfAeh2TV5bgJ6XNBoGoNut8Sbu8wmW5m/1QL/pRqDphrVueu5vPjP8nLtz5HgvdfUq21xuuflFjPUOoJsZ6gB6U3qAmf9ofzOQv76XHIfPJ0uaDBMw0zcj9+X3dl2DKqAKqAKqgCqgCqgCl0sBBegK0Jt6dDuQZgcnVxbm5pc7gWVaZs/pIakAvb5h2var83L/pzXQFz/QFKDXa6gAvblvKUBf4LhTgL6AeDqrKqAKqAKqwJVTQAH6lWvy97bDbQC6obQV17PBtGZb5U+VpRUW4PpBuS9TDuvqHtrZ+CObi6+aGQiDa/zszcCXNdbLbazAXHF2T14TxO52bLHmaLppoHI5iulIfAvQS00rq5bpK/pUBzBwslnppvfDLajq4s8nsQHSfmyro0H8pTgzK6jWTJ9Hobmadp4FXfBp2gyyuOC7qpuvCqgCqoAqoAqoAktWQAG6AvSmLtYWdGqE+7SSCtDre1bbfqUA/aiOyxyP0q592n1BKUCv10sBenM/UoDe7hibmloB+gLi6ayqgCqgCqgCV04BBehXrsnP8Q4fg9xn7gTNDVY9Nq371LgbHAk2fveJA5rw2y5PPvQkMl6qcLN2N+PiixyZl8k6+R/huhjUZcFmumnHuofcRsbzGOPazN5Vw8nNls5u7wTET5qq7c1BPeBubvo65dtD6dmlVAc9tHSIt1/5uerXHEpQZ7yv2y32I3Y/M72L9ueHXIhz/qemo/h2EELuA4UP+NXBGn45zqRgGkI+GQSSB3YdhVmEbIf0z6JyGNllybFwruTUjVEFVAFVQBVQBVSBM1BAAboC9KZu1w6kqQN9VkcF6PU9q22/Oi83LepAX/wLSgF6vYYK0Jv7VttnZIv3UreEAt4PFzzC/Wic5+nJo0tSBVQBVUAVUAUumwIK0C9bi+r+NCpQEk3nzzYgXSAiYSSBvPyTcJK/87MChV8gR4bET2XRgRcgJDQnZLfTcYqCMecuEt5Cc/fvrGK1nsSNTyjlrINe+eXF7semh9UMjqgdMGHc/+yNrCxvMgsI0N0IDXY09r3KElPf9E8B6mbwR+EHKDj4g12Xk2c5kBeSvp9GPvLA9LzAcncP2ZFBH2bEiCPsF7sNdOtVAVVAFVAFVAFVYDEFFKArQG/qQW1BpzrQp5VUgF7fs9r2KwXoR3VUB/pi33vLnrvtsa8AvblFzhigH7ZL3Fx2z2q5fPfwsuVsOrkqoAqoAqqAKnAlFVCAfiWb/YrvtMObUhndamF85YZd8qdx/haeL7XBM9/DMAfG4wzDcYIiy9CJI3SiABF8+J6HMDAMfvoBkVQjR1Fksh5OZzCmPxOwPmkShecXv3s23Uw1ta3D46Z0gHkUJAkH5cv0H/mIfcgRd/ZNO+4jLYC0KDBOMoxHOUajFOPxGHlaIIx89Ac9XBtEiAjSCyDynfvcut3LdSlAv/g9UPdAFVAFVAFVQBVYXAEF6ArQm3pRW9CpAH1aybYQzd4dTC2kbAO5lJ+++1gmWGrT9jbcbe6TUZtl12ky94pOeUJ1oC8uqDrQ6zVUgN7ct5Z5nju+Rxfwvn82vNAAHYzX1JcqoAqoAqqAKqAKzKWAAvS5ZNKJLpUCxwF0gm26cFN4XoYcHaQokMDDm0Pg1et9PHvxCgcHe1gZ9LCxdg1rKz30uzF6kY8wFAwvr8DGuoujOE8NFBWC6mK3LU6VD6toVRH6pehutbn41Q/LGgBI4dMPLn3HAXSf3caWlXcPxVzFADPQw8DzBMAwAXaHCQ6TFDt7+3j9dg87O/vY29sXV/rGIMZHNzdx98NtrA1iSX6PUCCQvjcL0G2Eu3bDS9ENdSdUAVVAFVAFVIGTKqAAXQF6U99pCzoVoE8rqQC9vme17VfqQD+qozrQT/qN937ma3vsK0BvbhcF6Iv0WQXoi6in86oCqoAqoApcMQUUoF+xBtfdtVHYJrp92oFuIrClCnWRwPcSZF4PB6MMu6MC378Y4tHjH/Doux/wducVVgc9bG+t49bNddzYuI6NlR5W+gPEcYgw8BD7nsRlyxJzYs4qQHcg3f4snyq1rBWu7Xk+FWi0oE+guY07kO03AN232QTmUVBQAegypsM60KXnFkCWAaMM2E9SvN3bw9M3u3jxdgfPXr7C81c72Nndx87OLnw/xO31AT678wF++bP7+OjmDfQ7AXqBKaFu6qHPyKjd8Hz2K90qVUAVUAVUAVXgPSqgAF0BelN3aws6FaBPK9kWoqkDva4nnp8bFnWgL/7FpA70eg0VoDf3LQXoixx3CtAXUU/nVQVUAVVAFbhiCihAv2INfoV3tyyBLrWkjbV34uwNxQVusDpLR4/he2McFD28fDvCs5dj/PHBSzx89B1+ePICL16/QK8X4vpaDzdvruHDGxu4dX0VH9zYwvr1NQx6Ma51AwPRPSDITW1rY+q1tHIqo9vEustLJnI+9gnbVEPwBeq8VU5eFri3dnLZDdfTzD7ldjCHLxDdetBZSsC+6ESXiPYMGOfAXpJj5yDFi919vNzdxcu3b/D9m7d49vYtXrx+jd1hhlGSYW//QAD6vdUI929t4h9+/jl+9vEd3NxYw3oHiF1auwL0C9S5dFNVAVVAFVAFVIH3o4ACdAXoTT1NAfpix6AC9Hr92vYrdaAf1VEd6Isdm8ueu+2xrwC9uUUUoC/SWxWgL6KezqsKqAKqgCpwxRRQgH7FGvwK7W71BrysHW385QZg0uFbFMjzHIUfwfd9wZosBlQgRY4Er4c+fnj6Bg8ev8Lvv36JH588w94wwcFoH2FQoNcL0OkUWO1E2L42wPbWBm7e2ML25iY+2FjDSq+DfuyhR1BZ2Fh3cRC7uuierNdAc2szPhLpfoUa7bLsqgPoU6MeitLubQZumCEd5v9ZKCCDV3jwPA7m8IEiMP3ROs1HCbB3OMKb3T082R/jxe4Bnrx+hRc7O3i1s4NnB4fYH48xTjNkUQcIAoyTFMk4w1Z+iA9Xe/jVvU/w9/fv4e6Ht3D7Wox+CHg5wLj4sttxg1yW/GVpD90PVUAVUAVUAVVAFWitgAJ0BegK0FsfNnPN0BaiqQO9TlZ1oNepogB9rkPwzCZqe+wrQFeAvpzOqgB9ObrqUlUBVUAVUAUukALze1UJTeYZuZdlGdI0xXg0wnB4iN3dXaQHL7G1tYXt7W0MBgOEYYggCAQIzrPMCySobuoFVGDq5sTzUHj09hrnr2BL67rlTWbqhQIQCc/NO8MoPcBPr8f45tETfPW3n/DVox0cjBJ0+tfgx4xnzxEEGcbJLvLhAfpejl43xvXVVdza2sLdW1vYXFvD5rVV3Li2gjikIx0IxVhcwPNy8LjisSIQ3UZze35wAdXWTZ5SoBag24ETyMVx7gYvsTf6GMOTnsd+wPb3kaY+huMMB4Tm+wne7h3gNSPaX73Co7cHeL53iNf7e9hLEiR5gcMghB93EPe68Aer8MMQh6MRdnf20Xn1FNe8DPdu3cAvP/0Y9+/cxuc31rG12kHEhAQHzUu3vEtC0HZVBVQBVUAVUAVUgauqgAJ0BehNfb+tU1gj3KeVbAvRFKArQJ/3e0gB+rxKnc10bY99BejnFKB/92zYVLXvbHpW27Uu80zRdlt0elVAFVAFVAFV4H0r4Grazrlej+bXOXi7AvQ5BdXJzo0C1ZsTwnO+jae3CtCN1ZYVyjM60n2AV8KHaY5Xe3t48PgZ/vLNI3z9+Cl+2knQ6fVx44OPcO36Kg2+SJMRDodvcbC7i9HeLpLDA3h5jpVeD9vX13Bj/Tru3LqJ29vbWFtZwaAbYaUboBtCwGVuQSuX5cbQHx1Lz20+PyPsz00Dn+cNkfsRR6XNhkrPs+dam4FgCgnInVciBQSKIkCWA4fDMd4ejPF6f4hXO7v44dVbPH2zg1dvd/B2fx8vRsBuUmBYZEAUotPvw+/3Ea8M5He+gyDE3t4+Xrx6Bf/5U3h7e1gLPXz2wU388v59/B93PsTtrWvoRx5iDyiDELg52t3Oc+/SbVMFVAFVQBVQBd6LAgrQFaA3dTQF6Isdgm0hmgL0Or3Pzw2L1kBf7Hgwt8RHH2ROJQpeEt7X9thXgN7ct87OtFXA++7p4cUG6Isfs7oEVUAVUAVUAVXgQivQ5kLC8+mEfPfuKkB/t0Y6xflS4FiAzhswoZnmTf8va0wXAbCfAa92Rnj403P86etv8M2j7/F8Zw95d4D1rS3cuPUBrq9fR+B7SJMxsnQsqQx7u7vYffMGe2/fIhuPERUFBp0uttc3cPvGDWxtbogj/ebmJtYGPrp0owcewgAIfJuaTTdwWQHdWeRzO8plUhP7fCmtW3NUAVvjvDAR7QaYm/wDl9TPz1jTPMlM4kGaFzgYJtjZO8Cr12/w9O0+nu/u4c3ePn7c2cOrg0McJinGLDAQ9lAEMfw4RNjtokPXeb+LII4QRBGiOIbv+TgcDrHz9i3w+g0OX76Et7eLj1YH+OX9e/jX+5/i/ofbuNaLMIhcMoIB/YEkk2i7qgKqgCqgCqgCqsBVVkABugJ0BejLOQO0hWgK0BWgz9sTl8mZ2w2cmXeLzXQK0Ov1UoDe3I/aPPdu1xvfNbUC9HcppH9XBVQBVUAVUAXOvQJtLiQUoJ/75tQNPKEC7wboDkh7SH0P45w+YODl3giPf3qBPz34AV998zVevH2LNAgxuHEDN27dwvXNTaysrEgdc68oEPo+kjT9/9l7D/Y2siRN900HD4IgQSOJonypXHdPz870zt39+bv37uzMtK0uo5K3pGhAeJfuPnESoBMgMZuCKBPZzaJROnwnAonM93wR9Pp9ugaiNw1I78t2gxFuDIv5PMvVqumPvrF2ifXlMktFj0q5TLFg440d6JMC3kkR9zF6jQVpSqkIBej/YChcwGYyZsm4SZWBKI6JJvUPxvM2ogiGIxj6Mb3RiFavy079gK2dXV7v7rHT6rHf7dH1fVoyycN2sLM5rFwWL1fCyxXwclncXBbHc4mlP4BUWhBGb0kvdcu0CPCHQ+Jmm/buHsPdHUphwLW1Vf6fW9f5/sYma0uL1MoeGc8y00mkkLzEn/LzCwgbPaQqoAqoAqqAKvARKaAAXQH6rHBMB9Lkc+nJPU22N9OF50n8PqJ8On4qCtCnD0zauPpY7ljUgX7+RFOAPl1DBeizYyvNc+/zR+iJd3B1oL9fQXVvqoAqoAqoAqrAh1cgzQcJBegffnz0iB9GgZMAPTGcT8C0gG9i2zyvkXzxbYvuMKLZH/Jk+zX3Hm/x8+M9Xuxu4eQ8yrUKi+tVFpeXyJWKeK5r+KiNi2s5+DEM45hwOGLYH9Btd+gdNOm3u3SbLcL+kKyXoVwsUF1YZG2xyOVqgfXVGrXlKgulLKWMTcYB9/h5Ghx6vDf2h9FOj3JeBRKAHklh9jiB6IFUOQhjwjBm4Md0ez7NZts4zl93h6bKwc5end1Wk06/Tyey6AkEd138Yh4KBbxiUqq9mMmQdV0s9wiYS08A25bjRVhRiE1MHEWEI5+oF9BttOltv4LGAZWMxz9fXuO3t65x7dIqm7UqC+WcKeMuZy4xqNM1zhsDur0qoAqoAqqAKvBpK6AAXQH6rAhOCzoVoJ9UUgG6AvR5XR3mOR8lXd6ne4UK0BWgp4uY5DnexSzqQL8Y3fWoqoAqoAqoAqrAe1QgzQcJBejvUXjd1UelwIkHE+OS1Ak4j8ZOB4fYAEebDlDvRrzYa/D3R0/49dFTXuwdMAoDlmvLXNq4RLW2SC6fw3JsLEtsxWOnr6kG72LZbgIsgxDf9/EHQ/q9Hs1Gk9ZBg16vR+D75tg5z6VaLnJldZUr6+tcWltho1qhlLcouJAT0h9HppS2Q0hscKYzLjhvbi8NWI+jGEuop1kEmY6BqjqIP1gsTnuQIE0BBJkHcY7Ytglii3YAnUHMQTtmt93moN1gZ2+X7b1XvO74tEYR3eGQQRCYGLPzeQPMxWEe58VpnjM/25kM7rjkfyyQPJb/JgUKzHu/BIdMDBEF4ogoinCGIYNWh87uPoO9JoxCbiws8tXlde7euM5vrq+wUnHJSSl3iSQrwJL+6jLlZHxjKg76yWKOd0zhj6cD4Qcbdj2QKqAKqAKqgCrw2SugAF0B+qwgTwfS1IF+WkcF6NMjK21cqQP9TR0VoH/cl+a0ua8O9Nnjmea59/uNCgXo71dP3ZsqoAqoAqqAKnABCqT5IKEA/QIGSA/5QRQ4fnNiuKIBixGEYQLQLQHoDgE2e37MVr3HL8+2+Nv9Jzx//YqOP6JQKLC2tsra2hqlUgHHdRJ4nnSzHpdZl1t3F8vyDv8WRbEBl/I1HA7pdDo0m01arZb5edDvIwWzq/kiy9VF1mvL3FhZZmVxwXwtlW0yrkXedfCskwA9jkJc24I4MKXBbQPQ5cUJQE/6bCe/6TJvBWY95LGsIdIQYOhn6QcOnV7Eq5bFbrvL9l6dV819DjoHHLQOaPT2aUUZfDuH1PK3PZdsLke+XMIrZLFdl8i1sVwHRyofCFw3o2yKXk5dJiXcJzmQCSKCXp/eQZfefod2vcVi7HFlcYFvb93iX+9cYXO1RKUIBUcA+gjLkjyZAHSL0KD1o6g/DtAnEThvvXX/qoAqoAqoAqqAKvDhFFCArgB9VrSlBZ3qQD+pZFqIpj3Qp0XixzOFV0u4n/+6pA706RoqQJ8dW2mee58/Qo/vQQH6+9VT96YKqAKqgCqgClyAAmk+SChAv4AB0kN+EAVOAPRxKXTDvsdLiEcQQ2cU8qw54NGLV/z4+BkPX+7QHfbxCjlWpO/5So1SqUgmk8GypUy27OAkwIylPnwscF3+XUrDTw4kJbsjgiCg3+/TbrdpNBp0uz0GgxHRcIQTQzGXZ7WUp1atcHmlxpXaAtVKkUopRz7nkXFdMpZgegiDGMe2cOwo6cN+SDIVoH+QwDp2kJkAHZ84GtHp2+y1fJ5v1/l1q8Pz3QP2Gi12Rj16YZ9R7EMWyJWxsgUTY9LXPJvP4eVzSW9zqZIg4SVfY2wu8yemVSybnM/xa4BxoEchcRAQ9UN69S77r/exmj2qrsvtzU3+x9eb3Lm6wupSgcUseLY/hvQJGjdOd2wsMy3jzVJpF1U87UOPtx5PFVAFVAFVQBX4khRQgK4AfVa8K0A/3zuBAvTp+qWNK3Wgv6mjOtDPl5vz3jpt7itAnz0iaZ57v99xjbGebfdm2xne79HmsreLE28uL0d3qgqoAqqAKqAKpFYgzbVQAXpqeXWDT0SBEzcnscDmANuysGzHwMBBZNP3I3YbHX56ucPPD5/w4PkWjeGIfDHP4nKFlZVVKpUKmYyH49oIuOSQwh99ZDY3qrGUJ0xKaB/duE6KXcdEYcRwNKLX69LrDen1RnTbbdMnPRiOcKOQQibD8kKZtWqZ1ZUqq7Uqq8tVqsUilaxD1k72bXpU2xOcOjkPAZ2W6butDvQPE6QzH/JEIwJ/SMO0BWhz79EL/vJwhwdbu7QGPn4xh13MYuc8vHKObKlkyrN7XgZbWgTYiePcNhUPkrL8kYHYkyUeV0I4+Tql8oFg9uPXADnHKAxM3DqBzbA1oLHfwN9tYvd6rC5W+JfrV/ju5hWuXV5lrZKlnAlwrUkkjQG6tAuw5HwmtQ0Um3+YKNOjqAKqgCqgCqgCF6OAAnQF6LMiLy3oVAf6SSXTQjR1oE+LRHWgT1NFAfrFXC/PetS0ua8AfbayaZ57n3V8zraeAvSz6aRrqQKqgCqgCqgCH7ECaT5IKED/iAdST+1cChy/OYlj6RfuY9sOtuMRRhaNvk+z2+fp1h5/efyCB09fsHXQgnye9fVVaqtLLJQXTN9zx5Hy2Un/PnF9Hy3H550eAUVx/crxxY0u207ORf4ubvTRKGQ4jEwpdwHonWaLbrNFMBjgElPKOlQXy6zVlti4vMaVpWVWS2WWFopkPVPpe+yEn0D05IwS0CpOYS3hfq7gOePGswG6bwB6vRvydLvBD7885D9+ecHD7T0GsYO3tkJpZYlMMY9TzuHmPeM2l1iZLOI6n4yp+WHS31zG2cTgm3Oe5Xwm7/8GvI+foERWlEwA8S38zpBuq8tot8Wovk8GuLtc4fubG9y9dY1bl5dYKsR4EkkC8ieOc7Mv02h9fIofz0OrMw6XrqYKqAKqgCqgCqgCKRRQgK4AfVa4KEBPkUhTVk0L0RSgT9P747kX0RLu58uH5J43MSIcX47rmu495/znM689pM19BeizRyLNc+/3O54K0N+vnro3VUAVUAVUAVXgAhRI80FCAfoFDJAe8oMocAKgi383Doilz7QF3WHEq4MeL3f2+OXJC+692Ga/1aYfxyws17hyeZXFSp5cLmfc57axngu4jI+VZz/2MsZ90Se5N+0Gb/JvYRgSRQLVXULpTR1EdLt9mgcNuu0O/U6XcNDFjiOynkutusit1Rp311bZuLJuSrsX89ahG93wTOsI6idYVbCnOoTnHWizS7hL6f6Adj/i5V6bnx8+5T9/fcUvr7ZpjQKCao3i6gq5ygJ2uUg2G+M6oXGen6ycYILuzC9jAtBPO9B9y8fJuji4BP2AYX/IaK/NsFHH73ZZc2xuXVrh7s3rfHP9CjeWspQ8C9d2cC15nHFyooapJ2/ia/Kg4+N5gHVmsXRFVUAVUAVUAVVAFXirAgrQFaDPCpB0MCuZhHx8mWxvPuWm+Kz7uaRsWoimAH3ayH889x8K0M+fmQrQp2uoAH12bKV57n3+CD1xBdMS7u9XUN2bKqAKqAKqgCrw4RVI80FCAfqHHx894vwUOO7AnTyYOF4C27dsRiE0uwH3Xuxy//FT7j9/xcuDBjgO+YUyi7UaK7VFFkoZXNdNSmiPXeezn+/EBmKfzr3JzfSkN3pS/jomjASUeqYcdhjG+EFEv1QKwQ0AACAASURBVDeg3+vTbrbp7u/TqO/RbTWplArcvbTG91cvcfvGNS6tr1Apu4cA3TnsyZ7oqgB9fvF1es+zATpIyPT8mIOez7OtHf70aIsfnjzn2c4++3aGbK1GuVYju7QkRQ9wvNAg6SAIkzn4hlnLo4QTPQGOxvgdDxuPx+IQH1xw7QyEFv7IJ2j1GTaatOt18v0uq8UCV9fX+Oev7/DbzRorpSzFjIs3ZuQ2wdEDzhMA/bgr/cNpr0dSBVQBVUAVUAVUgfkqoABdAfqsCFOAfr7cU4A+Xb+0caU90N/UcZ7zUdKNT7ocUYA+XS8F6LPjKM1z73TR+K61Y6ynn3gPdOltqYsqoAqoAqqAKvAlK5Dmg4QC9C85Uj7v1y43eOL2lnwQZ29kWXQDaHWHvK53+OHxS359/ISXu3XaYUh5sUK1tsxibZlyKUfOiw/Lr0vpdVkSmD5NtwSgz1rMOViWKYktSxQ7RMcAupSVj2OL4WBEs9GksbXN61cvqe/tsFDI882VdX53/Qpf3bzO+toKC2WHvJPwzMQcrw70i4jm2QA9uR8ZRdD1Ya/Z46/Pdvjrwyfce/qCZ4MQSmVyi4vka6sUSpDJylhapsS/xIm0uI8l7iS0zvjijp/PJOZk0yEjIjvGsTNYsU3gh8T9EWG3R7t+gHWwTzYMWS6X+ae7t/jD7Q02a4tUS3kyNnjSikAA+jgPktORWB43CzhWXv6Mp6qrqQKqgCqgCqgCqsBHroACdAXos0I0HUhTB/ppHRWgT4+stHF19ruk+b7ZqgP9/PoqQJ+uoQL02bGV5rn3+SP0+B4EoG91z14n8P0e/b3s7eLEey+nrztRBVQBVUAVUAXOpcBxaHKWHSlAP4tKus6nqIBA7wn4jhyHfmxx0It4+fqAB8+3+fHZNi9f79AeDsmX86yurbBUq1Is5ch6timpbduu2YeAeGL7mMP8NNKMSCzD05fjfamTNaSEu3h6BaTHOK4AdIfRYEhjv87eq23qO69Nee3VyiLfXL/Et9fXuHltg+pCmWLOIWucwTH2G72wE0ivy/wVmPmQJ04eFAbiKAd6g4iHO01+fPKCnx494afdBi0JqWyeXG2NwmKGbNEzJdNln9IL3TxYOwasJbwOo+7QAf72G8pJ3PnxiNiKiGW/tk0YxUR+ROz79NptRtu7+K0WGcvim81N/u3WVe5eWefySoVSxiHjWOStEFtmbBzOIJF+7ZaZmKL8fP6xpkdQBVQBVUAVUAU+tAIK0BWgz4q5tKBTS7ifVFIB+vTIShtXCtDf1FEd6B/6SpnueGlzXwH62593pFP/fa39GQD09yWF7kcVUAVUAVVAFZinAvOa8KUAfZ6jpvv+1BSY3KAMLYsD3+LVXo97j57x08PnPHx9QG80xM1lWVlbYmV1iVJZ4HmMZUlPavnuGpBpADr2uK/46X5r8rvA89kOdCGMBn4ePj0S+i2ueEeKdRNhmxLunWaLg919GtuvCYdDytkMdzav8fXNS9y4ssja8jL5jEvGtsiM4fkRQD/Wl/pTG6hP9HxnPeSRagImKiyIBKSHsN0e8eT1Hj8/esJ/PnrJ83qLbhBRqF2iuLpAZiFHxsuY50C2YxML5D4O0I9rZPY/xZc+ibNxtYTJdSaMRiY+wwlAN78lJzbo9xns7NHZ3SMeDrm6vMLv1pb57tpVvr65wWolR96FvMSbaWUwmSiSAPTQkukgH8vjq080kPS0VQFVQBVQBVSBj1ABBegK0BWgzycx00I07YE+bRy0B/o0VRSgzydn39de0+a+AnQF6O8r9nQ/qoAqoAqoAqrAJ6eAAvRPbsj0hD8RBY73HZdTlpLYnRBetQPuP9vm7/ce8uvTLXb7IV4uS3W1xtr6EpVKkVzOxrN9okh8w5FxoMuSgExxoAtEn5Sunggiv0eHfdLfJtMk78V1LjDddgWYOgyDkPr+Afs7uzT29glaHSqFPBtra3xz8ya3r69yqZanlMkYWOkhLa0FgcbiZR8fUs5D3ecfMkzfVcJdALppZQ40/Zjt5oAHz57z7/ee8fOzV7xutnFKVYrrVXKLRfKFPLbj4LhJ5YPZ+59M5nj7DeXhdSb2TVN237aIbDtxoUssRzH+aMRw/4DW6x0G7TYlPG6Xc/z2xjV+9/VtblyqUS07FCS64iTmZJHaB8cBukbeh4w8PZYqoAqoAqqAKjB/BRSgK0CfFWVpncLqQD+pZFqIpgB9WiQqQJ+migL0+V8bz3OEtLmvAP3tzzvOMxb/+LbqQP/HtdMtVQFVQBVQBVSBFAooQE8hlq6qCqRQ4DhAF+d4r9djp+Pz01aLnx4949GzLXZbA6LCAotLSyyvrbC8nMdzIjw7xHUGBGF4WErbFEo3vNvBtqXx+OmbdUGH8ZkA+tHLSCBkaFn4YUin12d7e4eDnT1GvT4l2+L6pSvcvrrJ7c0rXForUcjHZC0LF3Gf27iIKz7COXTGK0BPESbvZdWZDvSJO1zKsAt4ti0GcUxnFPNq54A/PXnFD/efcP/pc3p4xEtlvGqFcrlMJpslk8mY+ItMA3QrCbnxIo52O7bNqJ9eZvVAd2Mpvx4xtDAQPXZsQkfovkUYhPitNv39Jr1mi6DT4TLw1fo6/3T3Jl9du8yVtSrVrEzaSLC5LFI5QV6bRKFM6FCA/l5CSneiCqgCqoAqoAp8NAooQFeAPisYFaCfL03TQjQF6NP0VoA+TRUF6OfLzXlvnTb3FaDPHpF5PVN/dwwoQH+3RrqGKqAKqAKqgCrwHhSY18VeS7i/h8HRXbwXBQx0PrGnY/2TLfvwHyd+VkFxb5alPlmWfOK1noA7A+3ipA+4lF2X0tnyFQgkBIZhzKu9IY9evebH56959OIlB+0Ow8giV11kbW2VxaUFynkbx4qwoxFOPDJnElqOgeamWPaxn4/OV17gxF88hpzmVzmP8VpxAk8FvBsgGkWmj7rleITS83w0ot/rcbBXZ29rm0G7Rd6x2Vxe4M71a9y5vsnVtWXKBSnbnsBLx5ZzFYA6hrNG44nSU8p6v5fR1J1Mf0Bx1Pf++IPESJza9hgqxwlqDiIY4dDp+/y0fcCffnnATw8e87LRp5tx8ZYWKS9WyBTyZHN58Ma1BaTav+wvkv1IfCXVEGIB68fG/ujnCXA/KvOeD0d4UYhvxfi2bVzoI0e2t83kkLDvE/ZG9Ls9mrt75DotLpVL/Ob6VX53a5ObG5e4tpAh545DXnJNji8xbVu4b+T6abUmeZKcpbQskO0ntRwmD3om7iSJbJk+kCziepdpIxrbmoWqgCqgCqgCqsCHVEABugL0WfGmAP18mZgWoilAn6a3AvTp96fni823bZ0u79Odh7nTPXW7d/x48zx2ujM939ppc18B+my95/VM/d0j/BkA9M8lod49WLqGKqAKqAKqwMekQNqLd9r1z/paFaCfVSldb94KnADohpsd6xEudHFc2tr8kyU+VsHWk3Lp4Fjjzspm3aP1J3uSIusJgIuNMzYpo56sO7BgFMJBJ+L+8z1+fvyUey+22Gk0sD0PL5+nuLTI8vIihWKWgidO7ggrHOFEgYHnoe0ZGC8u3UOAflh/cNwL2pLv4hMWaDm+4xNofuxncRA7jmPguTjiTe47GQaBzaDbpd1osrf9mt5eHc+KuLRc5dtr69zcvMK1y2ssL+TJ2pb4lI1mkxyf13vIvOPic9r/6Zv6w4kTlkyUiHFkrCUR4og4BN9yCWKbJ60hPz15wc8PJS53edZpE2QzFKsVipUKhXIJcplDqUzp9CjCltiKQlN+XeItyajk4ZGE6gRJi0v9+IO2kj8kGwUEtjjQbSLLZiAOdFsyxyIaRcSjiFF/yMHuHsOtl+SJuLu+wu9vbfLNjWt8u7JItZzDnVBvOylNnzjix2D99OAePgSZ9E5PJtFElkNsJoFM752eeO/lK8lrG2/82j6n6NHXogqoAqqAKqAKfNwKKEBXgD4rQtM9e5d7qZN7OvzMbG4IjyakftwZ8f7OLi1EU4A+TXsF6NNUmWc6pcv7dPmiAH26XgrQZ8fRxT0Pi7GevOp8eVeudDmta6sCqoAqoAqoAm8okPbinXb9s0quAP2sSul6c1fgjU+UY4Bu+kKLfxqCGPxo7E41ANDCEce2YPDIVK/GNlRdXN0JFJS/CbQz4M44uhP3uYDzSNznMXRji1Y35MXOAT8+fMavT57xbLeOH0O1tkyltkSuUqZQyOO6Flnbx4pCrNDHJTCAL7DcxNFuTjsB85Jftp30PDdf5rgC7ifnNn46JC5zOdHxl/wsAD0yLmKbMHZp9wJa9QMOdndp1w/IRj4riwvcuXaV393c4MpajeWFHHnPNn3OhXcmz5jk9R49hZrXe8nc4+MzOMDphwhHAF0c2knJ8wSgxzIzhEj+YrvsBREv6z3uP33BX+494odX29RHAU4+R3l5mXJ1ESufN8GfhJZUR4jMfpykn8B4OsVRj3UToyZZEuR8tNiUghEZA9DtpA+6ZRkHumW5WLZDFMRYQUw48mkftBjsbBH2uqxkPO5eXuXbWzf55401rtQqFLIOnnGgj23nzsli8sfTPnGRJzly8rmpTI4Zb3d8g8OKDsm0lMn/HHWgfwbZoi9BFVAFVAFV4FNTQAG6AvRZMZsOpClAP62jAvTpkZU2rqZPxf3w77TTzvvwb3IreHjnlpzbPO/fFaB/+PFPc8S0ua8Afba688yjt4+pAvQ0Ma/rqgKqgCqgCqgChwqkvXinXf+sUitAP6tSut7cFZgBxgQhmxLpwCiI6Q4DhiOfIIrxbJdyKYvnJgDds8WJnjhcDTgWiHjo+BYAJzBZ7kIF5jlmn4MgZrcfs71/wP2nr/jl8Qte7e7RHvhkigVW19eoLC/hFjK4roPjSD/xEXHojwF6DI5rXOhxZBEZAHoE0JPcPelAT+a/J+XjzXSAsfHYsi0DKCfudPNvkcVoGHPQ6LG7tW0Auh0EbCwtcHPjCl9d2+DuRo2lhQJFzzIaHE4kGAP0yQ152nyf+5h/YQeY9ZDHjL+U25c4GTvQzSQQ47y2aEc2zWHIi9d7/Pnn+/zxySueHbTphzGFpUVK1SpuuYzleUmpdDvCGoN4mUxhvOenJqgYRG0AunwlE1QmZd1LUUBGKiDYEFg2oQWBYxFKL3XHNbNRrFAgf8yg0yNoNui3mrjdHmvFHLc2N/jvNza4fWWV5UqZkiePgULTTsAUiDDg++QifwlNRh4tkzLsMiXETJMRW77h8JOJJ+P9jPVL0LvoKLmuJdy/sPTSl6sKqAKqgCpwwQooQFeAPisE04JOdaCf+px8rOXX2dL8Tbf1xQHas/suJ/fFZ3uNyf3+2Rd1oE/TKpWEZxfbrJlufNLtXB3o0/VSgD47jub1TP3dkfsZAPR5JvO7BdQ1VAFVQBVQBb5EBf4RiDWvi33ac7HsMYB8x8BJ6ekgCBgNhwwGfdrtNkFvn1qtxurqKsViEdd1TalqcejO6/V9ifH1yb7mw/vf4/WdDfLGH7vPu/0Re402rU6X/iAwvb2Xl5coFXIUPJtCzsUTJ6/cHxuALsBNoFxSfvqoB7l4XR2krHtzMOTRTptHz15y7/Fznr6uMxgFWF6WheUqyysrFCtlrEwSpwLQnTFAJ/TxRHAD0KU/dFLCfeJAl3+aCdDN6xUXfEwoJbvHfbwsW8ptO4aCiwt9OPTp9wL29zrsbW0x6HaoFot8s3mZb2/f5NbGZS5XXPIeZO1kEsHYdHwYCpOZy2nz/ZONpY/0xI/fdxx/z5v4rhOAPvmS8JDZEDa9yKYfQb3d45cnz/mPh6/48Zm0GGhBPkd+YYH8cs1M+Iglfmyp2WAeW+BIxYU4TIC6WSauc/lxPNsilpg7YuyF8DhATxzogW3hSxEFW/C0Yyas2JZNMBgSttv0Wk3CepNcNGR9eYl/u3mV729scHV9laWSh2NFZgKK5KNxmp/i25OpLhPHxbiDuzljFxdTwF1yWaoyJLNgjvLZnHvyN8l2we0K0D/SJNDTUgVUAVVAFfhsFVCArgB9VnCne/auDvTTOqZ1oWoJ92mRqAB9mioK0D/uS3La3FeAPns8L+6ZswL0jzvL9OxUAVVAFVAFPloFkrLOZ1/mdbFPC9QUoJ99zHTNNApM/K/H+p4b/CfeWcHVUrpdAGKfl9u7vN5r8rreYzQcUFtaYrm6SG2xyNLiAsWMQ9GNyHpO0gc8FvwusG0MC5MK7wyw6Y58Xuzs88vzbe4/ecaTV7u0RxHZXI5iqczySo3SQhkvl0WaOccC8KzIlKSWEtuYHuXRuL/0GJwf64EuCiQPjE6WcBeYaUtN+XHvaXENh2MoaF6zgfEwGI5odTu0D3o0dlsMWk3KuSzXL6/zTzevcXPjEpeWCixmLTwH80UkgDIBnceX06Xc04yOrvt+FHgbQJcIcU3AyKSPsRPdHDYmtGWyh80giHi2vcVfn7f426NX/PrsJc2hT+x65FbXKK/UsDKe6V1+9F4d4UYhTtJbIJnfYRbpg578Iv3FD5fYJhMGOGMHusSlbGNc6FGM7Tg4sYBwAegOcRgy6vYZ9voMGvsMDxoUXJd/vnaF397cNC0Gri0VKLgWBZnhYV7f0OTNJP7NuchkkkMnvEwlOOpobipKCDgPpDR9YIzzUmnCcmVSTJLbk9cVGrz/sRRofD9xo3tRBVQBVUAVUAU+BQUUoCtAnxWnCtDPl8FpIZoC9Gl6K0CfpooC9PPl5ry3Tpv7CtBnj8i8nqm/OwZirMcvP/Ue6GnKfbxbEl1DFVAFVAFVQBU4iwIK0NWBfpY4+XLWeTtAH44Beqs34vmr1zx6ts0vT3ap1/fJ53IsVatsrNe4tC4lo0vUSq5xpecci4wdHlY5MGWi46SXeseHeqvNg2cv+eHRM56+eEW9M8DOFahUKiwuLrKwtEg2mzX9m8XVm3QkExhpsKOxepvi12PIaEqyC0AXv6wtPdGlF/sYoI/7n0/6Ows/lL1JSWz5GlfExpYe09gMBZ632uzu79Outwg6Q/N6rq6t8t3tm3x//Qqr1RILWYuCA86kpXUcmIkHpwH6lxNLn94rPXKgm5r949ialHOPiUwfcgc/jthvNnnSiPjx0TZ//fUBz3YPaPdHuLVVKmtrOLkcUdbGdm3pUkAcB7hRkPRCN5w8mZxh+oWbmRamwPsYOSdA3Y2SHuoyx0PAuSkLP+6jblk2VpyUSDcTsKKIQNoqDAb0mg26e3Wi4ZBbtSpfb1zi65s3+M1GjVoxSylrk5U8ivqJV9xMaklw9wSgh3HSskH+H0Yxw1HMMAgYDAbYYUDBtcl6LqWMg+N5Y1IurvvkfGRb8zJPPQ26uBvmTy8e9YxVAVVAFVAFVIF/RAEF6ArQZ8WNAvR/JKOOtkkL0RSgT9NbAfo0VRSgny8357112txXgD57RC7ueYAB6G0l0PPOFt2/KqAKqAKqwGengAJ0BeifXVCf6wW9HaCLh1y+usOIV9t73Hv8ij/+9JTnz5+bVgG5XI7aYpm1lWUurS1zbXWB1doS1WKOhbyH63k44sg2LloYhCG7rR4vtnf49fFTfnz6kr16g8jJUKous7S0TKWyQK6Yx7YtgiggjAPzs5SBn5TDNp5zAyGTqu0GoIux1nLMV3JDOnGgC2hPnOimBftEr3GZ7kjKaAvjdFxzjp1Oh92dPV7v7DJs9yi5OTbWaty9fo1vbl7jxuoCC3nIADmpUD8xERvHvdD0kw70cw2PbjxXBU4C9HEuTEB6FBk4HNsOUlugM+jzup/hwYt9/nzvAfeeveLV7gF+sUyxViNbLOGUc7hZN4lJfNzQNwDdQOYxQBeHd7KcBOji5HbCCDuODUCXr6QfYdLCwNx4GoCeLMm8Egt/5Jv2AgLQO40GVcfmanWBuzeu84fbV7ixusxSKUvOirCtIbY0UDB145My9aHki7zGyGYYCjyHfn9Is9XioCNtG9p4cchyqchSZYFauUC+kMMyfdwFoEt/dduUcD8O0I9XXri4m+a5ho/uXBVQBVQBVUAV+CgUUICuAH1WICpAP1+KpoVoCtCn6a0AfZoqCtDPl5vz3jpt7itAnz0iF/cs4LMA6Kca8M078nX/qoAqoAqoAu9ZgU9xHlfS1yvNBTzNumkE1hLuadTSdeeqwDt6oAtkHIUxO/U2vz7b5v/74RE//nSPZqud9D3OeFTKJVaWq1xZrXJlfYXLq1Xj0i4XS+QzWbysa5hds+fz8NlLHj15ztMXWzzb2TVl3cuVKkurq1QWK+QKeRxX+pAH5st2kryNpK/64SKEcgzVxaV+rAe6APSj5WQJ90gKVFsxju0RRbH5smLp3OyYyvCjkc9BvcHr13u0222yccDm8iK/uXObuzevc6VWZTnvkHOTst+2IfJiKx73l5Yu0NLzXZdPQoET3cknv4xLrktACGOezJAI4ojGyOLVXpufn2zxt/tPuff4Gfuhi10skl+okF0qkS1kx/MoIuLIN7Eh7nFxkkfGgi7gOnGgH0F0kest7UXG65tiCscWR/YZRgyHPoNOn0b9gLDVY8GGa5fW+J93NvndzU02VstUbGk1EJqe6FEs1RYE4Ftmgoy0aej2AxqdgE4/4KDRZHtnn52DHfrDHotZhxvrK9zc3ODq0gKlYhbHAPSjfvEmHQ9bJyQtFCbXz3ldRz+JINOTVAVUAVVAFVAF5qyAAnQF6LNCTAH6+ZIvLURTgD5NbwXo01RRgH6+3Jz31mlzXwH67BG5uGcBnwFAl3KIuqgCqoAqoAp8ygrMB6Cbj9fz2fXYkSqaHx3g+MV82oV9Xhd7Beifcux/Zud+It8mjvTE3S19jeUvAtganR6Pt/b5339/zJ9/+Il6s4Uf29iZnHGiZzIuhaxlSrivVEtcXl2iJq7yyiLlyqLp4bzfaPLTL/d5+PgJ9UaTQRCyUFlgeXmFBQPPC+DZBjxG0rOZCNdNAHoYyu/jG3BxjYsr15xdmAB0+Tdx6IoLfVyKOumBfuRADwgJbcg4mQSgh9Lp3TPu4H53QOugzf7+Aa1GB9d1Wa/k+OrKEr/96jbXLl+inHUoWCEZx8I1zaCTktVygyVwXo5tWwrQP8kMOT6RZHyZmLjAZZzFOd4PLZqdEU9fN/jh0Qt++OUBj/a79LDIlEoUlhfJiwvds3Fc2SY0cSGTRBJgPul7bgqxj/uHJ1Es5f/Nl8T1pIJCMkckAdEm1o5dv6T6gfwahYwC8EcR3W6fzs4BUbtFpZDnX6+u8W/f3ObrG5usFx1cLzY92qXc+ii06A982sMYadFQb7TY2mtTb3QMQH+9V6fXa5LNetxYW+b7mxt8ffMaV6tFilnX9EKX3DMTDCa93CUFx0+DFKB/klmgJ60KqAKqgCrwCSqgAF0BugL0+SRuWoimAF0B+lkjUQH6WZW6mPXS5r4CdAXoc4nUSB8uzkVX3akqoAqoAh9GgWOQbQ4HNKVp57YkXWcPFwPhkkUB+txE1x1/zAq8kW+TwtYCAB0D/wRd94Yjnuw0+F9/f8xffvqZeqNNZGfIlBcpFotEcYQ/aDHsd/HsiKVynqXFKms1geNLBqA3mk0ePnrGy60tRkFIubLA+volqtWqgfDiZg9sAdtDwtBPyrZb4uAdl7A2yDAB5VLaOulr/iZAP8rnUwDdisz+XfkcKmbgCOzIIQpjDvab7Lzaod3qmvrZqytr3Lla45uNRW5tXDaO+rwDuThKTMmmZvxYPKOR4E8B6DpJ9GMO95nnNuW6I/MyQpkcEUvlAgkLm1Fg8brpc+/FDn/75QF/e7zNTrdL7GXwFooUF/LkizlcCTGppGDJ9knfc+NEF+f2eMKH+Ta+AplaCfLv2OP2BGOsPgHohyee/F229cZmdjkn34fhMKC712RQr5u+5d8sFviXO9f5zZ2b3F5bJFf0zPn0Rz7NTp+9/Tq7zRGv60326w229jvsH0jZ9h7t/oCME3H50hq//+omv7t1lVtXLxsQn3etMUAPFKB/ksGuJ60KqAKqgCrwOSmgAF0B+qx4Vgf6+TI9LURTgD5Nb3WgT1NFAfr5cnPeW6fNfQXos0dkXqa0d8fAZ+FAV3fOuwda11AFVAFV4GNVQAH6eUdGHejnVVC3f18KGLA32ZmBiMcmmQikFvhnWQxHIS8O2vy/vz7lj3+/x9ZunREuheVVFqtLWG6GYNSj22nS7zYh9PFsm1IuR75UJgwjBv0BrVaHwWBAoVAwcH1lpUY2m8ET4ujaDA2K9g2ktseA3PhzjQtYPj+KU1fOS34WtO+/6UA/BO4nAXrowMiOiKUN9KRF+lDOa8Tu9h7723XTs31pcYmb12/x7fVlbtY8ViplFvIZMsR40kPaLEfE1ZTnRvpT2+Z/unxiCpyC54ljfNwqPCkycNiTXEr9N0cRrw6G/Pr4Bf/56ysevtqiPRgQZV1Ki0XKlRKeZxFlHSLpo24gfFLS3LZdMylFvo4DdFEstB0D0SedAU4XeT+em7KtLX3WHQjiDH7gEATQbfQYHTQIej0u2TF316rcvrLO7ZUKXq3AMPY5aPfY22+xu3/AXmvAQWdIfxjQ6EW0On26/QF+ZFPNuaZ1wb99/xXfbq5xdbXIWhZy0q/dpIDMQDF9UY6KQ6gD/RMLfj1dVUAVUAVUgU9dAQXoCtBnxbAC9PNld1qIpgB9mt4K0KepogD9fLk5763T5r4C9NkjcqEA/dHL9lz9eXMPRHWgz1ti3b8qoAqoAnNUQAH6ecVVgH5eBXX7uShwvES0HEDAmIA+IAhDdlsD/vhAoOEjnm2/pj4IyFVXWVtdo5Av4Vgh/X6XTveAVrfBsNuHkZSwjs32Uu/Bth2y2SxLS1VqyzWKpaL5u2FwdkRkjZKC1se43ARWi8f7CPeLu1fWD42L3I5snMg1Pc0N/JRjWgGxHRO7MaEVGMBtJVZi42IPRiG9Zp9WvcHB7j5+b8Bytcq1jQ3u/r2ypgAAIABJREFU3rrJ11erXCnHZD0Xz3VM32cDDg9nHByNgpxb8ucp/ziXwdKdzksB80Dj1DCaq954PsYohEY/5uXOPn+8/4K/P3nK850d9oKIbKXEwlIVt5DHzVokBQksIumpHsemxL9MuDDNB8z3JKbNIaX8yrEeJuOi78lkj6Mq8Ek1d8mPQKaSWFi22N0d05Yg7A7p15v0221yfZ+lTJbVapXVcpl4wWZoBXQ6A+qtFs12h3Ykk0pc0ws9jCDs+wx7fTwfLlUcvrtzgz989xU3Ly2xslhkJWOREXhv+rmfOqlj6Xm8hPu8xkn3qwqoAqqAKqAKqAJH7VOCIDCfN0ajEe12m0ePHoFboFCqmGpRuVwex3VxbBtLvsbtZY5rmA64plN/nvtOZiWefRLr6XM5/vu085wnAJinLun2ndyPTYuH5Bbxk8YQ6YJ1vHZaiKYAfZrMCtCnqTLPdEqX9+lSw9y7znifSN4mPo/3ibS5rwB9dhzN8/r59uiNsR6+7HzaEanlLdO9Q+naqoAqoAp8VArMEaCP3bDzQ1Bawl16OzuOgz3jwclHFWp6Mh+FAnIDIT3IG/2QH5/u8B8PHvPg+Utetbq45Srrq5eoLiyRz9gE4YiB36U9aNJtdug1evT7ffMwT+Iun89TLpdYXq6xsFAmk8kmJbKjGNsJsW0B6G8u0z54h4QEVogbuQaiu2HyfVzkGt8OjFE9cmMCJ8CJbDzzB8vA8067T2O3Sat+wKjbp+R5XNu8yu0b17l9fYPrNY9lLzAPGDVnPopQvNiTGAN0eS7QD+Gg4/Pj8z3+9Ot9fnnylEfNDmE2Q2GxQnaxQj5v47qJ69y40CNpOeAcA+jSimDc+1we+9rSruDUNerUg4hJHhg3e2hjRUl7A2kdIDlkDXz8To9eq0NQ7+KOQnKuR9HLMsyHjJyQ0SCgNxoRRBF+Po9XWSB2BMBHxJ0+g06PCh43ahm+vXON3399i81ahcWSx6INrmB/k2SnrtTjDgsXO0h6dFVAFVAFVAFV4MtSQB3o6kCfFfHpYJYC9NM6poVoCtAVoJ/16jNPzpwu7896xsl6CtCn66UAfXYcXShAf/CpA/QUMwPTpbKurQqoAqqAKjB/BeYI0AUipJgiZjyfqWi7AnQF6PPPkM/tCBP41wvg8es2//HoCT8+eMSjnX0Cr2Sc5LWlGtVyEdu1iK2AYdRn1B0w6vTpdDoGoMukjUK+QL6QNyXcxYkuH6jDKBwD9BjLFi/sm8tUgB5HBMQ4MvEmAie2ccVdPi6w7subiesYOBjKSpGNFdgQRPS7fQ726jR29hj1+hQzGW5cXuPu7Vtc37zM5dUKy/mY0tgRnLZqxOcWA/p6pLtBlLQ0wDGO7YEPTxsjfnz8nB8fPORvL7ap9wfYuRy5xSXyCzncrIPneYfymc4BAtPHfcyPX5HEgT7FDHY4k/84PJcdSrl3U24ecKRtgeB5aU8wCuh3uvR3DxgK1B/5eJFDmLeIPRsHB9vJkMnmcMpF3GJeUsNMIhnsN/C7PS4XFvj2aoVvbm7w7e1rXFosUsxAXsq3m4kA4kCXJuxH+WZ+THU91qhSBVQBVUAVUAVUgfMqoABdAfqsGEoH0hSgn9ZRAfr0yEobVx/LDcK08z78mymudfJB5DzBnwL081755rt92txXgD57POaZR2+PghhLAfp8E0X3rgqoAqqAKvA2BRSgnzc+0sK4WWDl9HmIS1jK942GQwaDvinfF/T2qdVqrK6umvJ9CtDPO3pfxvbHSzBPbiCGocVWo8+fn7/iLz/f45cX27QDl4VyhZWVVVbEeZv3sN3IlE8XcBcNhoz8kYlLKd+eyWRw3aQCgnzJYvqwG/gmZa6nA/Rp82oEHkrZaemVbvqlxyGuqbOdkDzfdrFcDxwPX2BfZBEOY/x+n06zxf7uDqNmi7znsrG2yve3r3HrxjXWV6qUCzYlF/JfxnDrqzyLAlFo6riHkY00BBCAvdOLeL7f5tcnz/mP+0948nqXnh/glCpkFot4xRzZrMS8nVRGMDEuPdHHdnYD0pPotqX/+TvLqU4eblqErmMmkAiQdyzblGR1BG0HEf5gyLDRpt9s4w+H2HLq2Qx2xqPgFcjn8mSzOchISXkYBT79ep3u9mui4Yi7K2v8853L3L2+wa3NdZbKOfIeeFGEI7l2qNeRi37SCv0sUuo6qoAqoAqoAqqAKvB+FFCArgB9ViSlBZ1awv2kkmkhmjrQp0XixzPDVgH6+a856kCfrqEC9NmxpQD9XHl39t405zqMbqwKqAKqgCowBwUUoJ9XVAXo51VQt5+3AtNuMIcR7HdCftrZ488//cJfHz5ltxOanorra5dZry2Ry2ew3ZDIiYh8n9g/AuKnHbSTY9h20hs9iqV345sA3cwGn0LQo9giim1spL96iI2PE4eHfaUDOwO2R2x7+FLaPYRhz6fbaNBqNmjXDyhYMZdWaty5vsn3tze5vLbCQskh70IGyE4R+vjkgnmPg+7/I1IgEnt3AtBDmQDi2LRCeN2OefJyh/96+Ixfnjzn1d4+fcvFrRTxFkoUCzkyWc9MEpkA9CSgo3HP8yS4LQHoU6p0Hc/F4znkuza+7FMAupyPJbmQ7DIOI6LewLjKfWmfIIfI5LFdj1K2SD6TM9sMwwA/8M2Eq+7eLoOdXXK2xT9tXue/f3OdW1fXubJaZaHgkLGTnEB0GCdkbNpyJWXoFaB/RLGqp6IKqAKqgCrwxSigAF0BugL0+aS7AvTpuqadmKEO9Dd1VAf6fHL2fe01be4rQJ+tvAL0c0WlAvRzyacbqwKqgCpwoQooQD+v/ArQz6ugbj9vBSY3xsdhsbhuO8OYB/UWf/z7z/znLw94Xu/gOhkurW9waa02BugxoRtgRxGugW0J5Dv9/QigJ58Lpay1uGlPL7MAehw7xLGAyaH4zbEZYVtDA/PEnR5ZRbCyROTwfY/hcEir0aK9X2fYbWMFI26sVLhz4yp3rm1wa2OFcjFD1rPJSKlq07Faa1LPO9Y+mf3HEsuRYG9k8oZje/QjaAxjdg46ph/6jw+fce/RU+qdIf1SHmdxgVKpRDafwTJFEAIsIdxWTOJjDw2MtqU0vJUBA6RPLpM8OT0BJXDFBZ/kllRzkH+PDOSXUvAWRCGh75ve5q7tEDhFc4ys5ZFzsgiuD4cDBr023U6LYG8Hp9WkViry32/d4V+/vsHmeo3laom8Z0s3BDDnO3HPJ+BcHoqF4oA3ReR1UQVUAVVAFVAFVIEPqYACdAXos+ItLehUB/qbn8HTangaFl9cifCz90VMqmSd/V3rvJqc/Ujvd011oJ9fT3WgT9dQAfrs2FKAfo68i9O8M5/jOLqpKqAKqAKqwLwUONVL/D0dxjyKP/tnfQMJ0l2QtQe6lnB/T8H6BezmNLgLY+iPYp62evz13n3+788PuPdyz9xxX17bYG2lRr6Yw8lIuWgp9RxjBwK0YwP5DBufgHSjn/zh6G496Q+dCHvYg+yt7wcOceQm0FxKv1sjA9OTfdoEcYE48rDtIkPfTcq27+zSru/iEbGyuMBvrq1z99Y1rl2WEvRZchkHV7pcW1Km2kGwoC6qQKKA6VyefB/HZYDNILLp9AMe7fb48eFzfvj5Pk9eH7DvOISFPIVykUK5YBzrkSOtDMB2xGvum7YDcRgkAN3JmooJbyzjg73ZA32cQZZEvPxHaHpoEL/JKjvJO/m7bcHALhLYHl7okMHFsxzCQZ9e84BOq0lc32ZhNOLmpXX+x507/PbWBpdqS5RKOVw5Z2l5LgB9PAEgcZ5PlBH3e9KHXRdVQBVQBVQBVUAV+HAKKEBXgD4r2tKCTgXoJ5VM60LVEu7TIlFLuE9TRR3oH+4a+Y8cKW3uK0CfrXK65/X/yGjNvAJ++j3QFaC/z4DQfakCqoAq8KEV+Igc6ArQTwy+9kD/0LnwZR1PAPpwFPOyN+Snx0/5z3uP+PHpNqOBz8ryOqu1ZYrlAk7Wgmyc9EoOBW4n7xlHN4rHfz7SMAHo1pnXJxa47WIzBEu6QScAXby9UhI+iAoEgU0YZGh3ItpSuv2gTtBrs7xQ4vbmBr+/vcH1K+vUKnkW8hYZx/hyx2XhXSzcL2uQ9dXOVCCB56a+gdRKSCaF4BBYNsPAZqsdcP/FPn/76Vd+fPyKZ/0BbcsmV8pRrlbI5DKEtkz0iJC2Ba4dGIBOFGFLT3QnD/bb4+04RD9R2t0AdGHlck4J6Dfl4u3JJLOYgVsidLI4voUXSWQ7BN0u3UadbquJ29rjsufy3Y0b/NutG3y1scrqUoV8XvIg4fNy7knp+UQmBeiaMKqAKqAKqAKqwMUqoABdAboC9PnkYFqIpgBdAfpZI1EB+lmVupj10ua+AvSPFKDff9FO4c+7mGB7+1G1hPvHOCp6TqqAKqAKnE0BBehn0+ntHyLSzMSzbCnJ++6jKkB/t0a6xj+ugNzoRUHM1ijk0att/uveQ/706wvarS6l0iKrtSUq1QpeziHyImwinNgfu8+PPrrOckMkaC4B6MfXmXUDY8Xid5XS1bKlOGNDAwwjY2OXhCkwHEZ0OkMO6h0G7Qb4AxY8lxsbl/n+q5t8v7lOrVom71rkPIxTNx6X1U4KuKsD/R+PmM9ry0nhcpkYglQ8kJLuAqlNPQObhu+xVR/yy8On/PXnx/x1+4Ct7pDIhYXaIoWFosmLKA4NQHfEjS7l1mXKh8BvW0q4nx2gS/12yQFZTO9z+bIFnycu8ciOiMb/ENkWAzdP6GbwRjZuYEm64Le7tA/26bWaLAxb3F1e5J+/+Zp/ubbJxuoii+U8nje++Jy6Bo2nxRxWi1AH+ucV7/pqVAFVQBVQBT4NBRSgK0BXgD6fXE0L0RSgK0A/ayQqQD+rUhezXtrcV4CuAH1OkaoAfU7C6m5VAVVAFfgAClwMQDfP7s9CkccKTAfUWsJdS7h/gBT5XA8RS4XoiP3I5tnuPn+8/5h//9tD9vbqZLNFlhYXqa3VyBQ8AwpdK8Ya90AX+/kEoceRQMc3F+NAFwftpIz7qb7pp7ewBD6Kc1dqSws+NN9tMfQSRQLiHXq9Aft7BzQabSy/z1Le5dr6Cl/fvM7da1e5urxAMeuanue26U9tYQnNNEhyXBr7cx1PfV2pFBh7r01rAgHolkB0RsQCvS2HQZTnoBfzcueAv/36nP94uMWDrX2aoy65SpFSdYEoa2O5Fo5n4zgRluRCFOHItc24z2dM2Jgw7PE1UKaOSHybCSSm53nSjdwWnG2LQzwmlBLu8iXt0B0Y2llwM2R8xwD02I/pNzt06/v0ux2W6fO7K5f4w2++4/cbl1lZLFDMuyat5LWbtuqy63G1eBEvSdXJsc8wyyuV4rqyKqAKqAKqgCqgCrxLAQXoCtBnxYiWcH9X9rz939NCNAXo0/TUEu7TVFGAfr7cnPfWaXNfAfrsEUljHHu/4xpjqQP9/Uqqe1MFVAFVQBVIo8CHBejHL7inL77TPti8bf0EAxxbBJaNf512YZ/XxT5t73Z1oKeJT113bgpI6ocRDctmu9njL4+e8b//dI9XW9sG5pWLRdYvr5NfyBN7EZ6Ujx4DdAPaxs7yyc+nz9MASumvPF4m+T0zX+IQKwqlobQp2y5fpqy79HYOLYb9EY1mk93dPYZDn0rO4eb6Et/fucHtq1e5UquynHdwLXDCEJD+1Da2k+xPFkWCc4umT27HRwBdYnk0BujDBHpLy4C4SCeEVi/m4csD/u+DLf7+8CVPdl4yciJypQJWKUO2kMXLelh2Er8C0MW9bQC6NXuS8ek8iGMXYuk9fgygy9MYJza7CYwDXXqgY2B6cAjQbWzfIhoGtPdbDNtN04f9Sh7+2+YG/+3bb/hudZnFskcuI6BeWiskp2a+m8kmJ4dv4oD/5AZVT1gVUAVUAVVAFfjEFVCArgB9VggrQD9fcqeFaArQp+mtAH2aKgrQz5eb8946be4rQJ89IvN6pv7uGFCA/m6NdA1VQBVQBVSBOSqgAP284ipAP6+Cuv2FKCB3enFMz7ap90P+/nyL//Wnezx5+pxud0Amk+HyxmVKlRJWziLjOhAE5lQnD3CMD92A9DdfgeksbcqxH60/WWvqBBfTqzyA2COKpbC2RxxnCYOIfn9Ep9Oh2WzQ7rbJZR2ur1b5zY1LfHf7FmtLiyzmPSqueHilEndsQKYldlspAz8+sBZwv5BI+ygPKpEsceHJ2UVDrHgE8TCJG88jtkr0I4dhZLO1N+IvTxv87cELfnj0C3vdJlbGwankyZYLOBkPR5zoZpKGTNdIKigkXu43l2kTw3yJd8vBMa0MIuNCd+JI5o8YyB04iQtdAjy0I2xL3OQu7sghHkQMu0Marw+IRgOKhSxfryzyh5ubfHfrBjfLOYoFC0lhgeaGy8t+xpNKJph/crYK0D/KkNWTUgVUAVVAFfgCFFCArgB9VpgrQD/fG0BaiKYAfepdzEczJX1aPhz+Te53TtXImyf4U4B+vtyc99Zpc18B+uwRmWcevT0OFKDPO090/6qAKqAKqAJvVUAB+nkDRAH6eRXU7S9EgTFAD22bZj/i0fYe//63+/xy/yF7zQ6+47C6vkaltoyby+CIE9YaGbg3cZ8bBGng+bh/s+nhLLWhbeOWFdAnyyFwN3eXM3zgsZ+UXbdziIE8wiUKs4yGPs16i1b9gFF/iGtZXFlf46sbl/j6xgq3NtZZKHgUHMjFsqGU0BZQaBMbe61NKN+At3ekvpBR0IPOWQGJveM3epPfzY100iSA2KDkkADpaS7rO4R4+KFEu02rNeKn113+cv8Zf/31AS/29+iOfNzFCrlKCSeXwctJCfaAOA7xHOmD7h32ND/+EidzTZLq7dbRucUO8diBzrhsu/RkH1N5YgHylm1aEsh3O/bw3CyMIqL+iGb9gP7rXTLRiLXlJf7l5iV+e+sat69dpZZ3ybuY6gxJxYgEys/KRq3UMOeg1N2rAqqAKqAKqAIzFFCArgB9VnIoQD/f20ZaiKYAfZre6kCfpooC9PPl5ry3Tpv7CtBnj4gC9HNFq/ZAP5d8urEqoAqoAheqgAL088qvAP28Cur2F6KAAegRse3QGcS83G3wX7884e+//Mqr/QO6MSyt1FhcWSFTyCc9nm1x6gpsFNd5lMB0AeLimo3GXZsjgelOAtAdWW/cWfkdd5ZxNMKyfLCyBqDHuPi+R7fdY3+nTrfeRAy41dICd2/d4tu7m9zerHJpKUfOgyyQExgqDmJDAF0DCOVs/TiB555+ZL2QULvIg0bS6FtAuQDocQyaG7/x3wVSx/JFRIBl4iXB6g5+AIEf0Wx0ubfX4++PX/LD/cc83dmj3ulCeYHS8iK5UhGv4JgJIFEc4DkhDhnT0/z0cvzh5+QG1FxDpAd6bGPJuYwBupyXaYMg3QzkP7aDJRDdcrCiDBkvR9AfEPT6HOzsEuzvsZhxuXZ5jT/cucp3NzfZvLxGJWeTldYGFzkQemxVQBVQBVQBVUAVeKcCCtAVoM8KEgXo70yft66QFqIpQJ8mpwL0aaooQD9fbs5767S5rwB99ohcKED/9Xl7SuHLeYfP+9y/+hTep5q6L1VAFVAFPrwCp3qJv+UE0l4wBXgdX7QHuvSeFYfju0c5DEOCIGA0HDIY9Gm32wS9fWq1GqurqxSLRVzXxXEcA4fSjs27z0DX+KwVMHd6Ag8d+iPYbfb464MX/HjvPk+2XrM3GFFerBiAni+X8DwLrCG2QHeB6OKOle9j17ktjm/zViJ1opP+5/EUgD7z4U8cmD7UAi4T97hHrx9xUG+y+7pOr9kl52W4tLrGt19/xXe3N7ixVmKlkiXnWmSAggB4weaml7og8+QmX/YnOac58llH9NQXdwKaH6uGYElZAqHljmk9bsJ4QMwwihlFIf1hRKfr02x12N1p8LzR5en2Ho9ebfO60aY7HBEVC5SqFXLFAtlCBteR3AiwrZB4Rg/00+cjBdvl/w7iYBfgHh8CdJkxEhIaj3xSyz3pqy4APY5cU8Y97PcIOl0ae/tkeh2uVErc2tzgD3eu8dXVy6zXFiiJ+/yjKbj45cWgvmJVQBVQBVQBVeCsCihAV4A+K1YUoJ81i6avlxaiKUCfpqMC9GmqKEA/X27Oe+u0ua8AffaIXNzztBjr1+edTxygzzvUdf+qgCqgCqgC81MgnQM97QVTAfqbI6cAfX7RrHtOocDEGW5ZDHxodkf8/HyHn+8/5P6zlzw/aOLl8lRWapSkVHXONQ5xK5bu0VL+OsJKiLlZEge6RSxudAHgBs6Hh/3Rk37pk3Lub370Fe+vlMAOI9lW3LYZA9DrBw3q9SbdZscAxtrSMtevX+PW5RWuLZe5slpleaFIwbUouSGubWEbwG/quCcnZ3vjyvFnmLmSQkJd9dNUwJRxDyQ+EngeODAIoT6K6Ax9Wt0eOwcd9upNXu/usbfX5KDXo9np0OgPGcYWseNiFUq4+QxuJkM255ge40LlZSJIaLum1Poby7EQPO5APwToMjHFlmwR53nMOK3MvmKh/ab2uhxIIDqMZGJVu0Nrf58lK+bO+ip3b1znX+9cY3NlicVSxrQ3MBNIPs3h0rNWBVQBVUAVUAW+GAUUoCtAnxXsCtDP9zaQFqIpQJ+mtwL0aaooQD9fbs5767S5rwB99oik5QHvb2wVoL8/LXVPqoAqoAqoAv+AAgrQ/wHRTmyiJdzPq6Buf2EKCNC2YBhAbxTzeKfJLw8e89Ojx/z68jWCyktLSyzWlikWs7iuQPN3AXSOAPq4ILbpmT5x/45/Pv2aBaDbxm1rE0oZeNtj6Nv0en06vQGdZofhYEjGy1Iul1ktF7i6VOLqeo0rq0tUC1mWix4L4gY2tdpjLDlWGGO5XuK/PUvphwsbDD3wPBSQG2ap5iGLVOuQ92vzAFL+FFgMI+iFMY1ej1etDnutFjv1A17utdg/aFE/aNLuDhhFPmEcEjoZ7GzeTC6Js3kiR2LVxvFiXKkuYtobCEB3TN/yN+L8WAweB+hSwUHc6DLBKpay7aYzgvRAt03cJgBd9p4AdAuHIIzo1w8YNZq06nWulvL8tzu3+O7OHX5/47LJkawLBZmPIqeiBH0eIab7VAVUAVVAFVAF3psCCtAVoM8KJgXo50uztBBNAfo0vRWgT1NFAfr5cnPeW6fNfQXos0dEAfo5ojXdRfwcB9JNVQFVQBVQBeakQLoS7mkumupAf3PI1IE+pzDW3aZSwLhwBcwJR4wwsPzF/oh7Dx/z55/v8cOT5/RGPoXqEourqywIjMtIO+bQuMsNgZRS6aa8dIwtznFj+BZnrzhkZT3Z68R1Pq6ufsy1fuKEw9CUhxfSF4TivnWJ7AxBEDHyQwPRu70efhCYw2Ysh4Vsnmoxy8pShZVKkRuri1ySvu3lAqV8Bk/go+zKsow7WHtApwqRz2JliXPpgz6B6PK7tMboDmza3Zi9dpf9bpe9ZpPnjSZ75ucWe90RoxAGo4AAG88Z4joBTrZg4LmXzeFLu4FxPQYsKd0eY8tzpdifWcL9ODQ32TIG6hOALvsxAF0WaYFgJ/bxiQPdQPTINtUVAt+n32gQt9sMW22+Wa3xr3fv8O2tm3y/uUYl68guyMp/HLWgfxYBrS9CFVAFVAFV4LNWQAG6AvRZAZ7u2bv1xrzhyfbmU+Y8id9HmqFpIZoC9GkDqQB9mirzTKd0eZ8u+czE7FMTrI8fb57HTnem51s7be4rQJ+tdxoWcL5RO731Z+BA/1wS6v0OrO5NFVAFVIFPRYH0DvQ0F00F6G/GgQL0TyU3vozzlCrn8iUofKcT8ejZC/7r7z/z5/uPaXR6ZMoVKmurLFZK5LK2cdnG4z7oUnL9sJx7KM5egwSxTF/08XrjhzRHD2uSBzqTG5nDntAC9GWlw8rrtoGQcmMXRDH9IGQ08hkMfXqDEaG0Ow8EEPoUsx7VUp6rKxUurSyztlRhbanK4kKZXMbGdS0KTkw2jgxMtcUx7ChO/zIiPHmVvu+bL4HnjUaDlwc+L3fbbNUb7LbbbO3tsd0f0PFDBkHEwMmA42G5Lm4mS8YdkfUw4BxHyrML1BaXeTIJRXqfJzXhpdpCaHqa21NKuCfXzyTQTVn1CUA3zvJxzlgyuUVanlsgAN0W97lLFFsmVy3LwwpC+t0OfquB3euRteD3Vzf4l69uc3vzKjdXypQytpk0Ynzw6kD/ksJdX6sqoAqoAqrAJ6qAAnQF6LNCN92zdwXob+AX8zk7TQfdN2Hx4famM9nJfaV5Rpb27SnNeZv7khRVp9Lse9qkgrSv5X2tP+28L2583terenM/6cYn3XkoQJ+ulwL02XE0z/e5t0dvjHXvWTvNO3i6bNC1VQFVQBVQBVSBtyqgAP28AaIl3M+roG5/kQqEwvwS9MdeL+L51g5/+eUB//nzfXYOGtj5Egurq1QXywage+JmFRAdJz3Lk1bjIdYJgJ68olk3tgKx35gJHMfS8jlZBDzKl5TBtizCOE7cvgL6w5i+HzDoh/TaIcGwix0FeERUCy7VcpFapczl5SprKzVqAtKrFao5WHAiAyxPlPI+5gK+yHHQY89XAQHno9GITqfD1tYWD3e6PNqq82qvblzoW/v71IMQXyZtuB5xvoybzRl4LtBcHOgZL8bxMkRWArKNG1zM4CaGpNKBiXriOMTFNv87fX04HvcneqAbrp645aV0u5SFtwz9PgLoMbY5LrgwGtFttgjaTfKhz3K5xB9u3eR3NzbZXFtjYzFHwbOM8XzM67WE+3xDTPeuCqgCqoAqoAqcWwEF6ArQZwVROpCmAP20jmldqOpAnxaJ6kCfpkqqeRkprxLp8j7dzhWgT9dLAfrsOFKAni7HdG1VQBVQBVSBz0YBBejnHUoF6OdVULe/KAUS5yxEAtEtaA5itvcP+PHBY/7PT/d5vv0a38lQXFlnubpAPuP7jthqAAAgAElEQVQkAN0SJ7dvAHpS9ivCCgWKy8/Sy1n2aRFJqelTi/R5lhn7k++Tf45le0MHk9Ly4hJP9gxhFDESmiiOXxyGYST8kH4/xu/3GfZ79Lot3GBIxrHIew7LCwXWVle4evkSmxuXuVrNc6WA6Z8uAH3yEEWOc3E3Ahc18l/OcQVIy/jKdwHoxn3+8iW/7rR4uttge79hAPpuo8mBHzISSC1xls0aeO54Ho7r4nkWrudgSS8AYw+XVuQ2tusksTrpVT6G4KZq+rgm3vH4Oqy4MHaeHzrQrcgA+ASgJzkgf4hM73MxoWeILZc4tglDC3oduvUD4l6b5YzDtUvr/M9vv+LrK5dYrVZYLXpk7FMPT1O4Ub6cCNFXqgqoAqqAKqAKfDwKKEBXgD4rGtOBNAXop3VUgD49stLG1ccyI1cd6Oe/bilAn66hAvTZsXVxz83UgX7+jNc9qAKqgCqgCpxDgbQAXWDT2Q+nJdzf1EpLuJ89fnTN+SowMXwLQBfW1/Fht9Hh3uPn/J+fH/Dw2XPaQUx+eZWlRQHoNlkveQ8QTzjx6AigR5OyeEkJ9yi2CSJ3bH+dtNpLjig3vJMP3wLdpSS8FQt4t7HG5eHlbwmRtwxAH0biRJdy7jAIY6IgJvZjQn/IaDig024RDvvYUYgTx5RyrinhfuXSOtc3N7i1usDtWoGVlRVyuZw5j4kTfb4q694vUoFJyX6JOSnh3u/32d/f52VzwG67T73dpdkdst9s/f/svfl/29aW7bkwcdY8WJ4kD7Fzb3Krq171+6Xfp9+r1/97d1Wl7pDBiRMndjw7niRLojhj6M/eACiQBCUeU7QGL9xSRaYODg4W9gFJfM/aG9uNDg66PbS6PTQ6bfSCAIHGY4jA8RA5DixLoLkNR0C668ApuLClHICbZEyQBR9RBMeSB5fxm6U+sFNnutRIP1ywkXWg2+I6T3JBSNYFZe8C/iE/kpChBMv2IBkjet0A9n4drQ8f4HQauLJQw90bm/gfX93B3WsbWJmrYt6T2RTBFiqflEY4zevAY1MBKkAFqAAVoALHK0CAToA+LkpMQefwM5t0f9ZAP34exi2Ywj3nSVaiy6Qazq4dAfr02hKg52tIgD4+tgjQp5h3s0xVMcWwuCsVoAJUgApMrMDklUTM3JqSknl8bajhN9+8VcHZNqNv1oIVMpsAi+SfeW/ss3qzpwN94kBjwzOmQBagy0OWVgR8qHfx6Pkf+ObBY/zy6DHe1BuwawsK0GslD6WiC0dqM0NSuHcPa6ALQBf3rHrQxSnuIoCnZywQczBtuzjMpWZ6nLJaAHkkUDwQc3uAMPDV4S79xWnbQ7T9SOF5LwS64m7v+YAfwLEESlrw/S6cMITn2PBsCxXPQa1SxtrKMq5srOPGSlUB+urqKqrVqrqGXVcAP7eLrEC6WCONNTlXcaLvtEPUuyGa3QDNXoh6o4X39RY+HDSwd3CAnf09HDQO0Gq30W43sdcN0egGCHxfHeK2YyF0LFgC1R0blrjTHRe2xJTjwPXcfhaFce9jwwA9TgEvDvTE4S7/klrr8s5mFWHZBfhBiGajDXe/ju7ePmpOiC821vDlzRv4719s4ourl7BQdVHWtXEhHHHGc6MCVIAKUAEqQAXOhQIE6ATo4wKVAH26KUwHer5+pnFFB/qojrPkYmbXx2yOEKDn60WAPj6OZvVM/fjIVQf6weTk4vgeP3mLWU7mT34yPCAVoAJU4LNUYPK3IQL00QAhQP8sJ82FOOlhgC44vN4K8ezNNv726AXuPfgVj1+/Q9ctY2mhhsW5MiolD57AQlu8sd3EWSs10IOkPnOcxF3guY8iAnldILm4ecNA07SrE9e2+69LfepeL0CvG8L2AyCKf6LA11XummZeUrg7Hiy3iMhytPdS1INXcFCSWtWOh3LBQ6VcQkn+W/BQLRcxV5Gxz2Gt4mGj6mgK92KxqMdP08RfiIvJk8hVIAvQs3HX9oFuYKEbxIsyemGIejtAq9NDs93F/kEdrdYBGgd11Ot7eNuy8KHlY//gAK1OC71eF52wi27gq0u9Kws9ZBGXuNEFWhfd2KFuO+pWl8Ua2ffPLDyXgdtWADtJ3S7lFDRFvMS+ZasDXQA6bE/nSX2/CffDLqJmExu1Mv7p9hb+/MUt/PPmGq6uzKNSsOGFsjglSBaJyFw9OzULGapUgApQASpABajA0TBLPhun5Wfq9Tp+//13wK2gUlvQhaClUllLzDhSimhMOaJZPqudZd9aVwqTLwAcHkv233njnCUAmKUuZn0zhfvwDCNAJ0Cf1fsOAfqslD2Zfk3nPgH6WQXoT885QFevETcqQAWoABU4vwpMfh8nQCdAP79xzpHnE8Y4xbTUNQ9go9kL8Gp7D/eevsE/frqPB8/+wEFgozo3h7nFJVQrFXgFL0nj7iOU9Nahn7jJA013LVsYuQh8+fER+D39gbh3xWHu9xAFXXWYW2kh9h7gBg4crQMdqLO9ICDQc+G6NoqlIlzPg+sVUCwVUCwWFOQXCzbKxRLKxQKqBRflUkHBecm1UJJ/F1wUCx7Kroua1rL2FCrKw7NsKnlGx8VXIAvT/SiAr+nZJdIk2bnUSbfh+yG6Ugu968P3A3TaXTSaB/jQibDb7GJ/bx/NRgutZhv7zTYO2h0ctNp412ziIPDhW0A3cZI7UoNcUr3rYg0H8BzYrqcp30MB7frQWxaj2LCdLiwrgCWZGfoOdHl4LO5zW6YnotBCr9PDwX4dzm4T5cjGrUuL+Ne7W/jL3duaYWGlVkRRyrRLe0k3bztxCvhMhpaLf6V5hlSAClABKkAFzqcCdKDTgT4ucgnQp5vTphCNKdzz9D47C3KZwn26+SB704GeryEB+hkF6L88rU9OLqafH+yBClABKkAFqMCQApO/DRGgE6Bz+lwwBZJUzxFChJaNThjhfb2J+y/e4x/37uP+4xfYbvnwSmXMLa+hpg7uAsIwQs/vKDz3wwA9X4BjD0HQQyip2QMboe+qi1xSske+D4ijPAw0Tbtj+XAsG65to+C4KNlFVKwSPFfqTENTZJfLBZTKRZQrBVQqJXWOy7Er1RKK4rzxXHgu1HGuPw5QFKjuShp3SeduwZUfYZCSHj6ItO55eh9Lv3jP0olywaLlwpxOAF8iPj6fSEB1/COPhcIw/pG1IEEAdARaB9BU751WB72OrwB9Z7+FvUYL+40mXjca2Om0cNDt4kDc6e0G/G4XHb8LX+oQCMgWmC7x57iIPA+QlO+SAt6NAbrjRJoOXieA/MjfdVwWbHG4dwN02x00Dw5QOvCxVKzgT5vr+D/vbuKrL25gc8FDzQPcGJkjgswlR9PAp2XVL8wF5IlQASpABagAFbiAChCgE6AToM9mYhOg5+tqujCDKdxHdaQDfTZz9qR6NZ37BOgE6CcVe+yHClABKkAFLpQCBOjTXE6mcJ9GPe576goMAfRuGGG70cTDN3v4/v4D/PjbU7z6cKAVz0tz85oCvVAQgB6i220jEDgO+b2raa0lVbs6fQXeRV5cDd221VkuIFvqPAvkrngeCp6LQsHTWuW1YhVzhYpCcq8gTnEXxZL8XRznHkql+DVxjxeLHoqSFlsBfJwxW0C6l/TvAJAfNQLL2mpxGSffbLPzlQD91KPv1AYQQbIcxKD58MdWR3q6xfETQ3RJ0d6TuJa0omGErkD1ehf7rTYanTZ2Ol3sdbqot1r40DrA/kET9foB9uoHaHa6CMIQ7TBAN4gUqPfgqFtdXehSQ92yNLZdr4hInOuy8KNQ1tdls9R93kWj0UCv3cW838PGwjz+5c4m/tvdLdzevIor5QglR7C5nJdklXB1UYD2d2pK88BUgApQASpABajApAoQoBOgj4sVU9CZfITsd5furx91Z0n8Jg32T9zOFKLRgZ53gehAz1NlltPJbN6bTSo60PP1IkAfH0enZzyJYJ13B/osJ7PZ1GdrKkAFqAAV0Aftw9+WjpWFAP1YiY5oQIA+jXrc99QVGALoUnV8v93D0+06fnrwEN//8giPX75Fo91B5BVQKpWSFOgCEyNNwy7p2SU1u0A7qcUoINBzPBS9Ikqei3JZaqcXtS65QPByqYhaqYiCQHRJrV4to1qqoFooKxwXaO640o8FR36c+EdvbWLMtQAP8U8ffwo8z4jZB4bxU6IYIAq9z2wE6Kcefac2gAgS6RKzSZp0jZA0gkZxc4RInzXqX3RBBhB2Qq2dLnC8iRBNP8BBu4W9dhP1Rg979SZ29+sK1ZutNnabLRy0umi0WthpthOwHiGUTqMiXKcES1aCJFDdLZbgFQpxsawI6n4/OGjAtixc8kJsrS3jX/98G3+5fQ1X1haxWgxRQAhbrPM6WSSXu62lRAnQTy3UeGAqQAWoABWgAhMrQIBOgD4uWMyevbMG+rCOBOj5kWUaV2flWwVTuE/8tjK2IQF6vjQE6ONjy5w1TB+ncQ8E6CelJPuhAlSAClCBRAHzNzUC9GmChwB9GvW476krMATQxWne8kO82G3iwaPH+OGXR/j1yUvs1g/QEye57cBxbHWPl8Ut7rqQWs+eY6NULKJULKBQKKLoFVApJbXJKxWtnV4ryd8k3XpBwbrrOHEKd89ByfM05bqUhpZM11bKNWV8mtFavuIdOmkVoKdAMyviuNvZ2Vkwf+qXnAOQr2A9xC70LDSXFO5p4MWQXKG5ZjbQiZKQc12pFqd+19eBwAY6EdDsdtH0O+j4Lrq9CK1OD41OBweNBj40Jd17W13pb3brmvq91emg3e2i1bLR60ToRSH85KChbaFYLif12UN02h00DpqoVqu4u1rB3WuX8S9f3sSda2tYmi9h0Q1QtOKK7rpZkoeBAJ3xTgWoABWgAlTgvChAgE6APi5WTUEnHeiDShKg50eWaVwRoI/qSAf62X6HNZ37BOjjr6c5azip2CBAPykl2Q8VoAJUgAokCpi/qRGgTxM8BOjTqMd9z4IC6ZcKzU4NC90Q2G728PzVazx88hy/P3+JvYMGOgKtHUml7qFcKmGuXEKlXEK1VEKpUNTfK4UiXEnN7jkoe06ccl2guQBy+bcj9cnjys4C3m0bsKOkRrOyzPi1eBPXbwwuBXaK81a5JSLdx9Ha1ZnNcuL2/W+xGWquvw7e68zvlWfhanEMJ6NACtCltwxE11iM/x2Gkf44UqfckrToUhg9jS8JRK2YHseVZnYP4QcBAv1dlng4ku0d3SBEp+ujEYRodgM0mokbvd1FvdHE3v4B9vcDNA56mvq95XfRC3w0pIZ60EOnK6URInQ6HbRaLayuruK/3djAlzeu4S9fbOHa+iJqRQfzjpRLkBmcUP+kkAEd6CcTMeyFClABKkAFqMCsFSBAJ0AfF2OmoJMAfVBJU4jGFO55kXh2VqTTgT79uxEd6PkaEqCPj63Te34mAP1JfXJyMf38OPEe5GERNypABagAFTg7CpgCXXXVTbjZklp24hTxArnGA6vhfvK+1GTbjB536P1H4FpyHnljnHzcE4qROZZJ35Ydxdl1j9mklrTv++iKQ7HdQr1eh9/cVniyvr6uLkSBkwJ3zK7LcUfm3z9XBUJF0xb8CGj4wIe9fbx5t43X73Y0DbXv2Cg6cYp1cZuXPVdTswtAL3gFFJOU7BKTniO1zi2tGW1JDWZJvZ5kUZea5bL1v4Kry1ygn4wgu649e/9If0+cwOJGV4AZ9yS/ytjTdNcZH662UGBvWQO10D/X68zzFgXEfS4/A5GYkWawIEBSVXygYjr0O1AC1TX+4jjWhxFxQKpTXWIxjCz0LAtdH+j5IVpSE12gejNO7944CNBsSk31pqaBrzcOsF2va7r3RquJZrOt9c/b7TaubFzGf//yNu5cv4rbW1extlhBwQUq6pSPSynEpyUzLp4TE7zlMCyoABWgAlSAClCBU1aAAJ0AfVwIEqBPNzkJ0PP1M42rs/KtggB9uvkgexOg52tIgD4+tkyee08fodkeBKA/PucAXR4ccaMCVIAKUIEzowABen4d+Fm92ZvqTYB+ZqYKBzKkgIA2+VTnh3E66rakn5a6y60uumGAQNKtCxwXUO55KEq9c9vW9O2Sdl1+pD65lBpPDd9907e8nqRcHyhFnnJxcfiqy3fwg/Lov/s79LFg/IqlY09/TwF62lpQokuMyJjvKyCgOY23PLw8mN1AShvERQQOq6bH8Pww6uL1HALQk/UgMVFHpI52G751GKNSgb0n86wrQD1At2uh1wvR7HXilO/NJj40D9ShXj84QKPRjAG6ONBXVvH15jVsbWzgyqUlLFQdnXMlPRoBOoOcClABKkAFqMB5VYAAnQB9XOyagk460Ie+RUZpZrNJ7w6jbuv+NZCEVEMmlFk9a9JvFwY5wnWpucHKWZO+81z5k6p50u0I0KdXlAA9X0MC9PGxNcv73NERHcH6+fHB5Na/6efHifcQ1w/kRgWoABWgAmdFAVOgSwf6dFfOVG8C9On05t6zUSDr71aIHkgK61AzVocK/iL0JJ21pF23pFa5/DdxdmeSYMvoslWl+6Md92m3/3oeQB9/rur9VTp/+IQgxaH6ZVC3GHrK5hKgzyZwzm2vaSaDyU7A1wUacYX0dJPIyoZ1ksld6bkVCXIXwC6rSeIHcLqoQx+4WVo+XbYgjFPFBzLPIpljUgNdUr5LLXUf7a4sYmmi2+mi1+6i3Wpr9oeNxRUsLyxiaa6Eghu73R0pcyArWOLQ7+d4oAN9smvMVlSAClABKkAFTlsBAnQC9HExaAo6CdAHlaQDPT+yTOOKDvRRHQ3WNxi/xZhdH7PuCdDz9SJAHx9HBOhmc2ygNQH6FOJxVypABajADBQwBboE6NNdBFO9CdCn05t7n6wCeVw7hnxJKXFZra81leU1KeGQ5XMxnk4SpycDS19LvbpD4z1y2ejka0rVLZ9ZXR//GqeAz27pv6Xquk0H+skGz3nvzeBpR6Sp2A8fGWXjLO0mzbqgskg5gpSwp3MmU3IglS7tJwjj5R+RHS/6UJiuC1lC9Ho9hEEIK4zgd3ta7aAoJRMKJRQLNmx5QRe3RLAI0M97VHL8VIAKUAEq8BkrQIBOgD4u/M1AWlw+a+A7UfKBNS53Nfl3rosyHQnQ86+kaVwRoI/qOMvpZHZ9zGYrAXq+XgTo4+OIAN1sjg09mKQDfQr5uCsVoAJU4MQVMAW6BOjTXQJTvQnQp9Obe5+sAiPAOXkhm2a9/8Vt+EmMOnDFpR7C1jTVsas35oZC3AfTYKcjjxNhT7dlAfphgr0EQo5gdPmqL//LH890I+He51KBj3lumITtwK7JYhPRoF+uQJ/9JvUKMuLoS+kcip9eJn+1EIZBXC/dtpNZFCeYP2wRl0CIkgztujxFMkDYmcdYSQp53YsO9HMZlhw0FaACVIAKfN4KEKAToI+bAWYgjQB9WEcC9PzIMo0rAvRRHQnQz/b7tuncJ0Affz1PFaDfP+c10K3s06KzPWc4OipABajAmVHA7IOq2bBNgS4Bupm+w61N9SZAn05v7n1yCoxjiH0Ol6K8AdiXZoaWVuL4FqqXhYWJYx1x1fGBLRp9mDMIHSc8t2TguRi+b51P8WPa2AZsGRM3KtBf62EgRba2eLqbfVhkcKjYYM8+zJCQLvBwdJrE9Rc1IXx23shiE1mEIuUSohCBLkqReLViSC5hnA4h7TBvAlhJIQPNGHG4tGT6JSsGUrEpFaACVIAKUAEq8FEKEKAToI8LHLPnRwTowzqaQrS8et+sgX743eKjbnAnuBNroE8vJh3o+RoSoI+PrVMF6D893v8YD8T0M+WEesg6lE6oS3ZDBagAFbjwCph9ATKTwxToEqCb6Tvc2lRvAvTp9Oben1qBJHF1dml1392amwA+GeApfsEeBv4yov6YP7V+PN7FUCAv1jNYeujPwtOz7vF+CPbFOLo//YyQuNX7RxneJUvFhw92MUTnWVABKkAFqAAV+KwUIEAnQB8X8GbPjwjQh3UkQM+PLNO4ogN9VEc60M/227Tp3CdAH389TxWg//h471wDdCcnnefZnjocHRWgAlTg9BUw+6BqNl5ToEuAbqbvcGtTvQnQp9Obe1MBKkAFqAAVoAJUgApQASpABS6aAgToBOgE6LOZ1aYQjQ70vOtwigvkh4ZDB/r084QO9HwNCdAJ0KefXTk9EKDPRFZ2SgWowAVXgAA9Uws2udZ5X2qyK9xGV7slqWrTWLEOKyvnrYyb1Wo5AvQLPll5elSAClABKkAFqAAVoAJUgApQgRkrQIBOgE6APptJRoCer6vZc0kC9DwV6UCfzZw9qV5N5z4BOgH6ScXeQD/2THplp1SAClABKvCxCpgCXTrQP1bpeD9TvelAn05v7k0FqAAVoAJUgApQASpABagAFbhoChCgE6CPi2lT0DmcLDbdP650da4T4X7UtDeFaHSg58lMgJ6nyiynk9m8N5sadKDn60WAPj6OZmVKOz5yI1jnPYU7Afrxl5ktqAAVoAKfUgFToEuAPt3VMdWbAH06vbk3FaACVIAKUAEqQAWoABWgAlTgoilAgE6AToA+m1lNgJ6vqxmgJUAnQJ/N/Jxlr6ZznwCdAH0m8UiAPhNZ2SkVoAJU4KMVMAW6BOgfLbXuaKo3Afp0enNvKkAFqAAVoAJUgApQASpABajARVOAAJ0AnQB9NrPaFKLRgZ53HQjQCdBnMz9n2avp3CdAJ0CfSTxas8xVMZMRs1MqQAWowOkrMMvUJ6ZAlwB9ungw1ZsAfTq9uTcVoAJUgApQASpABagAFaACVOCiKUCAToBOgD6bWW0K0QjQCdAnjcRZYjGzDAGTjjhuxxTu+XoRoJ9RgH7v991zXXyEDnSzGxRbUwEqQAVEAQL0UQ3yvtRkdRrVLBwMJsuCrIkdp++sNCdA55ymAlSAClABKkAFqAAVoAJUgApQgWkUIEAnQB8XP2YgzQJroA8qSYCeH1mmcRUvLDj9LW/c/dcigcODqG1WzwJFCQL004+Ho0ZgOvcJ0MerOct5dHQURbAI0M/2ROPoqAAVoAKzUGCWbzymQJcO9OmusKnedKBPpzf3pgJUgApQASpABagAFaACVIAKXDQFCNAJ0MfFtCnoJEAfVNIUotGBnheJTOGepwoB+tl+Jzad+wToZxag751zB/q5Hv7ZnuUcHRWgAhdWAQJ0OtCPC+4gCOD7PrqdDtrtFur1OvzmNlZXV7G+vo5qtQrXdeE4DmzbnmlWg+PGyr9TASpABagAFaACVIAKUAEqQAWowMcrQIBOgE6A/vHz56g9TSEaAToB+qSRSIA+qVKn08507hOgn1mAvn+uCbSFoRS6pzMfeFQqQAWowKkqYJzIaGhJsPH+R5ytqSOaDvTpQsdUbzrQp9Obe1MBKkAFqAAVoAJUgApQASpABS6aAgToBOgE6LOZ1aYQjQCdAH3SSCRAn1Sp02lnOvcJ0AnQZxKpZmlkZjIEdkoFqAAVOHUFLGu6tVADtb7lbLKAPYqMKg2ZAl0C9OnCx1RvAvTp9ObeVIAKUAEqQAWoABWgAlSAClCBi6YAAToBOgH6bGa1KUQjQCdAnzQSCdAnVep02pnOfQJ0AvSZRCoB+kxkZadUgAqcOwWiAeZtOvwBgD5SsEo+vk8O6E2BLgG66dUabG+qNwH6dHpzbypABagAFaACVIAKUAEqQAWowEVTYBxAf/ToEeCWUZ1fQqVcQalURqFY1EX21phSXrN8VjvLvhHJWdkTX9rhsWT/nTfOWZbSm6UuZn1bI8+m0v31qdIsid/EV+7TNjSFaAToBOiTRugsp5PZvJ90xHE7tWkNpUI97v5pdoSz0dp07hOgj79us3z/PDpaIlj3fj/fKdxnOZnPxlTjKKgAFaACkyhAgD6qUgR76NPkUQsF8j7YHLmwYLiEiGX1P//lvbHP6s2eAH2S+cE2VIAKUAEqQAWoABWgAlSAClABKjBOgeMAem1+GaVyWQF6kQA9hkBDzxuOA0CzeiaQN5aTjHSzZ+8E6MPam0I0AvS86NUlOycZ1h/dV9586L8WCRweNCDNdt5/9Gkcu6PZvD+2u4EGBOj5ehGgj4+jWc6jo6M3gvXDo73JbYVmc4GtqQAVoAJU4JMpQIA+KjUBeu7XDnuyWAmCAL7vo9vpoN1uoV6vw29uY3V1Fevr66hWq3BdF47jwB7jPPhk4c8DUQEqQAWoABWgAlSAClABKkAFqMBHKzAOoD9+/BihVVQHermSONALBdiygJwO9EEolAHqdKAfSkMHejSy2OLoiToKi08P0E6OjaSlJnGYcDMDtAToebLSgT5hsJ1SM9PFMwTo4y8UAfopBTEPSwWoABW4OApMBkXHnS9TuMerx4c/wNOBToB+ce4RPBMqQAWoABWgAlSAClABKkAFqEC+AuMA+rNnz9CLXFTnllBJALpHgK4i0oGeF0t0oA+rYgrR6EDPjys60Ed1IUA/2+/opnOfAJ0AfSYRbbZaaSZDYKdUgApQgVNXQMqWD5cuNxkUAToB+nC80IFuMoPYlgpQASpABagAFaACVIAKUAEqcH4VGAfQX7x4gbZvoyY10CtVlMoluK4HR9zndKAPXHCmcBc5CNAJ0Ce7D5oxHTrQ81QlQJ8s1k6rFQH6ySlPB/oUWprdbKc4EHelAlSACpxhBQjQcz9KsgZ6jiwWU7if4ZnMoVEBKkAFqAAVoAJUgApQASpABT69AuMA+qtXr9DqIXagV6taA11LeRGg04GeG6YE6ATok92/zJgOAToB+mRxdZZaEaCf3NU4VYD+/cP9yYtZnNw5n2BP4Qn2xa6oABWgAudTAQJ0AvRJI5cAfVKl2I4KUAEqQAWoABWgAlSAClABKvB5KHAUQG/3LFTmFhOATgd6GhFM4Z43NwjQCdAnu2cSoE+m01Gt6ECfXsNZ9kCAfnLqEqBPoWUUBVPszV2pABWgAhdDAcsG7ClyuBnCnxoAACAASURBVDOFO1O4D88EpnC/GPcGngUVoAJUgApQASpABagAFaACVOA4BY4E6L6FSm2RKdyHRCRAJ0A/bl7J300hGmug58cVa6CP6kKAPskMPL02pnOfNdDHXysC9CnimAB9CvG4KxWgAhdGAWHnti0pjT5uI0AnQB+OHAL0j5tL3IsKUAEqQAWoABWgAlSAClABKnDeFCBAF9Ipz1TsiS8dAXo+6Bz2dqQ6aQrcWRK/ia/cp21oCtEI0PPjigB9VJdZTiezDAFmcyqCNXI5s8eb5bHNRjpda9O5T4A+Xm8C9ClikQB9CvG4KxWgAhdGAQL0vEsZsQZ6jixM4X5hpj1PhApQASpABagAFaACVIAKUAEqcCIKEKAToI8LJDOYxRTuwzqaQjQCdAL0SW/qBOiTKnU67UznPgE6AfpMIpUAfSayslMqQAXOmQIE6ATok4YsAfqkSrEdFaACVIAKUAEqQAWoABWgAlTg81CAAJ0AnQB9NnPdFKIRoBOgTxqJBOiTKnU67UznPgE6AfpMIpUAfSayslMqQAXOgAIRIsj/pdtR6UokffsUJdDBFO5M4T4c8kzhfgZuAhwCFaACVIAKUAEqQAWoABWgAlTgEyhAgE6AToA+m4lmCtEI0AnQJ41EAvRJlTqddqZznwCdAH0mkUqAPhNZ2SkVoAJnQIHhNFlHQW6B5wTowxeNKdxzv3bY0USxQoB+Bm4CJzyEzHqcgZ7HvW6P+0PeuKStSfuPOTcpSTjp9jFjmXX/k45d2lmGgsrYTcavjY12MBn9Z9fW8Gp9fuqbzsdZh+ZZG89nN2N4wlSAClABKnAWFSBAJ0AfF5dM4T7djDWFaATouU+yzsz317z50H9NfVCDXzZmWbuZAH26uTnrvU3nPgH6+Csyy3l0dBxEsL77bc/0EcKsY8uw/9CwPZtTASpABc6HAgToo9fJtu0Bt/xxb3L20KfJoxYh5H2wOdKZj6H3H8vq46i8N/ZZvdlLvyZ9M4X7+Zj/sxhl3ge+ceBP+NWZA+izEOXM9hklEH3CARrzcOMdJhzI59lM3g1MvlDZZ+bxzye6XibiyJAI0D/RheFhqAAVoAJUgAocKkCAToA+bj4QoE93pzCFaAToeXqfne+vBOjTzQfZO5IvfEPf+bK6mt1zph/PrHownfsE6OOvhMlz75O9ngrQ900faZzsGKbuLZi6B3ZABagAFTiLChCgj14VAvRRTQjQz+LsPXtjkg97AvkE3A1vI6wq+WQYGUIsw+ZnT6QzNSIzT3N6fSc9BVnuY8+cUk46mvPfzvTL1Gc3V86aQGdtPOd/CvAMqAAVoAJU4AIoQIBOgD4ujM1g1mh5wXR//Qg2S8vsGZ2HphCNAD3vQhKg56kyy+lkNu/NJh8Ber5eBOjj4+h0AfqvddNHCGYzYtatLX/WR2D/VIAKUIFTUYAAfVR2AvQc+EkH+qnMz/N20CxgTb96apbwdBv6PbSAII+2jznxs/N19rxdmZMbr8kHerm0Bpf35AZ5QXsy0V6fG15QHcadlumCgVnrYzoe0/af2eXl6VIBKkAFqMAFUYAAnQB9XCibgTQC9GEdCdDzI8s0rmafpmqymzkd6JPpdFQrAvR8dQjQx0cNAfoU8y5Cb4q9uSsVoAJU4NMpYHqzJ0AfvTYE6KOa0IH+6ebweT7SxAA9IVcC0H0DwkqAfvrRYQL5NEX/6Q/5wozAFPia5Rc4/zKZ3h9mrY/peEzm1vm/WjwDKkAFqAAV+FwVIEAnQCdAn83sJ0AnQJ9NZM02oYPZAgezMyRAJ0A3ixgYlS417fvo9hGsbx+c8xTudKCfbEywNypABWamAAH62K9jE2tOgE6APnGwsOGAAkcC9CytyqRvD53JRTQFUpP3nLY0RWqmI5p1/+ZnbLoHIZ+pYqfX3rRm+umN9GSOPOvZaDpK0/FwbpkqzPZUgApQASpwHhUgQCdAH/vExihPNB3owzoSoOdHlhmgNf0EP7u7MB3o02tLgJ6vIR3o42PLlKlMH6WHzyIJ0E9OTfZEBagAFThSAdObPR3oo3ISoI9qQgc6bzyTKCB4OEga6lfPKONAzgHoUh47MrAoK2AyteFOMvB+m1kD7ln3b3Sys2+cPH9I32dM359mP8DTP0Leg5GT0kkAejjbCXMiAlpyI8jZIsOx25FZwkXJgJF3Oxk3HtOTlVubCRTnPDFVmO2pABWgAlTgPCpAgE6APi5uTUGnNfRBizXQI5hqOPxptb9/JJ+TBz8pn9R3lNzP/QaLJ/QbtcGH7Gk1Oa37LAH69MoToOdrSIA+PrZmeZ87OqLpQJ9+xrMHKkAFqMCECpje7AnQR4UlQB/VhAB9wgn4mTfLAnT5vq31z8NI0yDZQpPS7+D97+JjgPLw05CsrgToJxxlOU8fDB5I9AeTd13s+MFLFgyavked8Mmeue5mC9AjCET/1NtJAejRx3bxmYzr3xRYz9qhbzoeAvRPHak8HhWgAlSACpyGAgToBOjj4s4UdBKgDypJB3p+ZJnGldkS2NndRQnQp9eWAD1fQwL08bF1es+rCNCnn/HsgQpQASpgoIDJDZ8AfVRYAvRRTQjQDSbgZ940dbz2HQBRAtCtfKu5QvaJN1MH98QdJw1N+zdN8Tbr/k3Pd9btLSki1QfoEhPp+5PJ+9SsR3kW+88F6zJQk/kyxmF9mudret2NFhiYaJOKkLNYxOwh2xFqGjrixUmT1Sd9CCqfSbhRASpABagAFbgoChCgE6CPi2Wzz2BM4T6sIwF6fmSZxhUB+qiOBgkCjN+qzK6PWfcE6Pl6EaCPjyPT5xVmEXlU6wsA0CP0Tk4P9kQFqAAVmKECpqCTAH30YhCgj2piGleWLaDs+EAPggC+76Pb6aDdbqFer8NvbmN1dRXr6+uoVqtwXReO48Dsuhx/bLY4eQXE7xpFQQYCWQgS4idfXrIGdHF/xvh5gkAZGOqsPbUm/ZsCdDmRWfdvcl3zgb5ck7yrErfO/0teum0XDuSH2wkp8DGA+IQOfSLdjHvyMsmbxcAANKdkzpMdw1GOu/Xo66b3JYPxjNEhktVEljwMjo9NgG54PdmcClABKkAFzoUCBOgE6OMC1QykEaAP60iAnh9ZpnF1It8DTuBuTAf69CISoOdrSIA+PrZOGaDvnetHPhH86Wcte6ACVIAKfAIFTEEnAfroRTEDtRHsoYfh2Tfc4TffvC81R7UfgW3ycD0Zct4b+6ze7E3jigD9E0z2M3iIGKD7CoDSD35SEz3FtMP/jfH5OMA6+tExjn0TAG0q0qwd4rPu/2POd3I9BZLntR63CMKNbHhRvPiF26gCRz3Myb2Xm36bkvcm031O4kKNBdBjBjNunOP6Gce2Tc/1BBj5kXKNG4++PvrHQGZXAtDTOZPN2nASl4Z9UAEqQAWoABU4bQUI0AnQx8WgKehkCvdBJQnQ8yPLNK4I0PO+t87uncPs+piNgwA9Xy8C9PFxNKtn6sdHbgTr7w92TB9pHN/vJ21xzof/SbXiwagAFThOgVk+szUFnQToo1eLAH1UE9O4IkA/7i5wUf8eApEvGB1hFCIIQ3StSP8rrwVaE/vwBxCw6o6IMf5LVAhr5gDd9NqY3NE/5vOkSf+mYw8AaxSJ57nJpWfJJjAOoOd90agEHqphUTNIyE92O70vJqYaza79uIdc4163DVOCI4xgViLhZM5Vx5/X1RjndczJ8+M8L07GPhw01EdSps90G7deIMxftBJ4NizH1gUnZp9DZnoW7JwKUAEqQAWowIkqQIBOgD4uoMxAGh3owzoSoOdHlmlcEaCP6sgU7if6NnjinZnOfQL08Zfg9J5TRbD+9mD7Y54YnnhAfWyHkT7g5UYFqAAVOBkFbE2CO/ltcdob+DiHs6kbWp5vG2dazUh2pNNaH3ybaWKmy+R9mz24pgM9b1YQoJ/MveK89SLYzEeAOnpoRF1so4k3aKCDHloC1i0fcv9zEMFVFG5DXsluKVqSGZv9XdrE8Fz2ONwnTTces7DRvoIxyF3GOnxXiPuK+8gmZ085W9r74d+kD/HYD27Zfgc959mzOv7qxmMZUzs+J8W0vLNM7ieXnmWP0fHLyPLumOKQleURg1uoadod1S7+xBwigAMbBXioRBX8xVrFXFBGLSpDEg4EFhBagBfJseNC3V3b1lwEFzXhe96Dm3ihSQTLD2H5AewgBIIAEMAainvchxJweWIhwloOLCuJh5ELJDpmXowihE6AyAoh4F3jUI4VxSnCNablIsR/iJUXojwyKQaXvCBKrv8RT1FiMJ3Mmn67ITd8+nqctTw/ZbqTIeL9cQKRapMToTK2vMBNJ3D2b/Ka6ZOgyT9GjE7udF/5r5xwCtHT3wse4NhAqQjUygg9D5Hl6N1OZLAtC0526n1M9YjjbzlsQQWoABWgAlRg5goQoBOgjwsyU9BJB/rQd1BZxGr0+Xb0A2V/f/3oPvjh1+z5m9mtxGTc+rXAYCGsSd+DTwHMzuGkWzOF+/SK0oGeryEB+vjYmuV97uiIVoD+fppHDtPPmCl7kEeD3KgAFaACJ6WAA3FRTn5bnPYGfhS4DoecUEe1JUDPiwAC9DxVCNBP6m5xvvoRINiFj210sNOr43lvB4/9bTT8NhpuD4HV05IHThTBiyyElgU/slOGqicrTE82Rc2Z3xPiB2sYoIeHwBuRPYCVAytCT5hgzhfsbJr5vsrK5eLG6eME/W9yuxYQKQM7fNQQKqDMvTNkxt6/22vbyRG3AHTbyKFvI0oB6yShE8l70ShA14UEOZrp6K3hRymyDCIGggrALRtREMC1HMyVq1gpLOL/iq5jNZjHYlSVBgrQ5acggFj1ttCx4zO9iAB93EMbmS9+GMLqBbC7PVg9H44fxBBdYLqWkJL/RhLaCCPrkPlm2LLicIHjycTRKxQBPTdAKPS1vxIlAehJhEs4pjBalkDYoTWakEAayeK59BGaAvTY2e7nLh8R2BvPaR1O8hBP/pt10GdfH/cZJ7RkfvXpf+bGEJ/QcIha+nlm9LNVWmIgG7lHfa7Sz0V5fD73qOMnmo5GtQNskTGCwvCYmcc3k9C2dBGFVyzAKpfg1KrAfBW9YhGW7aIni1MSgO4SoE9yV2MbKkAFqAAVOOMKEKAToI8LUVPQSYA+qKSpCzUPFhOgn51VqgTo07+ZEaDna0iAPj62puUvHx+1BOgfrx33pAJU4EIqQIAuD5CHHn3TgR4/mh+hVkOwjTXQL+Q94aKcVBch9tDDe7TxNtrFw9Yb3Ov+gX2/iX2vh7bTi12fApIELMm8F7Nt5naQmmCHV5bHXDsFvllXdgLQR5aipxBvaOV8zmr6VH89xpDhO3unymPlCtWHtjwjrzRRGGiSU1sdtfmLrfLqjkdae37yrEnx4oBRUj4uhbvWrLcF0g+fcIQwDFAILTi2EwN028FVp4YvSmv4t/AmNqxlrGIOkWshEKZLgK5wOQgCRJ0eok4XYbeLYrenAF1gsCzOkKT5Wns+SYuuMZQu6siGRuI40T+nMSPU1g4RhcnCEnWgZ+JDLkQyHy3JCzFg7I4Br8ZIH6DHDeQvshAmPlQOsE7ep/QvaTr3BKCnbvjs6+OWE0rhBzn7bNt4kcChmz07nawE7k/yUDZ9r80zr0jJidwHVgZOFx1mMhC9rSRTP14gYkEgvernxADdFYC+uIDCwjyihRr8Ugm2W1CAbkcWbAsYAOiTT/OL8vbC86ACVIAKUIELogABOgH6JJ/Vjg93pnAf+Q5KB3pu2JguzGAK95znG5P7v46fuiOPEmbXOQF6/uUgQB8fpgToxlP4cAc60KcQj7tSASowogABOgF6NiiOTG0/7FYlQOcd5Qwr0EOAA3TwDm28wT5+af2Bv4Uv8aF7gJ1CF3WvF4NAK+bU4qx0gxgkpZv+Lg7NvNRs4n62xLV8SI+yjuvEg5t0Fac+doe+j6UATtNZD395U4uoJCofv2XhuMBIOxzjmc6Bbem5TXoJI0lxLi7toS0GmnngW3Sb/AuoQNM8h7teghwLegpYEyN+H6RLemlJOS56Syr3sOfDjWzcdBbxl/IV/D/hLVyxV7BuzSGwY4AuOpYyDvSLnMJ97EObMELo+4jaHYTtNvx2B263B1u1FJEOIbrUn9fkAsl1Sd3mGhop8O2nRY9jwJYMA5m05pb2qZ0kqfMTd7o0t+w4o3sSVrrWox9LKVk/XNCh82dcjXXtQ/5fJm17Cr1jqn5Ilwep/UCkx4sFknjOnttAX9mbxzHZHVIt0nQ6YxanRONSwU86cZN2A1omp5JKE0mGAVnw4khWgQhOqYju4gKKi/MIF2oIKhU4hSJ6UuxCHegE6IbyszkVoAJUgAqcUQUI0AnQx4WmKeikA31QSTrQ8yPLNK4I0Ed1NKoMYPjeY3Z9zDonQM/XiwB9fBwRoJvNsYHWBOhTiMddqQAVGFHA1sq/BpBjmsLjQyBk+M2AKdxHA5Q10Ec10Zq5BnHIFO6f541P0HMn8vHGauKP6APut17hr+FL7PpN1GsR9iWNe+IqFU+sgEIvU0Yie1dUV3omDXqsaIjQFqicBeiHDYcBuvQvgD67pdhZY3roNiz1zCOrdwjQMyWhUxiWNbpboQ07Oj7peHpMGZ+4xCfdpKK5JQsGhrexLvr81OtjjxfZiLKO5KRhHpyP/2RrDe40UXaqiVzLSFK4CxMUKNxV7Idb7gr+UrqK/x3dxGVrBeuo9QG6XNvPHaCrVuJAb7URtFoI2h04naTMgbrMEwe6JT702IneD9okduPEDJmU45mU6U4YqFNct/R1SdMeF1RXQH+Y/sGK04mnAD1xn8c2aXFkJ+UHMv2lrurx8aUHPjx+P5X80OtjOsiebzxXk7qO2k+cRn5g07HlfLaKrfIDdRwljuOHNZN/FtM+DJr317gIAM8eSjSWayYA3ZZ7AmAXC+gsLaG4uIBo8RCgdwnQJ71dsh0VoAJUgAqcEwUI0AnQx4WqGUijA33kKyId6LmhZRpXBOg5jx9MvgMZvheZXR+zzgnQ8/UiQB8fRybPvc2i8bjWFyCFezDBw9HjZODfqQAVoAKpAo4lSXYn/wQy7Q2cNdAzD+snCEMC9FGRCNAnCBw2iYFc4GPbbeB1bxf326/wN7zEbtDEfsVH3QsQRDEKtBU+R3DFZX3Mlt4tJaW1AvQEex0Cc/HKxiAqddcKCBSgWxjT/TDGjh23kiI+pnwpKD889lBN9uRIwync8zK0HwJ0ufOb5F4+HM9xGp3033NTc8OFDUfrl/ezBOivttbSlhTTrtTp7vnwLAfr3iI2Sxv4X9ENXI2Wccme1wUEKUftA/TIgu9IvfeRDPonfVqn0t+4hwJas1sBehdRs6UOdKfb0YUl6hY/XKoQZxbQGgJDC0K02UDu9cMU7pplIfM3dW6n7vMEqqerIeS6ZOrbx+7zuG65zuthB7hOkoyT/Chl0311nJmGx9LoTE1zrRmeHnPMcceVPBhaRKD9pAtZ8sYwbpFLKNkvJv/slgXoA+ct/Uude8eOreWylYroLa/BW1wEFufgV8p9B7rsSwf6qUxdHpQKUAEqQAVmoAABOgH6uLAyA2kE6MM60oGeH1mmcUWAPqqjyVcg07cNs+tj1jsBer5eBOjj42ha/mIWodnWEay//vLO4GnDxx9qVnvSgT4rZdkvFfg8FSBAZwr3bOQzhbuPbqeDdruFer0Ov7mN1dVVrK+vo1qtwnVdOI4Ds4UNn+e95dTPWh2tPl47dbzxd/Gw+wbfWc+x12tgx2mj4/rKn6Smrxu4sDQley/nG5q8NArJJKVzoDWdBcLHLFCAbppsWuaSpoiX/l2BvZIB3Yct9Ekcp2q6TZKcp05bgVmSyToK4YY2CkHsKM8C9Jg5xu5cna99+i4OcXHEH55CDBwTp+yhiT7p00KQk3pdE7LnGdMje7Bm9eDn61HdrNG09EfFhDjukedwHzMercUMG6Edp/uWtOJhFDua5f9LiXsnSeVegIOaN4eN6gb+t3ULV8IlTeH+OQJ0jaeMM7xff1sgqu8D7S6iVgdhRxzoXUCyJkh7iS3ZNP7kNfl3AtCHoXTeU420Jrg4nZNU6VrrXIMtTrEead725DBpdneB1QL2pW55CuCTuFbwq5M4nlNxYGcmQB+q53z1y4L+vps7SuZUXs2DQ4Def7CSpI7vx/UAkM8A94G5cgjf49M43OlwcdjhMpf4z0Pj0vMaB9DzgX58FEl1n9FIXhRwLucv9c+1+kEEt1yCPy8AfQlYnkdQLsP2CvBtr7+wRPtJs3Jkb0OnfuPnAKgAFaACVIAKTK4AAToB+rhoMQNpBOjDOhKg50eWaVwRoI/qSIA++XvcabQ0nfsE6OOvEgH6FBFMgD6FeNyVClCBEQUcS1K4T75NewOnAz1+iD3pZgZqxaE32PdReud9sCFAJ0CfNDbPejuJ7zDs4Q/nAG/9D3jYe40fEoC+KwDd8WFFFpzQghd6UEf5MMDNTKeRFOt2hFAKbWs65hgmWZbbn94yd8MwQhAI2LZjc2coIFCszdoYVv+/cQpn/Z+MW+oQ+xZKvgDGBKCnz7f0WBmAnlwIGT/s3kAq6X6qZgF9KZhM2gdWPkDXlOk5/FDSw1twc77BKvoc8832mDrQ2b0sSVmfU2N9zHgcAeiR6GCrCz2QBQ0JVJdzcHtxWn5xoRciC9WCAPTL+DfrJq6Ey1i3agg/Qwe6vgONA+i9HtDpAZLGvdOF0+5qzOrlFYDerzmQAegJ4O07wFO4PRwRuu9hnMjiEVlyIhxbyrdIzMdp+S3YyXzROZPuIhA9kPhISnhoqnjd+RCip2x6YMHLGId44qyPh59ZZDK2rIGkjs84z5Pzi2u5p5MwM3XSBQOjTxP1leHjps3S9+BYxjgdfn+Rgy2RHV+EKJTFPvnzLu8TRn9Kq2aSfT9pJanypSdHFqLIHArhlUsI59fhLSwrQPfLJTiFAgK7kCbcj0E8AfpZfxvk+KgAFaACVOAYBQjQCdDHhYgp6GQN9EElTSFamrkt28vhZ+/R75vTPpc86tZgcu31M/vkVdEGFs8ef4M+LA93fNvZtsjT5PSuz+zO1eTam46CDvR8xQjQx0fSLO9zR8evONB/fj85uTCdDZ+gfWCEuj7BgHgIKkAFzrUCrqRwN/jAN+0NnAC9/+h8orghQB+ViSncJwqdz76R4KUDhHiNA7zFDn7zX+En+zn2ewfYd5rqWBYA6wUCqj34doS2M7igKAvN8wB6YPkxUBIYLn5oBVxaUR2u48TG9UBAfgySpZ2f/K5g3Imd6DIWP03XLn1ZFlzfQqE7eBn7NaHFxZv0l7aI7ACBHTvoU1apdaHlhTBOf5291Qs8zqlo3od1wwEk8NyKcgD6+KdOSa3qCUNRAfpoBoBx7zkyEkmLLwsBpF62b1noqRlZfOk2vG78dze0UIxszLs1XK1cxr9FN7ARLWFNALptIUgyiX8uNdD1HegogN7txgBdUrgrQBeIm7ipdRIkgaTgeMiBnsLkvHTqkkwhWa0nsFx+gkCyPsQPhuKFI3H0yvueLcdN4HhsRo8QBTI/44ViOhTNwCC2aVn8clhXfJIHdlLzPZ3Tw+3zHpykaeQ1msMMcM8sGMjOL6kZn5diPRvP2ePK73HVh3j+D48h/Xf6/hcFvUP9h6ZY7vj1HpV4/TPXH3ZSxMeROSQAPUKxXAJqCUBfmkdYKcEuFOA74kBP+iFAn/DGxmZUgApQASpwlhUgQCdAH/9VxgQd0IE+rOMkn8cH9xmFxacHaCe/9gToabK+8Uaek34PoAP9pBU92f5M5z4B+nj9p+UvH39lFaBvT34n/PgjzWzP/HSbMzscO6YCVOCCK0CAzhTu2RCnA50O9Ityy5ME0y0Af+AAbxKA/qPzFPu9BupOCwFCiIvZDRyUAheBbaE1xIdTB3f/63wGQocI4Fu9GJdbMTR3JM15kuHas1zYCbRS4CbATv4r4Fzc31YUAytE6qDuSSZl/ZuARukrhOcPFk3vAzrhhllnqvYH9KR2d4ZxpincpW1aH13HJ1mx5fh2nkN8XAr3dHDDtC7fgZ5Ugp84nA5TeY/ukvfFwQkDrVkfODZ8C7oYoKd6O5pqvtADXB/wIgul0MGiW8O1yjr+Z7iFS9EiVjCHyD0E6AVNiR1f6Y5tq9c+TqB/8bZ8gO4Dfg9R4kAPBaBrCvckTbqm2I8JrGQ7iFOByz8SB3aOO3uw1rYEppQ7iF3mQRCg0/XR83u6qKTbi3+X1yUVfxD2EIaBxqpj2SiViqgWi6gUCzqvJLuA/je1+yRzTK6Wnl+aGWLM5dP5k7bJONBTZ/jwbocAPT7f+BhJwYZsdof093E10DXBgy4HOOwnOVi8lkD0OfSWqwk/GV96TE3KMCaF+1gDfTou0SkWKf6vnVS3dySTQ4QgDOEJMK+twV1cBvoAvQjf9WR2JYty6EC/eHcGnhEVoAJU4PNTgACdAH1c1Js5UQnQh3U0hWh0oOdFIh3oeaoQoJ/t92rTuU+APv56nipA/69z7kA3S7Z8ticVR0cFqMDpK0CAToCejUICdAL0078rncwIBD13I+CNdYA30S5+9V/invME9V4TdTcG6HZkw1OA7sB3bLScwXQcfdd2As5T+Kz8yQ4R2pIXKAFKkQ1bGKN8o/NDBJ0AYRDEkE9Ao9Q79yXNegzII9cGPBfQ/8rx47TsCtQjgfsBCgItM1vWBa9jS2iZHMO3bHTtuNa6bH1onrh1sw50+V1gWS8HoMdd5qQlyXMVJ8fKd7yKo9YghbvUw85B1uPG40Y+3NDX6yYudIHoCtAjWYngoNCL4AZAIbRRDF0seVVcK6/j/w43sR4tYDkD0EX3zx6ghz7QGwLo3S4iP4ClWRMkQ0AGoEu9+fTyZlzYulAkJecDS5bFYR5KFe64BEEQ4KDZxs6HD9jd28X2TvzfdqcDWI6uXrBd/iYIywAAIABJREFUG66mc7dQrVRwaWUFl1ZXMVerolIowZX0OWH6zUhIcHzAgXgcA9JlMUvcOF4AcuhwyV9nHZ9T6riP94khfNJJMuf601U1O2LN9tBx09IJCte1/EScMj51plu2HZd80PTtcmz/UOfsPWIMQddzlEUH0jbVKXlmLlcl1BTuUvI+Aehzq3AXVzSFe1guwS4W0HM8uLpIRXQnQD+Zdyr2QgWoABWgAqepAAE6Afq4+CNAn25mmkI0AvQ8vQnQ81QhQJ9ubs56b9O5T4A+/oqcLkC/f75TuEutR25UgApQgZNSgACdAD0bSwToBOgndW859X6UoAP1YhOvuzv4JXiJ7+2n2PcbqBc66CpAlxTuDoqBh8A+BOjpV1UFZHFl5oHa4vJaaIWQFO7iyFROFkgJ8gC9ThcHu/s4+FBHq9lEqAAy0nTijh+iFwawXReFahnFhRoqczWU5muIygU4BVfTuveiEBZ6cOx2X0YdR+IuF/doP3W8uMulte2hYxcHap2n0Fz+K6w8uwAgsMNcgC4HzP+gLk7k0RTrCvRyvsUKcJRU25NuEQqIUMxtnjceN+zBC3vouXH6dgHoXckCACdeGJGkcPdCG+XQxVyhgo3aGv5HcF0B+mI0B4gDXeunE6BbAtDFgd7uIdIa6KkD3VeALoshoiSFu4L0ME6ZIHGYOr77zuw0VrNXU4CrQGEBz7aNwPdRP2jg7bt3ePXHK/z26DFevHyBVruNQqkCp+qhWC3BcRx02209zqXlVVy7vIHLGxvY3LiCWrWikFrmYLxIJRNvaZrytEb6UGSl2ej15cSxfnSsxq72/pZ13KcvZ8Nd/54T/8N9pP9OwXcQqDbdblfd+KKtaFAsFuF4XpyyXja/OzaF+5hJdPiy6CTHTbrSpQGOhcCOU7hLDXTMr8JdEgf6HMJKWQF6ICnccwC6zJ84zT43KkAFqAAVoALnSwECdAL0cRFLgD7dXDaFaAToeXoToOepYvCIwTiIzea9WfesgZ6vFwH6+DgiQDebYwOtCdCnEI+7UgEqMKIAAToBejYoCNAJ0C/ObTJ2b4oD/V24i997f+BHvFAH+oHbQSDu8RDwQqAYOAgsWyF0v864Pk/qE+tYFiVEkZovxS/tSTrkAHBsR8tBdxsdHOzV8eHNDt49eYWd99voHrQRtLooFQoo2rb2IfWfC6UiCnM1rF5ex/KVdXiX5lGaq8Iqe+i60qYH2xFLuzhwbQShryWhNfVyGKFgS03y2E0qqehD10XPcfuppWPDbKSOUXHxOr1Q27sCG4MQHSuAX7Bgu3ImQM/3dVxaf1rGKYyuFwNzz3Pjmu5hCF9SeieQPQxCdRVLe4F84pr1pZ8wRMFyUJQxqkZxPWiBsgIGCwUPrueo095ybFieC9920JXjRhFcGUPiUhZh5Ry07nUmOOUqyE+QpqAWjbT6uaXXQmrbu5JS3w9RiFxcsuewVVnDHXcTy9EClqwaSkqC08zt4uiNH1JE4mLXVNsXc8tN4S7u8MBH1OogajURtNtwxA0uWRTkOiVTIfVhS6aFvtM8kSmbIUGDagAyx25xuTiRxnOIRreDnd1dvHr9B76/fx8//fwzDhoNrK6vYX11GcuLCxpLuzs7eP36tULareubuH3rFr668ydcWluF57px/CegXOJQji1xFsdSnIg/XQwj8F4gdJDUENdYD6Ueu8y1eEGALfNIYL+cu+Mi8HtxRgepTW5bWoIhCR3tW/ZVgBxBnfUK9B1dWqDzQcbjFjyNrVAWKehaglCP4bryeoSoF8BxXHR7HbTbHezt7eHDwa72Mz8/h7naHEoFT+eijsWXa5Il94n7fiDrwyHAtyIpSiBBLc72eCGDLTev5D4R2R66XlwHPapVUKitojC/CCwvIKxVYbkOArcIJwH4mn0gBfAXeK5czDsAz4oKUAEqQAVSBQjQCdDHzQYzkMYU7sM6EqDnR5ZpXJ2Vb6R54z7M4DVa0m2W4I8A/Wy/h5vOfQL08ddzlvPo6CiKYP0XHehne6ZxdFSACkytgMlN1rHEyTi5S9Ck77wTOQrQ6gPwzHZUW3mGO7bW5wQKHgmK07qmE/SjD+bFkWU0mMn1lof7k/c96vg86jzzPtgQoBOgTxj256BZnDL6tXWA99Eefu++xn3rJeq9Bg6cDkLbV0e3pPkuBpK+2FGAngVjYUoNBSrpGcc5m+VO5UaSHlwgmKUAXXbsNnpo7B1g790H/PHwGZ79/hQf3mwDXR+rS0tYrNbgOi5anRaarRYafhfL62vY/PIWFm5tYPnSKkpLcwiKNvywhyDq6o1OIFsQBggEllsOHNtSaKiOW3G2S0r2FECn9yStyi5ptiOtF+36cq+3FKC7YYSOFaJbiL/sChSXOtSO6wykhY9NqporPgGocWrp9L4Up5e2NLW03jtkOFGobaxAPOWOwu9Q6lu3Ozj4sItms4FKpYLaQhVOwVN4HjkWuraFniP1yyM4CtBjGCnuZ4F2UhNe77dJ5Mm45fpIKnrxR8dQM6nQHERwQ1sBOnoBPLi4bM/hZmkNNwoxQF+0aqhkVktEllRRT9JTJwD9HAT5Rw0xH6DLQgcB6G2ECtBbcDud2H0uPwrEY/WVner1GHwvGwDo2jDj2pbfgxjeQhacWBY6UYBmp4N379/jHz/+iO/u/YBGs4lrm9dxe+s6rm5c0gUhL5+/wL17P+iClNXlFdy6dQv//NVfcP3qVZQKRXiy+MXvodftxfPFljgGisUSXNeNF534gS4I6fXkOgO+39Ua6+mCEYXSshDEtiELQ/xeVxeqyCZQXuC5/A0C6AWiaxmHuJZ7u93STBO6UMV2UPIKUqUBti2p6uNFJ9KHAPN0AYqA9SDwdXx63EAqObjYa9Sxt7+Pl69e4fX2G9iOhdWVFWxsbGBpYR61SkVrwrsiY1/+w89O8d1p1BIfA3T5tCep+OP08FImIr6HSKH5AjqSzUFc6LUKSrU1FOYWgRUC9I+aZNyJClABKkAFzoUCBOgE6OMC1RR0Dj8O6n/e1q+Qkz//ORcTZ4JBmkI0OtDzRKUDPU+VWU4ns3k/wUTINKEDPV8vAvTxcTQ5CzCLxeNbE6AfrxFbUAEqcO4VMLnJEqDTgZ4NeAJ0AvRzfwPsn8AgQH/cfYufLXGgN9BwuglAF9AqbuVDgJ49f3Ggx3WfY0Alv6coXVCUra5XW4GW/C9qh+i1uvAbXbx59BL3vv0eLx89Q9H2cGfrJm5tXEa1UsX+QR1Pnz7Fg8eP4BQ9bN65iet/uYNrt7Ywf2kJkdREj3zo/0IftsA3GYDtqBNcMG+cOj5xdweSTt5Cz7IRCgwT4G3b8FxJaG4h6PqIOj0F6AIb5SfwLHWcypdEgXky99U1K5xTUkcHgR5L3fVJLeY4nXScrDl9TR2/ki1f6mUnDvZUQ8/zUIpstA+a+PDuPd49f479/X3Mzc1h9fplzC0tolCrICpICnoLgefEwD9ZICXOdQHqqrUKELueFdRqBvEIvlwRgedynrYTO9ADyQ7gxIsMeoE60C8787hRWsUN7zqWCNDjeJYFEKmjWGMpH6BrPoJARE8c+7qzuJfjh4Ej4Hw4vbmmSJc+Ege6AG5Hsj7E6fN39/fx93vf46//+Fbh8fWtTXxxcwub164oDH/y5Am++eYbvHn5CrVqFbdu3sK//tM/ayp3GVHQ8zWu5EdiWVzplUoVy0tLWJif1zhut9v4sLODvd09jW9ZACBQvFAooFQq6aIOaSclGHZ2dtBqxVC8027r35aXlzVuq/NzmrWh0+2i1e1gd3dXfzrNlmZOKBVLWJybx/zCHKrVimrcaDTQSbIvqCMd0PHIMWT+yBiWa/OolivY3dvDq7ev8etvv+HZi2ewHAsblzdw59ZtXL9yBWurKyiXSihpqYJ0ph2mi7cOXxxc4BDGi3wEnsv/NPW9pO1PHOiQEhCeHc+nuQoKcwToF+e9kGdCBagAFaAC4xQgQCdAPy42Jps9dKAP60SAnh85ZoCWAD1PRQL0ye5Kp9XKdO4ToI+/UiZs52SvNwH6yerJ3qgAFTiTCpjcZAnQCdCzQUyAToB+Jm9qHzWoGKC/VQf6Ph733uIBXsUOdE8c6JKaGhmAbiPIpHBXRphJ4R6blWNQpVA9qZscw2wbVuTA7UWAH8HxLWw/eY1/fPM3PP3lIWqFKv75y6/w9fXbWFpcxO7eLn748Qf8x9++UQh3/dYWvvznr3Hzzm0srC6jZ4VotJpodhpoddrqeJX6x+VaDdVaVV2rrmvD7/bQOmig3WqhG0h9dUtT0DtSY71YQLFchifwsNXCwc6eOnDFiVtwXDi1EpyFKmrlCgqep9BR/tZsNLD3YRcH+3WF0UWB4KUSqtUqypWKwj5xzjabLfR6PQWwAiRlv27yb0kz7VSkxvscKoGFvbfbeP3kKZ7/+gg7O9tYWJzHpdubWLt+BfOX1+At1mAVXaAgDvREZzHFKiyPNc+mDI9d8TG5FeAXqvv80IGuAD2w4Qpl7/pwLU8d6DfKq9hyNrGEeSygqg50ddkrjKcDHb6PqB070P2MA12ZbB/WxosnNE9+mto9Oz/TJxppPfIUnmuB9Hje6HIUuV6S9t8C9g7q+O7HH/Hv3/wnXr7+A2ur67hyeR2XN9Z1AcebN2/w64MHaB80+g70r//0ZwXbux8+oL63jw97u9jfr6Pb7WhMSrxurF/C2uoqioWCwvXnz57jj1evdJGJ59ioVcqYn1/A4uICFhYWNN7r+/t4/cdrhd4yXwSmV8plXLl6FZcvX8blzWtafuHD7q4657e3t7XvdrOlKeplfqzML2JtfRWLi4sq3Lt37/RH+rQsG8ViQRecNJtN2LaDWq2Ky8trWFlcwkGzgZevX+P+z/fx6PHvcDwbV69ewZd37uL2jS113S/Oz6OCOHW9bskCn/j3rMMp83sC0EPr0IHuDjvQpQ667F+rwJtfhycp3OlA/6h3H+5EBagAFaAC50MBAnQC9HGRago66UAfVNIUotGBnheJBOh5qhCgn+33V9O5T4B+RgH6N+c8hbvUDeRGBagAFThKAQL04+ODKdxj9+HwF0MCdAL042fPeWlxCNC3o7oC9F8tAehNNLw2AjtUgO4kDnSty2y7AyncU4AurvOYVelv+v0+RVOa9DuyYIc2CoGkGrfhBjZ2n73Dt//1Nzz68QEKcPHVzTu4s7Gp9Yz39vfwy4Nf8I9738IPA2zevom7X/8J17Y2UaiUsd88wPaHHezVd9GV1NSBrwBd0r2vrq2iXC7DcS182N7B61d/4GB/H70gQmi7KFbKqAlon6uhUC6pW31/bw+777bRajbRbjbV5V1anMPi9cu4cmlDgVzR9dDYr+Pd27d4/+Yd9j/sKhAUB3C1VsPa2hqWV1fUQd9qt7D9fhv1+r7WspbU1FJDXVy2AtPFeV5cqKG6toIFq4D6+228+O13PL3/ANsC0JfmsXH3Ji7f2sL6reuobayiWCvDKXtaS1rrQ0cRPC2PIZxWrlUC0jX84lT6+QDd1prrKUC3pLY0XGxIDfSSAPTrCUCXFO7xOggCdJFSFn8cAvQ0hbvEgJQAGADocgnCIFnYMHQ/SBaWDNZAl6ZhXHdFUvqHcZr/yHHhI8Tu3j6+v/8T/r///A88efoElUoNiws1LC7Oa+edVltjuFIsYWtzC1vXr+PypQ1N9/70yRPsbG+j0YoXdEj8yX8lLfqltXWsrazoYpLdD7t49PAhXr54qZB7dXkJ1y5fxqWNS+pWl0UpAsGl3rocS8C2BIcs+JDfFxYXNY36tRubgGPj1R+v8Oz5Cxwc1OOMDTIHOj2EgY/F2jxWVpawsrys94qXL1/qT6PR1LmxtLSki1IE9gvMLxQ8rM0t4fL6Ja01vrO3q/eHR78/QqHoKUD/4tZt3NzaxLUrV7BQm0M5kgwLqfaibeb3/iXJAeh2xoEe+bD0Mkr+eg9dWZQji1VqFbgLBOjn5Z2O46QCVIAKUIGPV4AAnQCdAP3j589Re5pCNAL0PDUJ0PNUIUCfzZw9qV5N5z4B+njlTdjOSV2/uJ8I1jc/bZ/r4iNSb48bFaACVOAoBUxusnSg04GejSUCdAL0i3R3DaMI76wD7IT7eCIAXRzogQD0LgLbVwYrEEqAtwD00JI6wYebpnBXeH5YUzj9XRzPgR3XGZcawlZooRy48CwXrm/jw+PX+Pt//hUPvvsRnXoLm5eu4OrSOsrVEtqdNt7vvNcax6VyGdevX8fN219gYWERnXYXr1+/xs72OwR+VwG1wMG231V3+sbGJcwtzOkgBco9e/pEU0EXimVUagtYWVvF0sqyus+DKFRXuKSFbh4cKORrNpoIuz0UFmpYuHoJ165cxVylCieI8P7VawXyjb19+K2OHqPX7aJYLGJZ+l1d0TTW4qT9448/1J0r8FBgoED9wA/03GRz5yuoXV7DlbllhActvH70FE9/vI/3H7axuLyIS3+6hSt3bmL9zhZKV1ZRqhbhluJ08FL7XOG91J6WOtKhpNyO67FLOnfd9IUAPVkIBHHex45mWcwQ+RE8yQggvycp3C85c7guDnQ7Bujz6kAnQM+mcE8BeiQO9FYLXqcj+fxjuJ660OVX4eDqKM/5SjVc9zxpIyUB1JnjxiUBBByL+zy0bQXo3/34A77561/x7NlzeMUClpZjZ3jB9bQ2uKRbl9ToVzY2sLiwqC7zx0+f4P4vvyhADxGhUCxqzIizWxZzSL10cY2LU/1gbx8PHz5UN/v8/Dxub23hyzt39O8Sw+I8f/v2rbrZJSPDysqKOs9bzZbCfstzMDc/r4tJdvZ38dvDh3j67JmmYpf4LxWL6LbamhFC3O8C6C+tryuYf/Xqlf6I61z+dvXqVV2QImng93Z3df7OF8vYvHoNcwsLaPc6ePjoEX7//ZG61a9du4ovbksK98sK5ctuAUVdrJPcq7IOdFFi4LrEjeykBnpohwikDrqkcI8C2EGyeML24jIKcm1rFTiL63DpQL9Ib4c8FypABagAFchRgACdAH3cxKADfbpbhilEI0DP05sAPU8VAvTp5uas9zad+wTo46+ICds52etKgH6yerI3KkAFzqQCJjdZAnQC9GwQE6AToJ/Jm9pHDkpY3jurgZ1gF896b/Gb9RqNoIWG24Pv9BQAikPbC221IUeIAW66hUkK9zyALggqsGxND679BCGKvqdpw8WJvvf0Hf7r3/8D9//+Aw6297G0sIilhSWUaiUEUQDhWYVKAYtLS7h06RLmywvwuwFePnuBZ4+fol1voOZ4ChPrjQOFduLSviwQbW1F64S/ePEcTx7/rrWll1bWcPnaFrZu3cT84gJs18Xr9281HXXP7ym4W5xf0FNr1hto2yG8pTmsLy2j5Baw934bzx48xPa7d7AjC0XL0XrSCsQjoFyrKkQXB3y328Pz58/VrS5UVGpNr6+vK0gUKCgO3kbYw8rWVdy+fE3rNW8/f4WHP9zDzu4uVtZXcfWf7qr7XNpYy1WIjE7RhWXH9ebluhzmXIrd5nE693izIDW4AwQ2NCV4qAsgbB271Ot2QxueXE8/1Ou7YtdwrbyiAH0Rc1hA7EBPOvusUrinGmZroCsMFwe6pCJvNSEOdEcAes9Xt3m8hkTSAUiq/ASgH9rS4y6TFO1xeYPY2azH0EURPdiODUjadgHSMt8sC34kDvQ9/PjzL/ivv/0Vj588wcbly7i+eU1jbb5a05IDUh98TsoNFAq6wOLd9jZ+/vUBfn7wC+oHdS1bIIBbALos8BBwvbayirX1da2D3qwf4Ndff9XFKRKrkg79L19/rZBd2j9+/Fgd6gLeZT5KzXFpJzXKu52uwn4Zf6vVxu/PnuDb77/Di5cv9bQFyM/PzWkJBKmhXpWa6YsLWF9bU3j/9t07vHzxog/Qb968qccIfB/PXrzA6z/+0Pkmi1mubV7X49z/+Wc8fvYE1VIJ169fw93bX+DKxiXM12qaEcDtBDFAlywNgsPF4a+XKNY7/b0/YQK5t1nwxYFuxwuDBKBLGni5dyFy4DsyhwBUyogW11BcWQFWFhHVqrAKHnxb7m5yvCRrfHKgOB64UQEqQAWoABU4fwoQoBOgj4taAvTp5rMpRCNAz9ObAD1PFQL06ebmrPc2nfsE6OOviAnbOdnrSoB+snqyNypABc6kAiY3WQJ0AvRsEBOgE6CfyZvaRw5KAPp7q4HtYA/Pe2/w0HqDRtBG0+uiawtAj7+qi1s5/m0A2arzfJwDvQ/QIQA9VCdnKfTgRjY8AejP3uGb//ffcf/be+jut7C2to7V1TUsri3C9hzYRQeVhYq6acXVHTQDvHn9Fr/+9KsC9KjTw3KhgvJcFZ1eB3uNOgqVkqacXr+0Bs9zFMr9/vtDTUV/7foW7v75a2zevIlCqYRmp4WHTx5rimtxkGsN50sbqFWr6LY72Ou20C06KLseOo0WXj5+ikc/3sfu9gdUikXUimWFc5IOW4CnpINfWV/TNNbybwHo4tiV2umXL1/B1WtXUS6VcJC605sHWLtxDV/duI2FUgV7b97jtx/uYXv3A1YvrePa/3EXa1tXsXBlHeFCEb3I17r0lhbcjlO3x3XP0+zhKVhP2aDknpZ9BKDHDnQB6OJAV4Ae2PAsB5YfKkwXgH51AKDHNdBj0Ph51UBPp9MAQA/DPkAXB7oC9HYb8ANYArxlJ61j8JEAPZS06lZ8raJQATdsB0EUYfvDB/z84Ff849tv8fzlS1zfvI67X95ViL4sbvMwQtEtoOzF8LyR1AkXeC4Qvdlu6QIRgdIL8wsIAl9TuM9VJQ38IuZqc1or/cd79/DixUsF43du38JXf/6TLmyRGuaPHj3Cz/fv66IRcaX/+e6X2NzcjOdLr6cLQ2QuSK313x7/jh9++AGv376NQf3aKjYuXULJK6pO5WIR5WJBobqA/TevX2u2CJk3Avlv3LihDvdup6Ou+KdPn6Jou7h+9ZoCdMdzFaA/efoY83M13Njawt1bt3FpNXbFC/R22j2d9xq+cp9KUuery79Ps5MbnDQSgB5Z8B0B6OLXl+wbAZxQALosRnEQOLYsS4FVrSBcWkVxZZUA/SPfe7gbFaACVIAKnA8FCNAJ0MdFKgH6dHPYFKIRoOfpTYCepwoB+nRzc9Z7m859AvTxV8SE7ZzsdSVAP1k92RsVoAJnUgGTmywBOgF6NogJ0AnQz+RN7SMHJQB9Wx3o+3jee4ffo9dohC00Cl10+gDdVienLd7KKAHoklpajxkDdEl6nP47seLGlEqKZwuAErd0CJSiggJ0rYH+9C3++h/f4OFPD+CFDq7duI61a5dx+cZl2AUXgROiWCugVCqr17r5voHHvz3GL/d+wbsXb1EILaxXF7C4ugjX89DqdjTF+eLSIpZXllAqepq+/bcHDzSF/NXrm7j75Z9x/dYNhXbbOzv49scf1FkrNZe//PJLbF3fxMbaup7Zh04TDXGjNrvYfvMWv//8Kx7du6910FcWFhXw1ebmFKJLnXaBeosrywofBSSmAF0AogDHra0tBfXv37/Hb7/9hjfb77F+5TK+/uIuVhaXsLfzAT99/50C9I1rV3H7X7/C2vWrqK4uIaq46MFH1+ppau50S8Fg6q4Vp62mDldoKCg2gFwyhbJ2nOBdIGEYRChkAXpgY8mu4kol60AnQB8A6H4QA/RWC0GzgbDThtNqK1zV+vOpAz0PoGczuWdTuKf10LUEuh9PlyhUaO56LsLIQrvTxes3b/HTz/fxw72f8O79e1zb2sRXX/0Jt2/fwpW1Szo/HctGQYB7EODg4AAv37zGr78/wm+PHmK/1cBcpYbLGxuaNl1c6gLQi14BxUJBU7JL6vbvvv0WL56/0Bj+4ovb+Prrr7C8vKxp2J88fox79+6hUa8rcBfIffPGDQXy+hAgCBXe7zbqeP7qZRzjfYC+hmtXryqwd2wbJceD7Viafl2AvMwVSeEuYxe3upRskDkpxxWA/uTJE3i2g+vXrmPzxhaKpRJ+e/ibpnCvlIrY2tzEnZu3FKDPVasoOh7cXqgAPZ4vyd1JFpz0y02kID25OKkD3QkROPF9zY4CeHL/8kPJpY9QsgPIba1chr+yhuIqAfpHvvVwNypABagAFTgnChCgE6AToM9msppCNAJ0AvRJI5EAfVKlTqed6dwnQCdAn0mksgb6TGRlp1TgQilAgH785TwSFCe1do/vJW4hfZlonvopJ+lfIMDkfcsD8cGatEedZ94HGwJ0AvRJ4vK8tBGWt2M18cHfxwv/HX7HaxxICnevh46kcE/ShNtRnJjYyXOgK/ATv7lscSpxnfeRBVuc62HyO2y4oQsnBOxehPdPXuPbv/4dTx48QtUr4/af7uDqreu4dvs6nJKDttVBVHRgWzbarTbaO208f/wcj358iJ2X2wrJNlbXcGljA7X5GvwogOVEqFRK6rb17FBTTv/8449ap/zy1Wv44s9f4ebtWwrcBUR+98P3CvrE4X7nizu4ubWFa1euoOQVsNttYzfoImh1sPPmHZ799giP7z9Au9HE5bV1XL56Fesbl1Asl9CLYsdqqVpGrVZDvV7XVNvb77fheZ7WZd/auqG/S230+/fvY/vNO1xbv4y7X97RNNr7B3X8/Yd/4M37d1i7fAlf/svXuH7zBuaWFjQ9dM8O0XXE/xoX29ZbmdZ2jn+XbAAxWk9qOiOEYwVxHW2pRy810BMHusBOqUMvwBW92IEuAH2jvJxJ4U6APgLQu11E7TbCZgN+u60OdDsUUDsI0OP5nxZFz9wNsinctUlSJ11392E56RUUfAu02l3s1ffx7PkL3PvxJ/zyyy/4sLuLK9eu4su7d3H3zh3cvHJdHd3i7hbIHIWhzpd3ezt48vI5fnv0CK933qNgOViozWFhYUEzIQg4l1gVeC4Hk7j8/rvv8OrlS4Xmmze38Jd/+ot4IlrjAAAgAElEQVTWI5c279++w/2f7+P1q9fqDJ+vzWF1dTWea66LckFc5SVd/NJoNvHqjz/w/NULtNsdTdkuTvZquYyCV9C2hYKLQtHTtO1S110geloD/cqVKzpOWYjy7NkzzSRh2RY2r29i6+ZNzC3M48WLF3j08Dd02y1NBf/F5g1c29jA2uoqauUySrariwrizyCJAz25Lv01KFmYnjrQ3VDTuEsyAXGgu5rIQbIMOJoRQGdXpYze6jqKawTo5+W9juOkAlSAClCBj1OAAJ0AfVzk0IH+cXMq3csUohGg5+lNB3qeKgTo083NWe9tOvcJ0MdfkclZwElfVTrQT1pR9kcFqMAZVMDkJksHOh3o2RAmQCdAP4O3tI8akoAgyUr9wW5iN6jjhTjQtQZ6Gw2vi7bjK+CzrRiEawJ3TVF9uKUp3MPE4akwN4FSAt2dwJLs7QrBNXV4Bwi7AXqNFl79+hz3vvsBz357jLJTwJ0/38XWnRvYvLuF8sL/z957eLdyXV2euxJyIJjzi5Il2fp6etbM3z89Yc109+flJNkKLzLnhAxUmrXPvQUWSeAJZZL2C7dsrkcBFW6dOrdA1O/sfYoI8yTSrhy32+3BvxzieO8Y7396h4M3BzK2+bk5UapWa1VKcOHmLLFwLhTyiIY9vH71K37++z8w6PewtLqGb77/Hl99/TuUK2W0ux384+efpO8z+zrXKzWsra5iaX4BlUIRPTtGx4bqdd7r43T3ALuv34kCt1aqoDE3i9n5eZSk/7Ejans378F1PZyfn+Pt27e4uLgQtS+tswki2S+adtW/vnqFy6NTrM0t4eXXL7C6sY5B6OMvP/2Ag+MjsaXf/Pq5wH7awhfKJVhFD1GOKvJI2VFzEYCulus+9Oq/bQSw4wChBuiJhTtLIeIwhhfctHCvWyUD0G/NpDsA3fcR9xRAVxbuA1jRXQW6viKjYobri5SC5nLRUgDdYgGIXFRZPYxCNFttHJ+eYntnB69evcXO7o7YqTfm5vDi2TM8f/4cT1bWMFOuKnW3BsZREKA97InLwVu2KTg6wLDVQTikyt1C3vNQKpYxNz+HmVpNxnF4eIRXv/4qSnQC79WNNXzz3TdY39jA7MwMhv0h3r1/h52tbZydniL0A7Fn52ci+5iLK0NjFjOzDXFjuGq1pH/5/v6e2Lu7VMg7rsxPjrVcKqJQLCAIfIHte7t7GAz6KJcrWGTOU+UdBDIeHo8ZT7C+ur6OxmwD5+cX2Np6h167jUq5hLXFZWysrGCNBTWlEopuHu6owG6SAv26oE4AeWwjuA3Qg1h6t9uRIwUo0s+8VIK/sGQA+j/1yWM2MhEwETARMBH4lCJgALoB6JPy1QD0+83krBDNAPRx8TYAfVxUDEC/39x87K2zzn0D0CdfkSxs52Gvawzrv//97KY872GP8Ph7s28+3H38A5ojmAiYCHxqEchykzUA3QD0dH4bgG4A+qd2v5v40OMGQG9jLzjFOxygQwW6O0TfDUabEqATvLK3cLKoX5Me6JEondWiYJUT2cgFtjBCAnSCdPYx77Y6uDg+x/6rLfz686/Yf78nkPrFV8+x8Wwd61+vo77QgFvLw63SatqB7wcIWxE6522B5/u/7uKq04Zvx6Lqzhfy8PIuKlX2TK8in3MxaHfw/t0bvHv1q/Q0b8zP4/nvvsEf/uN7UXzbjo2t3R28e/sWh/sHaF1coV6roVwoigLdrVZg1atYnJlFNV9E/6qF4+09nJ+eyv74x7JXyKFQKcOrlASUE/rx38vLS7GGJ0jn+KjUXVhYENvss7MzUdX2Ti+xOTOPzZfPsfp0A6Fn4W+vf8He0QFCK0JjcV5ssjc21kURXJypwi7nJLq0bCdIl0VVNtyAtbw2hOf8SRToBOi0cKeTwA0Ld61Ar1klLBUbRoGemjA3ADr7YPsB4m4PcY8AXVu4R6H0ok9buKtdpK5J+ptVyradrQWUlQCvYyjXkQryWK4VxIr97OwcR8cnOD49x2XzSl4rFApYWljA6vIKFhpzqBfLoghnb3s5bkw9e4S2P8DhyTEOzk7Qu2yi22oLlHYdV1TozCvmPB0JLs8vBFZz/8zhUq2Mtc11ydvGTAMuiz+OjnB8qIB2j1b2QSCqcTo4LNYbojKvNWaQoytDGOLo+AgnJyfodrvod3tSsVPKF1EplVGtluQ8aNvOddjagD3QvVwOM/W6uEQwFldX6pxDK0ZjdlYXzNTQ6/dxcnSIYa8rtvCVQgkrC/NYXV4Wdwqq8TnmxML9+iEvbdz1RU4p0C2tQPdvAXSP7c99AnQbsVag08LdXyJAXzA90D+XD0RzHiYCJgImAiYCYyNgALoB6BO/S2aidHQkvLmnJLfkL+FM+/o8JmtWiGYA+rjrbgD6uKg85nTKVjiTba6Kn96E+4S6TXzauDKJRta5bwD65DzKwnayZeNvrU2A/uPpp52Rtu7P+Vvnat43ETAR+Hgj8Mh1MFlusgagG4CenigGoBuA/vHeOLONjAjWR4QrdHEVtbHvn2IbR+hGA/RcH0M3UTqzBzq7kDuwYxeRxS1jRGxqTujH/se0C48IZxPrdkv6pRM6aTqIMIww7A3Qa3dwdngiAJ29xVtnF3D8GHPLS1hYX8Pc2ixml2ZRnC3BrbkCumnPboce+p0Bzg/Pcbx7isvzM7RbTXT7PUQxrdtLmJlrCBAs5PIY9no42NvD0f6BWE6XS1VsbjzDV9oyvVAq4aLdFOvqw8NDUYbT+ppK2bzrIVcqor4wj/W1VczNziIMQlyenuPs7FRgX7vZEmUt+5qzF3qtWkG1UhKVeavZwsnxscA/LrS5nqnW4LgOOu2ObD/o9VGr1rC+uYHllRV2K8f24Z5Yy/tBAK9UwOzcLJZpS728hMZMFcWiJwpYKVuwALpLg4WjtoVAh5qvE607cQSH14brWZb0QVdFD1SgR/CCGJ7lSn9n9nluWBWsFGax5qyiGlVQscoockcC6HksX+C7usbunS+32bLv41579EBPemarP0isyAf8IeLeAGG3JwDd7VGBztYgXCNiI3MB2JwjKlZysa4fCo5+T4B7Kg60g+DKuhA4CgmnfXR6XXR7PQz6A3FKCMIAlmULhC4VS9qOPS826nLEBOZbbNkeoD/oo8cWCJ0OBr2B2KLzjASSl0pS4CG27/2BrMttuNC2ne/TraFYLEjxB7fttNvodjvo9TsyPs7/XD6Hcr4oFu6E4uzfTjBOyN3hcTluqvfZ29114bmegHTHduR4fJ8/YaDaRnBMVKsTqMt44hiDaAgv56JcKsv7sh3jMuhL2Dytbudc45x02ZueBQojSH7bUv/avUFOmAp0sM95jMCJpBe9HbO9AW9zEazIRmjZMrfsSlkU6IXFBWChAVTKDCg9H+R/6jpcX9tY8sF8P/24Z70ZnYmAiYCJgInAuAgYgG4A+qSZkQ1mGYB+O45ZIZoB6OMy0QD08fftx/s8yzbvs43DAPTx8TIAfXIeZWE72bLxt9b+DAB6ZB5Q/NZVNu+bCHz0EVDPqzNQdHlSOV3tT9Z+3AagG4CenjAGoBuA/tHfQKccIDH4ECGu0MNV3MKBf4bt+Ai9aIC+F2DghCIG0OhcA3EN0K1oPEAn/yM4F8prCXSSu7mtlOi0kB72+gKiO8eXCAdDBN2+ANwC+zFXayjNFlCqleBUHKCogGIQB3DiPMJhiEFniH5ziG6njc7VJbqDPsIoUkCwWhGL6LyXQzj00bqi6rYFKn1dJ4darYHFpUWUKhXki0X0giFarSba7Q4uzs8FajuWJepVy3OQr1Qw25hBtVIVaD3o9gSAN1st9AgG+wOB4sViEeViAaViAa7rCIin1TZVujxxAj/CRSplCSEJRP2hL6/XxfZ6RmJ03ryU/ulU7/L4xWIJtXoNlXod5aIH11FAXEF09ja/Buj+HYAejwA68Z3qgc7rSQV6BM+P1XnyX1iYJUDPK4BejsojgC7bjAC62v7LBegDRL0Bom5PbP3d/lAg7Qiga4iuALoCqSOAnlTMj/69NVEjKYcYLVEUCkCW6xxHAqT5I5uzZoL/Y9sAx4XjKHAr8D5Q+5G2CSymiNj/O0LkB/Je8tCD+cZ85GcaX2Ne8nj8ISxXqWXDti25/lyUIp91AhGG/kBs5tnigcCctTSyzcg2nevFo3GHYSDnwgIT/rB4g9tyfKNzk/OLZR+0o5fz53gsG8N4KIUcOdeT9/k6repZPMPj8L8Zb7V/WwF0uYGl/zZMQ/NbAD10NUCPFEBHDCcK4USW9LlHxKYIyhnArlYMQJ/yc8asZiJgImAiYCLwaUfAAHQD0CdlcDaQZgD67TgagD4+s7LmVabnxo94Ox437tFrUjt983n1Y4K/xxRqZ7s+2QJuAPr4eBmAPjmPHnMefTh7BaB/2hbufHxiFhMBE4FPPwKZboSpPrC/deYGoP9WhNT7HwTFAtWmK1hI9pXpembYd/ph/W+fGUHH5D9cb49x3JcaA9ANQP/tPPs01iA+GooCvYOruI1D/xQ7OEE37KPnBfClB7qq6hY8RzAeOEqBblGBHiImNePXwTgSwM4+54Tn/FHwUP9NZhHCOUJ845AQvAd0feQcD05IpSfguDnETg7IR7A8IHRDBK4v34lD6qdpsUyX68iBG3qgQtf3qcgNBaKxt7PtUd3qwrUdgYXs00z1KKF4FHEMHrx8Tiyy3ZwHy7FH8I7wnNtwXTK3kHbanurbTNXsCNpFkVhXBz6P78u9UqAdwTv7sLtKfUtrawJALuSP6c8e+eIptyIbluuIgtd2HAyDQNTnPF/Ccdm368LJeXDsGFasIKT8pMJLqhna16/LnmMC9Ei/bkF6oGsoyoICL7BEbU8FuhtDKdANQJfrNVmBngWgM49uK9DTsuRb9wkCdA3MSclVHWHiGpD6TI5jBY1DzjsNrJlO3DZlD88cls+rBJLTgj55jfvQcDo9igReS65yBFwnJKRWeSwgXQg6j61BPffP3GOv8FAB+ORzX+aMPtbt1xOl/Eg3otX5PI/kGhCMcz3OjZCzgq0LGJtUGFlAwPEKTCdE15/xNq31ua+sAN2NEdjqHsd9KAV6LPeukAp1Aehl+IvLRoH+aXzUmVGaCJgImAiYCNwjAgagG4A+KX2ygTQD0G/H0QD08ZmVNa8MQL8bRwPQ7/Gh9y/YNOvcNwB98kXJxhke8uLGsP6/H8+npyIPeewH2tcnPfgHioHZjYnA5xCBTDdCA9BvAG/93P1On6kseWEAuoIot/+ANwDdAPQs8+hjXpcgyI8jNK0OmnEbB8EZ9uJT6YFOgD4kRCK8SgB6ZMPxHcQCzmlTHSrIbKk+6HLfEXBOkM6tuC2ZtwJ9AuItql4dBaSGVIXTFl5ZJNs2ddA5+FZfIH3ghAgdWjorZGyHCtA7kQMnolpUHVssrwn1CNq1elWOTnhOME8YSJWrQGZH9ibKWR7boZJVATk7VNBSdMNRJP3VA0/kv8qC21L7UnBPrZcsygSFgDIU0K7WUfbfk74gqfVshCw+4Bg5voS3Jv/qyCrR8S2nFX349D0q/Tcw1+cqysJdqdX5CnvK85xzAeBZDqwgFoA+Y5WxlJ8xCvSHAuhJEQnzJ8mH9A3h9hcWDdAluRQZVz8aKKsc11BbwPY4G3iVc8zHBKjLZqLYvu63PioQ0F4/t//ekv8mcJex38w7FsvQql7W0e4/sj/OH2nnoJZkdsh/p14fvRdTz51aNEBX589Jqh0wGAMCctmHhue6iIDjS8bO+4jMueTYMs67CvTr+XJTgW6JAt1B5EYInViKWJyIP7w3cF9sJcGCBgtOpYzhkgHoH/PnmxmbiYCJgImAicDDRMAAdAPQJ2VSVtBpeqDfjGRWiGYs3MdlorFwHxcVA9Af5vPvsfaSde4bgD75SmTiRg96QQnQf/i0Feh8sGEWEwETgU8/ApluhAagG4A+VcobBfrYrx1Utk7x0UlVLfvOsp90v98Tq+mge4b5+XksLi5Kn2eqb6nGzeYMMNXFMys9cASkB3oca4DewWFwht34BL1wgJ43xIA9zgUUa7voyIYbuGA/X/6wBzqVmkporn2lBaIrtbpS0RK0K7BFq2b2bqZiVCzefQW7aNXM3RBesQ+xj778GrsxQoeqUqVy9+DBYR/2yBaYTggeUZLuaBtqMjf9bVFAeKjgP6G3gHzLRiAw7lqpnYhTCf5cDTwJ250Y8O0IQ1cBO0F3UkyQtLPm79reWs5ZKCHN0eUqpduQCFJMwpPaV6JAH/U0Z4zkGYDqaX4DW8r8HFMiqo+r+f6tDLmOP/c7AuiWI1yRFu45ugKwF3psoY4iFg1Alxg+iAJdq88lf1J5ObpIHwLoSRJptffIt515QOtyAbrJnlTxheQcjyl24ypfR91weJ0JlLVKXfJFg3W1n6TIRW0n/F4s0RPFuYLREVsLaGcEPSvEfYI/4jqRQH6ZZMnx1DiTv+nU/gnguX99EjygKOLVRBHluPQvVwp6ObYMWhnVcxEFPYsIkiIAdeFUqOTcNSC/pUCfBNDtkNUyNiIq0B2lQLeoQA8TC3elQOfdyCVAXyZAXzQ90B/4c8nszkTARMBEwETg44qAAegGoE/KSAPQ7zdXs0I0A9DHxdsA9HFRMQD9fnPzsbfOOvcNQJ98RTJxowe9sAagP2g4zc5MBEwE/vkIZLoRGoBuAPpUqWYA+tivHQagT5U9n9tKSoEeo2V10Yo6OAwJ0I8VQHd8UYArCKeAuBvb8HwCdNq3E6CH8B3V+DgS+af4O0uYuL5YMROSOe7Ixtm2XbGGFiWp0GIF0GMBfxac2EWAoVhCW44lv6vexoTa7IvsSF91O6QSVOTlihlqwCYdo5VYHB53QmhPIG4TnlsY8BkYezprZTjf4+8E7bRq5vrsae2wZ7gbY+CqGCRq8kR1rjimAowJn6MQPqGaiQpdVLOK6Al445KozROVsJyDhqyq37jqbR2wC7P+9qt6lyslruxD70t6bwvbvNnAiAUAKhARAq08F4AuvbMJUwG640sP9ECpbOtWEQsGoEtkHwOgj9TRSbXSOICeqM/TTz0ELmuYrK+7bCoQXanKR+BaFOoiP7/uvU6Ynk6aZB8ph5X031tJvttslyA8O1GuMwmvjymJpxJafCZGPQVun0NyLtqZQQoAOHd4b0jD7QSac/yJ6p7gn/sPgqQRwo35KPOY6+o5r6pOksCq4p6bhScJpFdzI71YEQE6FegxQrpvIJIiAs4Njof3nZB3IhYrVMrwDUD/3D4SzfmYCJgImAiYCIyJgAHoBqBPmhgGoN/vlpEVohmAPi7eBqCPi4oB6Pebm4+9dda5bwD65CuSiRs96IX9DAD6zcchDxodszMTAROBe0Qg640t0/oGoBuAPlVuGoA+9muHAehTZc/ntpJmr2hhIBbuR8G5Buh99N2hWLgTRlHz6dC+PXbgBY6CSxZ7a4dagU7UNJJdC0inCp3qcGJjAnLVPJlcT8E8hawJx9R2cr8X1ast9u2JD3MM9mFX0Eus3pP+6mR63MahzlTtU35Ehas2J0QWa3b936FtwXeuIbRSqyrgztG5YSxj5XY89aEdou+xp/L1lZfd62+k7B8u56R7PCvV67WVg+o/rQC/rKPWHomJCdztVI/rRKWuGOBNuqpqDa4fECTgPjk36Vitz3ME9bW1fsiCB104IFeTdthhDDdUFu42rdxhoe6UMOtVsWwtoRpXUbaKyAf60tlEpL4eAY/lfizt5h5lWt4LoAt6DUf9z28IoGUORFIkoXoOsAAlyZkEfCfXXqvJJRf0OkleaFt4yeGklznzj/3IVZqpJWXbPvbhSjIenV5S3KLt1qkCH41deqAnIF3PNg3T1ZCSvuTX+T+yok/uDXJ6SR92npLuT84x6v7syh5CQ/rReegCAt4vklMbtVVIz7hbrDwB+WnnhqQAQAXnRqGELQDdBp3cQydCZLFoJ4ITxNJiggCdDhaMhFMuY7CygtLigijQ42oVVj6HQPlSyH0gfd15v1Q+GGYxETARMBEwETAR+LQiYAC6AeiTMtYA9PvN5awQzQD0cfE2AH3sd7wxxnX3y9brrbPN+2xHFf+01NdJ+e6Xei7ymMfONtL7rZ117huAPjnembjR/S7bra0NQH/QcJqdmQiYCFxHIOuNLdP6BqAbgD7VZDMAfezXDgPQp8qez22l2wD9eATQB+h7Q/gCm1Svb8JzQnQ3sDVApwqdAJ2QXFm4C9BO+j6LGl2RaOmLLpBQQXLhWoq4q97M8j1Jvcd1Ca4SCk6Arhi7BsQCxBU0U0hP255rdkbQnADkBKAnYDkiQBdwqb5RJt8rCZTlHAOOVYF6J7LguzH67l2ALop13Vc9gY1yNiM3am0rzYHYykg6ibU6a0F3wk2JBAX6p5b0PpOXtVhfq3DVsWT3Gv5PBOgWSxi0+p1O2FTw06Y6jASg5zRApy9A3S1h1q1iyVpEDVWUYAB64jwg1y3yAX+AqDdA1O0h6PXh9ofiWCBKbbECELmyFIEwl1VO37pzyIV3lIJclNXqwQDhchgrwOzYDmyuM+pFruzQ1fxJYLXO4pHNe2K3ngBn3Togge0TbmCi4NZL4swgB6I7Q+JkkIbaI+W5At3Jgwy17i3Qr05u9JOOJ2JWZ+jiAK4z6rl+YzLobfnatcNFYlE/OuI4Vf/ovNIVMNdwPmasUw9l2AOdRT0BFegu72d0o6CFO64BOotPBKBXMFhZRmlJWbjH1QqsfN4A9M/tQ9Kcj4mAiYCJgInA6HOebbzoIDMcDqWN1/7+PvqBhVJlBqVSGYViAa7rieuTFPSN6Q/2mPDjMfet/lifvhDu9lh+CwBleu6VMScfMy7Z9q3bDd36zqP/mk05CGU8wU949awQzQD0cRfbAPRxUTEK9I/7xpB17huAPvl6Pubn54ezyAD0j3uWmdGZCHzCEch6Y8u0vgHoBqBPNTcMQB/7tcMA9Kmy53NciWytbQ3QjNo4Di6wC2XhPnAD+BZVtAm2SgC6g4j9gQmu7Qih418rv+UJiBi+09NdCWsJrAXEaags6vQUE9OWyIq9ib+4LIngOrZVv2T+3F5GYFz3NBcreb0SdyPWyynQrF3iBSgni0VFOkEbFdm0M9eW70RpgWNhoLzQry2iFfYXgE4AmgDBG59Xie26BuXyzM2yEKZBOW3kBYRO75ukygp0D+jUeal43VTiJkBXnAI09JPzJ5jlfkIqay3pgU4Ld3aXr7lFzLgVA9BTUHUqgB4mnysKniu7/vEK9JGDAecF80d6ilvyQJptEFQL80jyi20AJMfZ5zvpR57AcLEuV+0F1NS5BtfJvJA3dC90WScN8m9V8o9SM4Hx3EBU4aOqED0PSJMTv3SRr4/mJl0n0mJv3Sxdg3FprjDqqa6KALh/9bqaY2lor1+7oaBPTaD0eaVvDLfPUbdPuJ7w2gdCXr+lQA89cc7wvRiRrr6xYxaaEO6rlhOBpRTobrmM/uqKAeif44eiOScTARMBEwETgRsRMAp0o0CfNCUMQL/fzSIrRDMAfVy8DUAfFxUD0O83Nx9766xz3wD0yVckEzd60Asbw/p/fzh7RLOHBx3t2J2x36RZTARMBD6+CCQ9YacdWaYboQHoBqBPlVgGoI/92mEA+lTZ89mtpIWqLXsoPdBPggvsCUDvY5gG6LGYuEtfcyrRY+kPrBTooZWoOCN5nwshlPRAJ6Ki2Da24FhUsdtwwX7nMaJAwUI+CJAO54TgNnsPXyta5Ri6czjV7QLT+T9Ru0eqJzr3py9MAsgF1ifW7frfRLtKzCy9wBOcR4t1/Xej5zgKMgrYZO9wS/qmq1HeBJCJKj5Rr3Md+SJE2MZtNMyP4kjbp4vJtRQIKMU+90colwLo+kTSn3037Lhv/Ic6abFw13G8YzWv5c9BYuEuMWbEaOFOgJ4o0GO4loWqW0LdLRuAnhmgM/elKkGShMUekxToaVAdByHCIJC86ff76IZDBJaC557rIu/l4NmuzB3JQeZkEGA4GCIYDEWtzjxmvnDdfC4nycA2BIljg8wXnd8sKLm2ZE/s2LWiPQHwaYAuduvXtu1JEcuob7mlAHRaga7MI0aJrGeOtpmXqWHJmHkeXNcfDjHo92VOcPw8D7WOmh9qsoxmuEp6/drooa1+XxWNpJbE+uFG5UDaHv6uAp2eEKEXI3BSCnTGLbFwl/uHpSzcDUD/7D4SzQmZCJgImAiYCNyNgAHoBqBPmhcGoN/vjpEVohmAPvZJ1rUD1v0ux723Hjcfrr+vJM8frg+T6Xl3xtE9JhbLNu+zDdxYuI+PlwHok/PoMefRh7M3hvX//HDyaRPo216Y2earWdtEwETgkSJgAPp0gb0BT25Zn1GZll4+tC43HeOcNt0g0oq2W7/LDkSANv1HhTzMzzSY6fctKr2p920A+tivHQagTz0vPqsVlbAVLWeIdtQRBfq+dYK+KNB9BITjEZESQTXhMsG4qwA6oawVyo98HYxCDdCprLbkd2ltjFigOW3X4dOyOhJ4m/RCVzpQdTeh6jNyY1He0r6aP46jgFsYs+e6Ur4SSQtAh40cHN1//RpMy5e6Uc903Qtdf7UW4C6c31L71ApwBfVD2JYNz3Zke1Fuu65c8huqXjnfBAoqm2u5x2llulhv697nLOoU+3Wbx1MFAIn1vNjFa6J6c/+pLEuJfUcDSb2dQMMEmKbzk9eIgxOAzmML2NcW7lEEVwN0KpzZA73iFFAzAF19xCUuAixySAD2JAv3MBIbd2XMr64uAXri3X+7sIEfzLzsfn+AbreLdruN8/NzHF6doev3BYDXqzUsLixgYW4OxVxh5HjQ6XRwdnKKi7MztDot+EEA13UwU5/Bwvw8KpUKysUSPJf9vBWATs7FjlTBRWLPrl5PFOyJ9QOrLNTr0qtd/uZIILnKX22oIHPwhoW7qMW1Gp55z0ICrXQywvgAACAASURBVJiPdO9zx2XTAkvAeTD00W610Gw25bVarYpauYp8PqdiLul7DfpvyNtTCvTEgv52nKWuUpH41LTQf0ONUaBbkVKgB562cKffAxXoCUAPlQKdNTJupYzB2qpRoH9WH4jmZEwETARMBEwExkXAAHQD0CfNjGwgzVi4346jAejjMytrXt1pmv1vupUbgH7/wBuAPj6GBqBPzq3pWcD98/PmHmJY//cPx9OTi4c+/gPsTywEzWIiYCLw0UXAAPTpLokB6PoB/3ThUja3BqDfiFbWggXLAPQps+3zWi3pRd5yBmiHXZxEl9iPj68BOvuXC3Sz4BKgW4RfroKDWgUeWYFWqYbSI136nWuAzi9AkWUjHkYYdPvoXjXRveqg2+5g2O8jihUcV8bXMWI3hlWyUSxVUKvXUK/XUaqUYbuOWGKHot6m8p3bUIFuIU9Qn7hXJ8+3pJ90DHFhTlTa0o49ln7Gsav6rvthiEHoYzgYoNVuo9/toZDPo1FvoFwsilo7tIn/rxeyONX/0Ue/2xXlML8s5xwXhUIRxWIJruuC1vBUzct5ifJbAXQCe8GsYtMdw0kAeorzJer229mmVPDj/0Qf22dSrlGIQGNPGY+tLPYZHwJ0j0A9jJCLLZTdAqoGoEvY7wPQf1OBrlXeg25PeoheXFxgf28Prw93cHx1jmGvj0q5giebm3jx5ClWlpZQLpUFfndaLezt7mF/dw+n5yfoD3qSbwvzC9jc2MDCwgIa9RmlRlcncq1ADzVA11A6eWh34/MipUBnoYvA9BtK80gVi8hn7k0FOp0bVNcG5TJBlTl/qLIPCeMtC7lcDo7jwPd99No9NC+vcHV1Jds0Gg3Ua3WUCwX5b1luWLUnpTba7UH3gudc4vFudEgQ+M570RiAPppDtxT0SQ90WriLnb5qseBKJRCLJGwa80vBj1UpY2gA+uf1gWjOxkTARMBEwERgbAQMQDcAfdLUyAo6bz+yGf29rf9m/dKmoAHo46941rwyAP1uHI0C/eO+m2Sd+wagT76e07OAh84JA9AfOqJmfyYCJgI6AgagT5cKBqDLN6jpgqUf1k//oWkU6OMCawD61On2Wa1IdbiPCF0M0I16OA/OcRKdYRAOlYW7HYmKnH3MWZxI9BrHjgA1NUeVEly5XVBV6wiYjSLRYisluW3D7/RxeXqG5sk5jncOcbh/IODMD0I4VHg7NnKFgkDxIAqQzxewubmBtY01LK0so1KtqJ7ShGo24HguqGgNwkBeEzt2rRS22dOcI2NPaarQU+4Xoiblm+xjLGAuQltDzOPjYzRbHVSrVVH+NubnRYlO22vfH4pClvt2XFL8GJ1uF+dXF6IejsIQXs5FuVxFY2YOhWJRxpAo0cMwVBA95eYRsmyA1va2J4rjMGQhgrICl/V4HrS053lwXzwuN6GCn2CPw5D28hybWkSgL0UDlsA+aUktRQfXaJHFEMJE5Vu16rHNAzq2i4pVQsOpYdGuoYYiysghF7kjKxNRtCcmeaxa+Hhazv1r5mUwBPwB4t4AUbeHoN+H2x9KD3k7qUYRqMwCEyrQU53p09bocgEsRL6PdqeDy8tL7O/v493+Lv7+yy84Oz2FbTuYn5/DH777A16+eI611VWUiiVcXV7h+PgIB/sHOD85QrfdQs7zsLy0LOusLC2LCp2QmnOLxRpD35d8ylu2FJEI2I5COA6vre65zlx3HJl/zDnHdmCxuoMtGHo+MPBhMekcR0pehsEQoefA9Vz4gS8uE27AohZlaxHSnj4MRV3e7fUwHA5QrFZQKJdRLJek6KVz0US/00W/1xcPikq5JAr0QiGPiHObSm+B8ZzLKqYMoyvJrydUGIlzhBob19VzX1wr1Fyngtzl9hFbJtAxg7+H0hLCyim3iJAOGoEr0F21klDOGry72KzcYTFBZMHndWN/+loNg5UFlJcWYC3OI65VYeXzCMQXg/dKS90mk+IePV3+NYlqjmIiYCJgImAiYCLwcBEwAN0A9EnZlBV0GoB+M5JZIZqxcB/7JMtYuI8JiwHoD/cZ+Bh7yjr3DUCffBWmZwEPfSUNQH/oiJr9mQiYCOgIfOjGNu69TDdC0wPd9ECfaqYZgD72a4dRoE+VPZ/bSgToQ0ToCUDv4iK4GAF03w0xtEPVApkAHY5Aq9sAXaCWcCq1jgLojJQCcvwZtru4ODnF5dEZ9l6/x9b7bZweHWPoByjTcrpWRbVeQ38wwOn5GQaDAZaWFvHk6SaevXyJ5ZUlFMtFeHn2eBbuK9Caam7bcwSupR/gKIUsQbpS3/IcbFFes9c3/1v1ACdfGwx9dNodHB0fodPtC3ycmZmRMUVDH0G3L+NxPQ/5fB6FYk5UtLTOPrs8F/hJkF8s5lEp11CrzSBfKKrjObSXV2NgIYGyi7fkPbF4V97uyi5eW3G72lpe7K851sQU3NZq2oj94kOGV1nRW6qHNk9SOdwru3xLALq2j9cUTynYtUW3MFx1vWRb20XVKqPh1LFoVzRA95CLvBRAVzNAmGACB9Oy389tgtw+nwSgdwnRe/B7GqBTnTwGoFtyfROLgcQaXff0ZjEIHQl8X1wMaOG+e3yEv/z4I96/fy+FGZw7G2vreP7sGZ49fYrFxUXpjc4e6Kenpzg9OkDr8hI51xWAvry0JOpz5ieBMCH5MAxlXhGG5y0HBdeD67jCn2mnTmt/5jKhOlXh/F3U3OKeEEmhRtEHcpGFUr4gAN2PQ7R7XfQ5921LAH3OdlBxPdk/izPY15ywf29vH812U/Zdn5vFzPwcGnOz8PJ5DNs9+Ozl7gdwHQsF3QPdsS2Zc3EYwpUeB2r+0Kqe73G++AMfAQsDolgKbrxcXs5pMPAxGA7E7YFjZSFCTlo9cMpYcELVp57FKqCnvcdCFUsVFFCBHnPecO6x6EW7WPA6BglAtxEydrU6BivzKC8vaoBe0QBdGlYYgP653wvM+ZkImAiYCHxBETAA3QB0A9AfZ8JnhWgGoBuAPm0mGoA+baT+PetlnfsGoBuA/iiZaizcHyWsZqcmAg8egQ8preUh/dS23Fz5Zm/wDw02q721YykV0rRLpnGP2alRoDMo08fbWLjfTaKsOW4U6NPO7s9rPaVAjwWgd6LOCKAPoyGGDgG6bqMs6nL+h5Y0Jwp0+VfdewnSFJAVcaesS3glKtZBgM5VC63TS+y/fof3b97hcPcAvh9gcWkJy2urAtWarRZevX6Ld1tvBR5ubmziP/7rf+DFyxdozM2hVCkK8CPsimMF0AmzaGGdOJwkMD25LxAM8jXP8+C5RFsKtvtDgkJlBT0YDHFxcSkQsVQqC5Dj8a/OL3B6eCwws1gsYGZ2BvPz86jWKqD3OvtXX15dYugPUCwWUS5V4Hk5sZxPoDnZWwL/AkJ7bakdxCw8sOE5xHsKrrq2gyj0RbmrAKaQf4mhhJRYjv3ZHerXCfkiRHYoVybpoa761NsgvCWAj5LW1sk6LB6QE+fRlRpdsUYHVZQxIwp0A9DHzvQHAujSWzz9941lYdDr4fjqEj/84x948+YNTk9OJb9oxT43O4uN9XU8efIEK8srKJdKYnt+cXKM1tWlXP8EoHMuMH/EGr7VRLvfRa/fB+d62fYwW62LVTpdEgjQB/4QvZ6ykj89Pxdwze0JvJljXs7DjFPAQqWO+ZmG5Elz0MN58xIXg66yYu/1kHc9zFdrqJcryHueAPSjwyO8evUKxycnolKfX17C6sY6VtfXpHAmHgbSB57zLu+50vucbRf84UB6o/e6XSlM4Ot0huB5s/iEFvetqxaGwyEKuTyq9bq0T/BjyD3kqnmFPhXsFueXi0o+j1qhhEqhiLJHjK6LGHj/UnVBqqVCyPfY5kDNKwH3nIKJAj22MEwp0IdUoBuA/nl9KJqzMREwETARMBG4EwED0A1AnzQtjAL9fjeMrBDNAPRx8f54LNFMD/T7zQf1FPiubVc6rtnuOfcfz2PtIevcNwB98pW4L3/556+xUaD/87EzW5oImAhkioAB6OPDZQC6+tNp2sUA9LuRMgB92uz5stcj+qYB+AA9dOMezv1LrUAfwHcjDLQCXSCuwHOSJto+B3qOas9wDdBtUA1OBTq/+nii4IwcIE819DBE0O7h5O0uXr96hZ13W6I8ffbsOZ49f46ZuXlcXjXx499/wn/+8X/gqtnE0vIy/rf//X/Fd7//PZZXluF5jgCyZrsltup+pPqiUzVeq9VQKqn+4wLIqaalRXa7LaCNYDtf8OB4NjzbkwtPGEhbZipZ282WjKdcrgjcHHQH2N3dxa+vXuHk9BiVShmrK6t4+kIpgalIp5V1r9/D0B8iX8gJRCeMJlDkD5XpuXwe+UJB1Ou5fE7Uuu1OW+BoHMaoFCuoV2vI5TzEYYTOVVP6sdMCmyGnUrdQLiFfLMDJ52AXcmArenY2DyJCTlrbK5G4gPNRD3qCQHXJkkXU5wk7FICuelUrTm+jYpVRNwB98k3hIQG6bjPAg9mui2A4xHm7jV/fvsHB/r64InQ6HQHrzCXmlqjRX7zAyvKyKLdbbCHQvBLF99LSEhYXFgVUX1xd4fDoEPunx6IU7w366Ac+qshjqbGA1Y01zM3OSVFJq9PG2dkZTs9OcXJ2JnOFAL3daqM/7En+rtVm8WxlHRvLK+KqcHRxhsPTE5x2m6Kep0V7wfGw2GhgdmYGtXJZcvnk+EQA+t7urqjgWSiz+ewJ1jc3kC+XMGx30L66FAv3WrWChYV5FLwc2q0mTo6PcXZygjDwUa/VpIBgaW5RHBPo+nB2dgp/6IvjQ6U+Ay+XQz8KcH51hdOzc3QGPbF2d2wbtWIZy/UGVubnsVSro+A6Ml8SKwXVs/56/lCZHvDeZ8XwpEZIK9BjZeHOPuhOvY7BqgHoX/YnqDl7EwETAROBLyMCBqAbgD4p07PBLBZb39yT6YGunMqmX+7C4tH28pXu5r4eEyxlGbd0DMvgWpZl3x9TTzED0KfP5In3FAPQx4bGAPTJufWY97kPZ3QM6//64SjLHfz+M+SB92CzP6dZTARMBD76CBiAPv4SGYAuiGfq/DUA/W6oDECfOn2+6BXJhnwAffTQi3u4CK5wFJ5iEA3hiwJd2ZzHWoEuDj/xeICueo2nLNxjB7GjIG4hdmCxIXFviJM3O3j96ytsvX6LQX+IjY0NPH32TBTmZ+eX+NuP/8DffvirQLnl5WX8l//lP/DNt9+gMdtAv9/F3v4+jk6OBUAHcQhLeo+XMTc/JxBxYX5BwCB7SxMMsrd5p90WhXy+kEehVJA+y9VKBcVSCcEgQKvZwvnpqfw+S3VuoYBOs4PXb97grz/8gIPDPQH0m5ub+Orrl1hdWxOQOPB7AhAtx0GtVhHISZh+dXmJo+NjUfWWymVRrc/Oz2GmMSMw9PDoCJdXV2IpPVufxaKM2UW/28Pl6TkuLi5G+yV0rzcaWFxeRGV2BrlqGV6BxQkR/GiIMGYf+ASgU8lOq3dl4y41D3QA0Opz1R1duVeL6lxb7vNFugWUUTQA/UN3hAcC6OqCWIi1XTpzaTgY4LzVwpvtLTQvr0YK9XaziZ2dHSkEqZTKMl/4Uy6W0O+0MOj3xPp8bm4O9Xpd8mp7bxfbOzs4ODsBnQ7oV9AZ9JEfWJivNrD+ZBNra2tScHJ2fo6d3R3JuWEQSD91OhTwv88vzsU2/cncIn739Dmerm6INfzeyZEA9LN+W/KUoD9nOZgpVzDfaGB+dhZ5L4fm1RXevX0n/d1pq76yvoaNJ5uYX1oURfz50SGOpFigjeWlRfzu668x35hFp9OSIoL93T30ex3M1Ot48ew5Ntc2xfCCdvf8YYFMqVyBR/V5GOKy08J5s4lmq42eP5C2CAT5BdsVcP5kbQ3PlpYxX6+L4p3W7dwhATrvcTZBubSsiKQHOgE6+6eLFT/vX1SgU6FuWXDYA32NAH3JWLh/0Z+i5uRNBEwETAQ+/wgYgG4A+kTYlRH+GoB+M5JZVahGgT4uE40CfVxUMk3NjB9j2Qocsu3cKNDHx8sA9Ml59O8F6H/7xAE6/fjMYiJgIvDRR8AAdAPQJyepAej3mcAGoN8nel/Otpxl1JJLD/SYPdAvcRydYRDSwj1AIO25qTJX9u1i+i2Nt4ne+bqyOeaiClls6X9OC3eB6Y6F2HHgRTGcALD7IY7ebOH1L7/i7c+vcH58LmCaiu56YwZX7Q7e7e7j6OhIoPiTzSf47vffSj/0waAvEPHg8ABXzUtRyRKg92Nf7Je5/urqqthcEyQS6u3u7kgPZv7OOeHkPORLRTRqdczPzYsldOuiiaODQ+zv7Euf4+dPn4tNNoHmr69f4y8//E3UvLOzDaxvruP58+dYXFpEp9fB4fGBQHIq4HnsxlxDvNQvLy+wvb2Dw8NDFMslAe9Pnz7F/NKCKHu3t7dx1Woh57iYqdYwU6uh3+3j8uwCV2cXSr0eKIt6nlulWsXa5gZWnm2isbqI8kwJtsee6r70ahYHeLqdiSGAkp1TjS7tzvmiXvirvC4vqZ7qye+8fmWriJpTNRbuk24BDwXQ+fRQA3ReABZgUIF+enWFN+/fS75WymXUqlXJhZ3tHRwdHKDJVgL5AhYXFjAzMyPtCDzHlvyhLTtdEXb29/DL61fY2tnGWesKbrEAt5ATgO60QszkK1hfX8fT589QrdVkru3s7YrynECdVulhFOHk5ARnF2di8/50bgm/e/IM68urAsxPri5wenmBk25T8v/87AyRH6DgOFiYncPm2rqMj3NoZ2tb1OTsrb4m9u3rqNZrMn/2tt9jZ+s9mheXWFtbwX98/z2WFhalZc7pyQl2WTjQbKJSLin7+rllcVhgTPo9pZRnAU273xf7eYJ9FiHQmULcF4II/mAAJwgxX67ixZOn+G7zCdYWFlDK51XbB8JztlNwCcnVrS12lIW79EAnQGefCPZAhy0W7lzNpQLdAPQv58PSnKmJgImAicAXHAED0A1ANwD9cW4ABqCPj2s2QGsAugHojzM/H3OvWee+AegGoD9KPpoe6I8SVrNTE4E7EbhvpY8B6AagG4Cewcsqwz3IAPQMwfqCVyUSCmKgbw3Ri3q4DK9winMB6HzNd2IB6EqB7oAW7crl5yZAv/6SqyB6LI23bQhrd12xQbbCCFbPFwX6q59/wa8//iwKU1qb04aZIH0Yhrjq9EVZ+vTpEzx5uomXL14KUNzZ3cbV1YUAZapbK9WKKGuvum0cHx9J72ZCxI2NTczOzkpfZSp39/Z2xSKaKl8v76FYqWBmpo615VUUcgUc7h9gZ2sH716/hRtb+P3vf49nT5+Jwvft1nv8+ce/4fz8AnNzs3jyZBNPnj1DoZgXy+sf//4jzs7PUJ+p48Xz53jx8jmKpQI6nTbeb23h3fv3cD0Xm5tP8PKrr0QhT1Uv1em02qZyuJjLYdgbYvv9Fva2tjHoD+BYDnJeDoEf4arVhOO62Nh8it/91++w8e0zzC/Pw3YJ0APAJTUn+2NPda1AZ6lDTLyqrKkdXgiRnusHgPxXW1bTEpvXj1bXRauEmlvFglVGDQWU4CEXeUrenrLek/9iCnw8zysebRanv9xakQ8r8BF3B4i7Xfi9Ptz+EAgC2GxbIEpmCTJlywJ7R36FSbN5qV1QAF2qF/gvFeidDk4vL7G1syP9zQmgmc8E5rQsZ9HF3s6u/M4xzTUaqFZKKBULoibn/PGHQwHo//j1F+wd7OOq30W5XpUWAH4cwelEqOXKWF5awuaTJzJPWByyvbur+q3n8yhzXnEeNpvo9bviqvDV0hq+2niKxdk5NJtNHF6e44wQvdOUdgpUq3evWoh9X8b1u6++FpDuOg4ODw5kjvF3KtAXlpdQn5kR6/jdrbd48+pXnJ+cigL9u+++FaV5qVDA1cU59g8OcHV2JvFcWFjAYm1e4hGFEcJItTegVfvR2ZnE7fXuFi67HbHEZ6GMQ9hNVX0ELJSq2FxdxcvlVazNz6GYy8N1LHGmIETnfYXfHzmHYjcWiE4bTAJ0EKDzgNrCnQp0u1pDf20BpeVF2EsLQK0KK59HYLnSGoH7YYt1ZROvC1weLUvNjk0ETARMBEwETAQeLwIGoBuAPim7soJOo0C/GcmsEM0o0Mdl4sfzhdRYuN//c8go0MfH0AD0jxagH08v/bv//HjwPSQ9Hh98x2aHJgImAncicB+IbgD6+IQyFu7yuHnq2WYs3O+GygD0qdPni15R2BCd1TVAvwqbGqAP0Ld9sXDnF3UlWCY8pzW4mwLosgf1vsBAmpJT4axU0LFNGOUIwLLlQD6O32qA/sNPODo8QrVSxezsnEA1wvzY9ZDP5fD0yRNRnhNOv3v7Fq/fvEazeSlQcW1lFSsrKwgQ4vTyDO/fvxerdkJn9kqfbczKmKh83d3bEwDP3ujs51yqluX9zY1NlAtlUfZuvdvCz3//CXEQ4vvvv8d333wntupbuzv48w9/xenpGRYWF/DixXM8e/FCBPm7ezv485//gsOjA1SqZVGmf/vtN5hbmJNYUNX76vVrDIe+bEubeo652+vistkELe9dx0YUBDg7PsXf//YD3r56LSrYcqmMcrGM4SBAu9uR/s7r60/w8r/8DmvfbGJheRFe3hFYa+UUpFNm++oBAv8OvgbosVi1jxaxqVbgVtToNwB6EVUD0G/cE34LoDu9Aaww/KcAehyKVQMsz0PQ6wlA39nbE0hNF4W52VlUyhVEYSj5/f7tOynM4O/se06APjs7g6+/+lqKMzjWd1vv8dOrX3B0coIhIjQWVfsAO+fB7cUo2XlRmS8tEmTXpZhja3tbWbj7Prw8EwqiSIcdC2T/ZnUTGwvLKLieWKfvn53grHmFpt9HEAbSLqF1cSkAfaZalQIUwvZCPo+To2OB6LZlS+/1lbU1zM3PS17vvn+LV7/+grPjE8zNNfDyxQs8e/JEIHyr1cT+3h5Oj1gc05cxz5cbqBTL0qJBIHm+gHa/h92jI7zf3sab3S10fB/FShn1uVlUSkVaaCAXxWjki1iaW8BGYxazpRJyjgOH8JxFPqJCjwWUSwGQGyPivc+K5b4lFu5UoCc90LWFe39tEaXlBdhLi4hrFdgC0D0D0L/oT1Vz8iYCJgImAp9fBAxANwDdAPTHmdcGoI+Pa9bCjFHF6uNcpqn3agD61KGauKIB6ONDYwD65Ny6D5O6X8ayB/rfTqYnF/c72qNsnXKrfJT9m52aCJgIXEfgPjcrA9DHZ5IB6ELjpp5mBqDfDZUB6FOnzxe9oli4R0DPVgr0q6CJM5yjHw0xcHz4FjWYXJSynHDcGSnQyWpFwy48ll8YLYtwXcPzmL2CCcQd5LllECOmAn1rF29+fS0W7s2LlvQ5X1lbxewCVdUuirU6XJs9xWtiy07G9cc//if+8pc/o9NqYXNzA3/4w+/x4sUL2I6Ny+YlXr9+jXfv3olynUpV9oMmMCeIJGyk9TtVtfxy7Xo52Tch39zsvFhE72zv4q9/+Su6rTZ+/93v8f0fvsfK0rJA8D/95c8CI1dXV/Dtd9/iq6+/hm1b2D/Ywx//9Cdsbb1HLu/hydOn+Pabb7Cyuirjpnr2519+FjBZKBWxvLqKpcVFUbzSzpoQ0PXY+7ovyvM//o//xNabdyjnS1hcWEKj3hA7fK5L8D/bmMfKizUsPltGY7EBJ+eIfTutp3W9wh2AHosGnddF9LCIpT+66uXMWBDiR9LbWVnwF6wCqm7FKNBTd4XHAOjJPkX1zGvjOBh0uzg8OxM1OFXmtG9nmwHmMn8fDoY4PjyUXP/ll19EOU4FNVsL/OEPf8DL5y9EQf5+ewt///knHJ0cc2ZKv/HltVUUaxWUIw8FOycFKuVqFYVCQSzcqVanZTvdDjge5ib/LZQK0q7g6+UNzFfqorjf29vDu/1dnDcv4Xu25DrPgwDdZz/2fB7rq2uiQKeLwwnbI+zvy9yUFgvPnmJxaQldgu+td3jz+jVOj09Qr1Xx7NlTvCB8X5gXaE5l+vHxIS7Oz6XdQDVXQr1clfnLtgbFUhGd3gD7LC7Y3sbb/R30ggDVmRksrC5jplaBRRv2IEbVcdGoVDFfLGOmWEbO4T2NkFwVlMQIYQUsNLEQuaoPOuePWLjTUYMK9MgSC/fItuCIAn0RpRUD0L/oD1Fz8iYCJgImAl9ABAxANwDdAPTHmegGoBuA/jiZlbRpe5y9ZytwyDYGA9ANQM+WMfw6/ziurr89DgPQfztGZg0TAROBUQTuc7MyAN0A9MlTyQD0+9xmDEC/T/S+nG0TgD6wA3RDWrhf4gyXGES0bw8wsAmdyVcJmxyxOHZFgc4thSzJv8mXf66jGnI7AtWpTY9cGwUqnf0AYXeA43d7ePfmLbbfbWEwHOLJk6d49vwFVjfWRf2ar5aln7Jge9tCFIT4n//jv+NPf/ojLs8vsL6+hu+//wO+fvkVvJyHXq8rCvStrS1Rzc7PzwtEJwRkf2ZaUxPetVptNK+u0Ot04bme9CTf3Hgqxzk7O8MPP/yI5kUTL1++xDfffCN92ff39vFnAvTTEwH93333HX737deyb4K9P//tr3j79q3EYOPJJr755ltsrm9iptEQIPnmzRvsHx6gPxhIL/TG7CxqtSoKxaL0TXdcG+1uG7vvt/GXP/0J+9u7mK3MYn11A6vLKygUKnAcF47jwPY8VOfKqC5WUZ+bge0S5EWIXGU1zf8pE3elQOe1iixaiuOOAl0VO+h1SOnBdSwU7ALKBqDfuAE8FkBn/Ame2WqA7QdOT0+xd3iI7Z1dXFxeSH6sLK/gycam5CLhOPukHxwc4Ndff5U51Ow1BXLTMv2rFy8xU6+L4vvnX38RaH3ZbaNUKYviuzpTRyF2UPKoQK9I/3M352Fvdw+7+3s4OT1Fu9OWdgFS3OE6KBQLmGnM4MnsMpbrDcAPsfX+PX7Zfoez5iXivItafUYK4FUbUQAAIABJREFUWTrNFrqtJlzHxQaLRRYWUatUcX50jK33W1LMMrcwL73M5xcWMPSHONjZw/t37+TcZ+pVPH/2DL//5lsB6Kwe4dw+Zy/03R3Z3guBWrkic5E/tXpdVPOnF5dSePBqawuX7RYcz0VtroHaTEXOowQX9XwRjWoVs8USGuUyPCdpRaHucDHvZb4r8yZkWwSbLg1Un8fi1CCVRpEF32YPdAtOva4s3Fdo4W4U6F/Op6Y5UxMBEwETgS8vAgagG4A+KeuzgTQ6/dzcU7L9yM3sC5teBqCPv+BZ88oo0O/Gkc9iHmvJdn2yjcIA9PHxMgr0yXl0HyaVLTtvr20A+v3iZ7Y2EfjCInCfm5UB6OOTxSjQ1QPtaRejQL8bKQPQp82eL3s9zjIKK/u3APqQAN0NBaDLly+qzxML94jgKenzTMCu+qErV3C+RwU6bdwVQI9dW8BXv91F9+IK+6+28Ob1G+xu7SAIQ2xsPhGA/vJ3X6FUrcArFZBzXIHj/nCA0A/w4w8/4Icf/orjg0PkC3msLC+JBXs+n5Mex+fnZ2i2WvBcVwD6zExDoP7Z2Sn6/b5c5Fa7LYrWq/MrgcdUoFM1TmX9yfEJfvjx72hdteT1r77+Cmtr6wLWf/rpJxwcHaBarWFjYwPPXz5DoZBHs3mFn1/9Isr3IPCxur4mAP35s5dYWJgX1fvx8Qm2d3ewu7eLbl/ZUK+urYrNPNXF7Mne7rZwsLePn374u/S4zsc5sbRfXVpBtdpALpeHY7uwPRflRhHluRJqs3U4OVsgeuhFiGhBnQB0wnOB6OyBTjDI8gf6VOuFtgB6YU97QlzGyrVs5C0C9LJRoKduC48B0GHb0vc8Jjzv9aTn+e7uLt5tb2Nnd09yhyprKrbZE5zW//xvQl/pQX54iP3dPVx2LuX60i2BP42ZGXTbHWxtb8n+Dk5P4EcBXM9DrpBH0XLRqNaxuLAgtu6E5bvsHf7uLc7Oz+D7gUBztgzgeduOJcUeq5UG1mYXUCuUcH5xjtd72zg6P0Mv9uHl8pJ7w25PVPScg2srK1iaX0BjpoF+q42drW2B5KVyWeB5rV6TnGXrAhapNK+aqFXL2OAc+uprbKytikqeN5Griwtsb2/JXIy6PZQ5npVVrK+vY0a3ami2Ozg4PMTbvV0cnp6g1enIfadQ9OARpueLWKjUsTg7i4VyBbPVGjzXAWJVqMNzZbGJHeSIxhE6sSjQRwA9sgWkjxTobH9Qq6G/voiyAehf9oeoOXsTARMBE4EvIAIGoBuAPinNs4E0A9Dv4Be6IGUinXf7fY+2F1Oxm8/Q7vOs9rdubVnGLU8OMohEs+x7XF/43xr7Y71vLNzvH1kD0MfH0AD0ybn1mPe5D2d0DOv//Nsn3gNdiWnMYiJgIvDIEcgK6W4PxwD08RfIAHR5pD119hqAfjdUWeemZVOR+tshpw02FZPDwQD9fk8UvkH3TKAlVZK086V1tihmbULXKXb624c1azxSBERHLhbuNxXow8iH7wYI7BARe5mzh7bNTto2nNAWsKTmKHs4pxTo1DGzh7B4ipM3WYDrIB76uDq7wNn+MbZ+foW3r9/icP8QfhhgaWlZIPo33/8eiytLqM7UkMvlxF66RyDn2DjY38Pr179i5/02zgnSwkB6oRfzNIePxZ6doG8hlYedThvb2zti4U5lOlW+g04f8SAUNe+z588FZHc6Pezt7+Pv//gHms22gLmXX38lIJzwnf3Xd3e3BTSzX/vK+rLkOVXt73feY2dnR/a/tLKM33/3B3z99bdYW1uT6LDfOdXxP//8M07OzlAsFrH5ZBObT54IFC1WihiEfZweHYut/c6bbXSaHVGQ18o1FItluI6HYrGCemMGS+sLqC9UUGlU4Hg2W84jcEOEsbailjxJ+qDb6iGKnoMyFwkBpUe9eAqo35kAVNlaDvJ23gD0W3PtUQA6rwUV6LyXDocCzAnFD46OcXyqij7KpZIAaOYjrf+rlYrcU/u9Hnpdde9tD9rwQ1+U3ny/Wq4gGPpiAU9gfXh8hHavi74/QBCEKHs56U2+sLgoEJvZQAU4+6632i3JC0Juhz3ZfR9BSEDuYTZXwkK5LuCZRRln7SbOry5xPuiM3CfYKzyOQjiOjdmZBqqlsgB9yw9xdnKC05NT+VygEwNbEliOjUF3gIuzc3GFKBbYpmAGG2vrokBncYxnO+j3ujg+OpLzDXtdeJYtPdIXFhZRKpWlfMcPQ3n/5OoCZ02O7QrDwEdErbhtoZzzMF+qYWGmgflyCeVCAY7FlgbikaGKT3irCvKwYheBKNDp3kD1OX+1YbHSKLbFwp1lQ6JANwD9kT6ZzG5NBEwETARMBD6mCBiAbgD6pHzMCjqNAv1mJI0CfXxmZc0ro0C/G8dMdRkZP3CyXZ9sOzcAfXy8DECfnEf/vmfOBOh//cQB+vTcJdtMNmubCJgI3IhAVkhnAPp0CWQAugHo02XKh/+IyPKHhAHo9434p7p9CMRDDKwI3XCAVtTFedzDIByiZ/kC0MWRXUAsURWhrFIzC6ZVLscC0/nfDm3edU/hKIzEFtyFLX2+Ly8upX/y2zdvcXR0KMCLilfCaEJC9jRnr+bG/KxYSNs21dE0SwZ6vT6Oj4/EvprK2ovzC7GAZq/0Ur4gdte0baetM5XdhGYEiFyfPZ4JKEWJHgLFXEksrdfX1lAslaRHOe2uuW6v1xOV+ObmJjY2NuHmHByfHgokJ5RkcUi9XhcAzy+OhI6np2eiQGcRyZPNJ3jx8qUoh3kOhKPc9/v373BxcSkAkQrcjfV1KTjJlQoIrRjdTkdU8FQVHx8eoXXVlEIV9ij3HFeA5BpB6voK6vOzohImgCU4t11HzjeiilZfGDENkAsXy/VJXufbIkDXAF0gOr9dRzFcWCjbJdTcGhpWEWUrjzw82GwITdhoSfjkenBxkr+1v6QaGX8ADAeI+0Og00XQ78PpD2EFoVIoazcGqR7hfFHmDLeelCnFs4QtisVBgbnJYpFmu4levwfOHVqPFwtFgcTVShl5L6f7dXOfqmhl4A8RxqEUrRCuO7poiXlH0M686rQ7UjzC6+x6OQHk5UpZ1qdrw7ut9wLtWYRCuD0zMyPFK91BH51uRwosCq6HSr6AeqWKWqGIOFLg3x8MBUInix1HsOJYcp/FIuyHzsKTbqcrRVf8nTnHcXIuRVGM4dCX8fGuUiqp1gblYkHmisPW42GIQb8v64TDIWwLst98oSDHYVEPY6HiOJA5zOIuji/yfZlDOc9DIZeTecvfc64nr3OsySJzJqQq3ULsRNIegfc9lwUmPEXdAz20OReUAr23uYbyygqwsgjMVIFcDkPOGd1KgX4cyfXn/PmSpsqn+oloxm0iYCJgImAicDcCBqAbgD5pXmQDaUaBfjuOBqCPz6ysefWx/JVtFOj3/wQ1AH18DA1A//Cz7/tn3j+zh88CoJtHFP/MpTfbfEoR+DiqRASU3CojzTL7jAJ9fM4ZgJ566jzFtMymdKaibLK11W3oPO5LzYfz9pYFCh/S63MYB7SzQO4pQjFaJWtxiwHoWaL7Oa2bAPQQPQL0sI9z3Aboqr/2NUAXLCRLAtCVlhmwxepdQVmCN6o33dgStXan08H5+bmA7XanI1CMkIv20rONBhaXlkRVXq6pvt96N3KcMAoFBNLqmsCb8J1Ajceg3TvtrQn+CLcJ7jjDCc2vLi9lG4LAwA/E1rzgFWT9ubk5gXitZkt6TrdbbQyGA4GHC/MLmJ2bFZX3VfsKZ+fnAiMt2xZracI93hsIuXlehHwEfxw/QT57nbuOsken5TbPm2CP/82CAa7H9d18DnBttZ92R3q807K6w7Fo6OlYNirlsoypvjCLYq0qEJDwPAgjWK6CpwToiS9AYpFHQJgG6CP7PAJ0QkDencSaWgN0q4SaV8WsVULRyqEAD9YtgC7XPQHoWT7wP4dpkwD03oD2Agh6GqCH2QG6FDfQPyGKEFLtHQQII/6EkicMrefSgtwDc0Dinvo84fY+1yW05uvJj74+/Jhjz3QBz0GgjsVrzrllWzL3zi8u8H77PfYODuT47Jcuzg7FksD5bq8jeVXOFTBTqYrye65SRSHniXqeP7EcnynEfuG8n9DNREFrzhMWA/D4/FfWpaJbj1VSL4z0+cYyZ1zXg2NbAspZgcD4sNCG44sDX47FfOe6jq0LdmRHEULuKwxkPvJH5b/Kdc5duU9ZCuCrNge3kpLuGglAp7OGlQB09qNQPdBDFpPYNuxqBb3NdQXQV5eAehVxPgefc0b/z039KWMA+udwAzDnYCJgImAi8GVGwAB0A9AnZX5W0GkU6DcjaQD6+MzKmlcGoN+No1Ggf9yf11nnvgHok6/nYz1T/+0M+gwAOmJ5ZGEWE4HPNAIJyPj4Tk+edyZ2sanfk5Gm1T7Jw+DRe2OsnjPdCEUdOd2SFS460kN2+qKFTOMeM2QD0FNPnae4pAag3w1S1hw3AH2KRPssV6EtMRXoAXrhUAP0LgaRL33RQ/ZAT+A577Ex4bn+G4sfRUlMNKhNFLAEsgR7/JcqdOajqGL7fQXCqBjVkIuwMLFs578E6gR8PCzXS8NqbksYz31x+ygMBaaJ2lUrUrkN9ynvR5EcU9SoUQTXcuDxRytkOS4qdQeD4QhcEqon+6Ja248D+MOh9Gsf12OO0I6D5TjZb7lQKIrSlQtfEwXtYCDj5u/J/vkvgSbBGs8hjmIFPDleQk8/kPjJuF0X5WIJ+XIRTj4n8QyiECFBq6OKFuRLWNKdXl+YBBDyGPIJpl9PzoPFDYkCndepZBdRcysGoE+a6w8E0KXARM+ZG0WI0steQWO5Lqk5Jtcy/XcS55Csr0C8/F+KIhSUTi4398Xcuv5MsASOs/CDxShbOzvY2duVAg/mkii7czkFoG1LrNRnq3UsNOawOD+PuWoVOdflQQSgi/uEFSPgXGUu657iiQMCwbPkmz4f/kvYLgs7DyRJaTEmCrCr2kzmZijgmnNA4sU3k16RPCcCcQ3GJQA6bskDCbZ3SN+jkphLTJL4p661KNA5LFsp0Hlu1wp0FgfYCGTOWnBq1WuALgr0mgD0oXhuKEBvAPpn+aFpTspEwETAROCLi4AB6AagT0r6rKDTAPSbkcwK0cb1+x73/fRDz1gf6gaW5dqbHujqS/q/tkf9Q13pu/vJcu2zjsIo0MdHzAD0yZl0X/6SNUev149h/bdP3sLd++fP32xpIvDRR4BPF68tMz+24X4I/hqAPt3VMgCdcZq+YMEA9Lt5ZQD6dHPNrEVINMQANwG69EC3QwR2jFiUmEmBEqHWtQKdCvP0ksDy5GEAQR6BGoE1IVgCzwmW00vyJUwYIeE5IRUhVwLIaFeuAXayroKFVKoqQM/7QLJwXS6igE0d16XNtbBGKlIVWlOwXaljuQ9ax/MdeZ0ATtTmCuYriGcpe2nZN6F66k9o/T7XEbtqPSaedwIBRT3ruvIeASiPIcdl7/iICloWBigFsnJbVwcQta2OjbpDKsBKn2t5KMF4pRThysZdgcg0WBdmLkAVYjatlLVKpVuyiqi4ZQPQJ90YHgqgywVUyn9ZRm4+BOe6nz3f004OXE/+LrgN0Jl/ArCvnU44J5hD6jNAcPboOHLdqUwPQynSoEvD3uEBDnVLhU6vhzBk6wBbIHGxVES1WsHS7DyW6MpQn0E5n4PNPBRrc94XIsq6VbsFFnRoUJ5AapmVSjauxiHnHSnlfKxAs8px9SPnyX3L/A/l3+uz4/YKqCc5O4qddlIQe/tIzVWe7O0HtcLgpZ+5iv0NEwWtQI9o4a4V6J6cpwTtGqDfUqBbq0uI61V6yxuAbj5UTQRMBEwETAQ+uwgYgG4A+qSkzgbSjIX77TgagD4+s7LmlVGg342jUaB/3B/FWee+AeiTr+e/F6D/5RPvgQ4D0D/uW4UZ3f0iYAD62PgZBbp68JxaxjjsZ0q9D4F8pYybHnJnBboGoGe6VHdWzhpvo0C/X7w/3a0JwHwM4KcU6D34kY+hAHTCPAXRVdm0GLWr09Xq2FGLghTMVsBZK18FZNMaWUHpRH2a5Kior7VqXL4sOxomEw0SnukbWXodsR+3HQ3ylEpbrKMFgBPIqWMlNvAj6E6luAbWI1WrVrByXImCXo6lFd2wleI+Afi0jrYJrTVUT14XNSzfS4C1hp/cD8fE8coXJY5VA89Y+iknalsFtpO4SaR1T2sJd6K81dhPICZhqZaZK2B4fedMALq+VOqS8X2h8qqIwGWANECnTXgBeQPQPzSZHwug62NGUaLoVvbiUlCh+6VL0cctgE4IrcpMru3dWdQihR5Kkq5AtM45AfG67z23CsJAbNzZ5qDb7aLT64pTghR00E7dc8XdoVGtyU8hl4cj+9Z27YTWcjtQ84UW7gqAqzznOJj32k5CgWjdv13GTG8fTl25t6j5yjmcAHSB88nTHwHf/sjePn3fUYr924/OuDN13xrNKxljAs7VHm781RSoCRLeAugWx60t3APer6QH+rUC3VpZRDxTMwD90/0gNCM3ETARMBEwEfhABAxANwB9UnpkBZ1GgX4zklkhmlGgj8vEpOz8338bHzcf/n0OAY8Xj2zzPts4jAJ9fLwMQJ+cRwagZ5tjN9a2DEC/R/TMph9/BAxAH3uNDEA3AH2qyWt6oI/92mHfVeqNW4+wkGpaqhf7/Z70og66Z5ifn8fi4qL0d6a6lurcbM4AU108s9KDR4DgKbhh4X4RdzGkbbkTioV7ogwVmEVallKg3wZQorjW1Fqgtl7EDlort/mSgtvXQPAGHKe6mxbRGqrfXvd2CNIqbdlnAsS18pzrMx9FiR1RXRvBdVyxbOe4kjxNfxFU4I/Kbv6obRNL+EQ9z3ElFu3J+RE4Ur2bnHuyTxUXBcjTSnSOVXCehoQ3VO4anosamICSQDJRpqdimYwr+eJw2yIvrUAfWbhr22/R2hOqaqv9vJVH2S0ZBfqkefZAAF3yIoHcybGkYEMXqkhOyETRRRfKijxxFBjly50m3lLvcm2Xzl+1c8NIkU64TYcG5pfrYCgtDAaS34lTgsxrmUuWzMW848HjPZ3Im/3UeZBETU6ALnUYIWwN+2X4bNVAZ4PEbUL6k6se6cLcOSekmiNB2Ep1rlT5moYLXdfODwLl2ctdK9r1eUqRTSqG8qs2Z5DCH+HoWs3PTXWBgQzh9nXWCvTfAugR5x97oD/ZkB7oBOjRTBVWPo+B5cJRjSuMhfuDf16ZHZoImAiYCJgI/DsiYAC6AeiT8i4bSDMK9NtxNAB9fGZlzSujQL8bR6NA/3d8Wk5/zKxz3wD0ybE1AH36vLuzpgHo9wie2fQTiAAfCE7f7/tffULGwl2rCe8ReGPhntCD6YKYDdQagD4uqkaBPl2ufX5rUeHqY2CF0ve8HfVxGVOBHmBoRQgdpYhVsEmpPBFRgfnbkWD/cC4K4Grla2qzD1Zo39p9VkcFuYOM+9ZoEdzf/fxM7rnXvZaVJbwF2rTfPdn0vpNt5Tw19L8dnUnjT6vEk+1HQP22RIPXgILfKYw/bvQ+18MXNJv0QNfXw70F0HNWDkUD0MfnDnM5Aej9IeJOF0GvD3fgi7034bEqMkkAsJ4vo6Cn+p4nCTKC3eqiSv9zQuMEKyfXOlFXj9TYen26Q+i8GBVf6G1EhZ5yLWA2K7l3OoGUHUGo+6RLqUZqm5gW8ITFyohCg2juQ4FwtaTGrAH5jfxPzlFNSh2eZJDpngMaoMt6yTg1UB+dd2ruJn3V0wdL75+HSpwzNDgfrZoq7hG1fFLAEipLeQHojnKDYA90O4xhaQX60LaRAPT+k02UV1dgC0CvwSoWjIX7b380mDVMBEwETARMBD6xCBiAbgD6pJTNCjqNAv1mJLNCNKNAH5eJRoE+LioGoH/cH7RZ574B6JOvpwHo98n1WNltmsVE4POMQDYF+r/6ZmIAugHoY/+sTalNp5uXU1AivSMD0O9GNCtwNAB9uqz8/NaiBXQgPdAJ0DvRAJfoYRgG8K1QA3QhWjQLh0UYeAugT5qpCTcc9xk06t+dIaBZPssm7n8CQBeVKs9QK37536oXOi2m7+hUr/uPKznsdZ/llLr19qmNjYP+Zqvs2NUiFvcC/+6C+3EA/fZaAjqTfWnLdo10lYW7XE7lOOESkNKeOorgwoYnAL34xSvQJz0MHAH03gBxtycA3ekPBa6OB+hpT/0pAHqseppLVqUm1g2heQocc11e08S2XUFzffH1eiMXhLEAXa2brCN5k3JDiGLVqIUAXXJGlNx3AbrYpGsL91Ff9ySh0wBdJXjKlj2VvWLDrgF5GqDfgOJJJicw/tbdJ12QMA1AT1TsyRMmznVauLsxIpvm+DFculTcAuixbSsF+uaGAegZ7uFmVRMBEwETAROBTzMCBqAbgD4pcw1Av9+czgrRDEAfF28D0MdFxQD0+83Nx94669w3AH3yFcnynPBhr2sM67/95WR6cvGwR3+Yvd2yF32YnZq9mAh8LBEwAH3slcigys8KFx1LGflOu9z3Bm4U6PIUf9pwZ7QKNwr0sV87jIX71Pn2ea1IRBSgjxCD2EcnHOAy7ooCPbBp4U4FOr+qK3UtAboduUiLstO/31amf0ioPm6Gp+HvtHGepIYfu38qhC3a0o9f5ItMyiqbCvRY+r7fXZL9TyHGn3wqGuDJPT+xvk8Qqgbochx9kHEAPVGk3wCu+oiye9Y8JByXv8vtNZZe7aJKJtAMI3iWDdfyUHALBqBPeOLwsQH0G5+TKSV1AsLloWbS89tigUg4UrgnSXljzt1SiCfG8ZJjCfgWuK2V9pwvlgLNkqZs1ZDqWT5K/BvQ/BZAHwF/pWRXeaxBeaTm6qgwIDkuX0zvMz3DUq8nlvh3nO4TBXoKoCvre0fmYeQCodwnYjg8pxRA9xMFeqoHulGgT3u3NuuZCJgImAiYCHyKETAA3QD0D313mj6njYX77VhlhWgGoI/LNgPQxz6rmP5x6vRTOHnG8Ih03vRAH385DECfnKb35S+ZJ8BoAwL0P58+4lT754c2/ZbjH3ZOv71Z00TgY46AAehjr44B6KYH+lTT1gD0sV87DECfKns+v5UUQB8gUgA9GqDJHuiiQI80QNdzxlI27LYuUhxxr7SINAVqJVa31aepAI77Q5e7csYQ8UkPFxI4PDanxyi4lTJ9TAsU5WR9dxGoPR6RJ5br6Y0mWrWnbLFvrK8t2dOxII7kD0FeohhPw/oRMNcq5QQOJqOURwh6A4LzpMBBIHrawt2y4VFhrPtOu7EF1/aQNwD9ty3cPxIF+ihp0yA4STANz6/V5RYCBIhAu/nrLBypznUu3rCCtxxp3nAHoCdW9eTz2iadOWsTNifAPp3oI/iuijdGlunXCSkOFwlAV+/zvnMN55XCnf3O1eDT45yk0L9rWa8HJWr35Pc00CdAtxFRgc7CAEsp0BFEIwt3n4CdCnQD0D+/j0NzRiYCJgImAiYCYyNgALoB6JOmhlGg3++mYQD6+PhlzSvTA/1uHB+RcU/8rny/2aC2NgB9fBQNQJ+cXf9WgP5//OnTVqBb8sDHLCYCn2sEDEAfe2UNQDcAfaopbwD6uDAZC/epkuczXIkUKbxWoGuA7kfhCKBTUSrQigCdCnStyNYa0Rt8WWBtyrVa/nMMrx55jN+KKEGYqKJvL1oZfufl1LFuvPcBWbhSpU65xCwZGLOz9EviuK57O09sVaHfH3e+/HabUpsreK4s3G8DdJaHpoG5qIc1CBwB9FsW7glATxcbCIyEhaQHOi3cWbhgALr+4v6pKdCnBOihRYBOu/nrRLyRN+mCF1G003uHc/6WAl3JtRUMl3IPAmcotbYG6DdSnf3DkzmcVoini1O0sv1agc7c1pb2I9itFO5KpJ6yxNc5n7x+rYK/3fNdjyoB6Mn5jlTz/P6oLdwtdWz2QLcI0AP2fbcxJEBnX/haFaYH+pT3UbOaiYCJgImAicAnHQED0A1An5TAWUGn6YF+M5IGoI/PrKx5ZQD62Mcnj/a5k+36ZBuGAejj42UA+uQ8MgA92xy7tbZRoN8rfGbjjzsC8nRxsgXt7cFntSu/78mbHuimB/q4HMqeh9MboZge6HcjnjXeBqDf9873qW6vPk8GiDEALdz7aMZ9DCNfeqDHFi3cFSwjRCd0dVIK9FFP7ZRVuLAtTeUEiLPH9v/P3rv1yLYk52GxLlXde+9zmaGHI5qCRI4h0AABwvR/8W/wq+ELbMCADRkwYBu29a53GzQFvlqUJVOPJC2SMGzLIAEJNMHbDC9Dcuacs/tS62J8EZkrc63KVZVRVdlV3Ttq2Dy1u3PlyvwyMjIzvojIxGd1o6t0l17TFOm71x3ZfWC4ZpHljmhOrav+d0vDh2YDLw4D7gNiziXDZoqQiToXKBsR9ocI9GU6dx+BPhHxPgrdE+j8B7nbGo4LTdVaBHp0J/jeuO+eiJ6faLyVCPR4rnhCmSdgdEe4J7Srivq658jqOGLb358e7jh3952zz4cQyix+g7sD3UefO0cPEPIoCbo5JtDjd3CWg+me8f0IdJRF9Dl+ZD7IrJao9BBxXiGle1SP/z6LQI9T2XNK+ISGWCHQR9yBPhHokgsCBHrdDTTuOiHQXQr39ovP6eln/y59+OmfJkvh/lrXP2u3IWAIGAKGQA4CRqAbgb4mJzoizVK4L3E0Aj0tWVq5MgJ9H0elSSVnKZjK6MZHVbVFoK/AZQT6uhxp7G86aTxWeqTqtUegR+bIY721vxsCrxABfQT6SyoUI9CNQE9NKi2ha3egn6eatHgbgX4e3q/3aVBE8zvQf0xP1I+4/xzEWMfEeY07s5mHqqka23B4OtLxmGBfFl0LEt+7r/gFwOW2rDQo7/AZk3SaW9Fxh/T85SDPmbJMBb77sP8VTJaPrLshgcTcf8X9eE8fqg8hoMQVAAAgAElEQVR0327prtkieTdTqL6FU34nX7Gmqy8wjqVfMfY7Gvpnqr55oOHhkfqPD9R8fKK673iO0AiHE59bn2jox+SNAVM09qLBdYcI7v0MCfENAyCjB0eWNwPNosmn6rxMgZSO7kAfh46QbWD5WTPewfklGVHOfZ2nUpdu76hKXJEwGVlc9Pj0b0R1R4T30hgj7ZI+4G2bYaQmIdQxyT4j3F22Cf5dnMViEcWOtqNMM8CNpJL08D6rhIu0HwYh83uH3/vPPqev/q2foft/82/xD335OdFmQ+NmQ9QIET9QMznIsF77xOZL6flo9RsChoAhYAi8DAJGoBuBviZpOiLNCPTcPfj6zN6/7zvss/cdxUvagTVjz0dYxT5YU3fqXviX0Yz7b0m1+3rjUw4F3fjo2mER6Gm8jEA/oBUTVzfqpO7U0kagn4qcPWcIvBACRqAngbYU7pbCPWsGWgr3FExGoGcJzxssBAJdUrg/jzv6ODzT19UzdQNuS0amk54J9GYi0PGvQKDnAOJTiOeU5ZTkOQUvXEb4xvzU8Zd8fQqftfZwNG1+co7VZq5hzAQ6fUZ3mw1t6jYi0F32AdR4qq/AJUG7Ul3jAAJ9R9XHJxo+PlD38EjNx0ch0JlY7V1OfecYEV9Cv2izS0Q++y3ShKcIdJbNmLB2ZG6cwn9ekSsf3TfOBrQ4gjt+gNOnJ0Dl1OuJ37v3T9HgXi5HONwkrkiICGuuzf27AkHvye2I4PYOAxOxPzkMrESUTynYRUAnp5dRsjXFpHr87+m7e3czVHxNhSfPY+OQJ9B9m959+EDffO9n6P5v/SRtv/sdoi8+I2pbou2Gxhqp79ESzCH5GIF+pUlrrzUEDAFDwBA4GwEj0I1AXxMiHZFmBPoSR4tAT0uWVq6uY0HYb7sR6GcvNxaBvgKhEejrslXSUeiwRL8BAn3UuDadP7+tBkPgZRG4YAr3EorGItAtAj01IbQR0RqWyFK47yOuxdsI9JdV47fzNhDoAz3TSM9jR48g0atn6oee8L+KfxDlijuyJZG7T7Kc1QdwdlkFHckU3fGteOzsoofWQt0BXteUtQj9tfbI1dPnM+hr9d+N9/SO3lHbttRWIP8qF4FuBDpGFonK+35H9VNHw8MT9Y9P1D4+EnWdEMFVRKBDlpESfExcK7U2hmsEtxeriGzmXx2RhaVRjmnd1DNxdHYkwhx9nrjT3Ed0T1Hdrk6JPk+GiE+1xtHok99j5ByAglPE/SLSvUIEfSLCPcZi9nbcX86Euvtt1Pd4XvvvIM99BowYO8wXEOhhGEbavntHzz/1U3T37W9T8+0viD57T9Q0HIU+VEKgU0yg61SDlTYEDAFDwBAwBG4GASPQjUBfE0bdOckI9CWORqCnJUsrV0ag7+N4AZPB6hqkGx/dUmYR6Gm8jEBfl6MSvFae1BqBnoeTlTIEroaAPgJ92dRDJPe53TIC3Qj0lAxpCV0j0M+biVq8jUA/D+/X/DQOV31F1I0g0juOROcExhWocon4RAQ6CPShqqirpkTeR7vNJJIypPwaKdyPdqRQgWvhw+9NnKobAnG+ITglNZx+uuIIWnai8EP5CUegCz08EnU7oueOhucdtbuOODU6E7sDjRXmDhxTiNq+pjpFoPO8SEwMEOiHUgxERDenE8e7kguuTDy5V1yyFvDerGKTxN4npCuf/+l4xoN5Kve1iHi/L1xGgjM5v4wen25dDz0LBPeK88iahcgR+odSJwpSgorMi6hJ3jGgrmjoBxmySlK8b5Cq/bMP1L57R/X7e6L7OybQx7rBpRcSPcE5HORjEeiFlKhVawgYAoaAIVAcASPQjUBfEzIdkWYE+hJHI9DTkqWVK7XBoZDWtAj084E1Aj2NoRHo67J1XQL9d/78/PCW8+fNyTXAcGEfQ+DtImAEenJsLYW7pXDPmvSWwj0FkxHoWcLzJguBI+JM00S04xvRewL9J/SPRHByCnemB0Gg6/ZYmg2lkmt/E+NxW/iAMG+YUAT1J/8N5Pk0Pp/oHehCkRM1+P/dIPeD8z3evRDoFQh0/NeJZl9TtXaHQfLKgJUI7qSku/sOkpMGZDmahBTsbrD4fZJYPPuzVjRue3S/OBPRiWemKwkWqdxnBH30NyH7Q9r6qb0rkfIzZ5DK0+F4Cg4E+K+/+sD9198Rjz/xqzyI0HYOJ98PzixQ0dj3Ug5R5sAV79luidqaaNNy5DnVNTsZibY0Aj1bzqygIWAIGAKGwE0jYAS6EehrAqolOpfb38m5krdrij3qTc+Y/MYZgZ7GSitXRqDv41hyOunGJ38+yKlNzrHxJ5U5TFfr7ZXWzn0j0NfH0Aj0M+TbCPQzwLNHXwECRqAnB8kIdCPQs2avEegpmIxAzxKet1coslPgKyLRmcIbJdqywX9d9CTSM4Mc6msdza01hehqv9yQrB0ES2/I1/BJ3pEdRcue2/OYZvR1Cb0qI4C/y//kDOt/pvei8LUG69zOn/h8R0T4aflaA3EsYMI4ItDBl0sUOlHdV/yz90mR5wy6hkB3UexrdaFpUdpxCZ/WEeg51y/EUeXiepHu7ywtu7uXnDOl+OzqjGUg+6daov7N+jO3qsi/XNkp4n0eTs5F0N6J0HdE+lS+rufEvb+rHePedZyZoW5bJtPxwb/502Cw5TsuvZA3eDcUN00+wfly4jSzxwwBQ8AQMARuDAEj0I1AXxNJHZFmEehLHLUkWuJEFl1V5DJlRS8peY7VjD2fQBTnRk3dKUyupUItAv185I1AT2NoBPq6bJXUc4cleqTqn7/yCHRn0jp/5loNhsBNImAEenJYjEA3Aj1rvhqBnoLJCPQs4Xl7hTyftnagnaIwHfcmQZW6j+KwzBVrGXdda26v9Ao+KRi4aEF8mPx1CO0R5p8eX74nKz4CHX/ww4bp4KdR+C9fgkAt3yGfPwEk98OqiXJvBHCtAvIEHDvYyd8dhZ0oPkVp71W0HwFw6F3HWrJ8du3KdMdrR5IoX9mpJPWSlYwI8usjEyaujy17s19MyIUvkysAjSQp92XM5FnhyaUOuQTBfYxAvz3day0yBAwBQ8AQyELACHQj0Fd3p6owVyPQ9/bCcNZUYrjcDB+6qqgksaRptxHoPiHW/FxSdnyy1PtJhTRjr32BEehpxIxAX5ekkvPosPy+AQJ91Lg2aWezlTcECiCgm/BGoCeHwAh0I9Cz5qYR6CmYjEDPEp63V0hDoPveG4F+WTlQs46XfX1cW2zcSDVL29RyLb1OzSkC3WMSk+ho3cAEeg7BHfqCZ3Kivv0TzSgp9lWfFQI6fZv6lQj0NacSpQCuEu6rVuD0C+aEfngYBLq4SuATE+g+/jyKxzcCXSWmVtgQMAQMAUPgdhAwAt0I9NWtk5L8tRTucyQtAj0tWTqCNuX2fR39aRHo5+NuBHoaQyPQ12VLx6edL6OxNeDVR6AbgX5JgbC6XgIB3YQ3Aj05JkagG4GeNVmNQE/BZAR6lvC8zULrOcTT/VWSWEcDZJdvKRhhfZMDqMWzND7a9twkqGUadSzBejw0KOtvws5tTSBj8544iUBPVb0mU6VlQSnLyuI05YfPg3M1t+RalvweqfoTdSPu3ENXGsLcrlk5Q8AQMAQMAUPgVASMQDcCfU12tESnEehzJI1AT0uWVq5u5V4xI9BPXWVmlKTdgZ6A0Qj0ddnS8Wnny+hMWn/ttadwtwj0S0qE1fUCCOgmvBHoySExAt0I9Ky5agR6CiYj0LOE5+0WyiDQpizJShZLuyXzdyK/XbAXhhMlw/bi+Cjb97bHzceZL3uZiHw4IeJYS6BXY/LG8QOnyzUjVfr3B65XX3nHGj6XMI6BD9e5JIzVwPfR535QPzDd+6zMgVS2AL4BPb63ParMplLuSFg5Q8AQMAQMgVtCwAh0I9DX5FFLdBqBvjgHWgr3pGhp5coI9H0YVckhlAuObnx0lVsEehovI9APmDj0RgudUK6WHqn6td/5i3xrw4Vee8lqxuFVN/+SUFhdrwSBGhM+e9IbgZ4cViPQjUDPmu9GoKdgMgI9S3jeaKFxcU1woHliLsnvrGrFaQzPa3ZkTENqHnjlI3J7+OSTh68c+hObD+Fc0qYReb6cMMqMghzPrJhf4bbtvO6MB/aZqdfy1jSvalfqWIz+wmi4ao11950v/o6E9UmCe6WeoUZS/HyFUisJdBh44toFK/w2AOf/jnYcv69eBbYVNgQMAUPAEDAEXgQBI9CNQF/dsmn3rYuNpZct3i+p6noR0S/+EotAT0OsI2iVB66Co2oR6OeDawR6GkMj0NdlSxeQer6MhhpGqv73V06gkxHol5QIq+sFEMCEz5/0RqAnh8QIdCPQs+aqEegpmIxAzxKeN1goFTEablXuXY89bVjTSI2CkNLFo/pbhN8gzCtduj18qnWCcmnwcrc+fzqjBcNefAu673l0CzkipJeMqoaB5vrzCV8mxBX1C+G7/8DaG3Xx3sADGkPR/pXSa6R3zRH3+R0eOMV6fnuQEj9Z/4rjAV8Zhh/83z6Tzr/3vx5ooNoo9E9KXVhnDQFDwBB4KwgYgW4EuhHoZWazEehGoJeRrLL+KDoHB10PjUA3Al0nMYhFzbcPaOs+XN4I9MviabUZAhkIGIGeVnoqRWgEuhHoGXMN5uxlBG0sZ0uZSx1qDpXfi06Ec4xrV0qeVTKe1T8ppNMpREagK8C1ooaAIWAIGAKGgCFgCBgChoAhYAh8AggYgW4E+pqY64g0BA3Na7II9JG0GC69Z6fnOanc3HG0lK0Jo6hpNzuNKzguTd235IJvEejnL4hGoBuBrpWiknrOCHTtaFh5Q6AwAjqyyyLQk8NhBLoR6Fnz1Aj0FExGoGcJjxUyBAwBQ8AQMAQMAUPAEDAEDAFD4JNBwAh0I9CNQC8z3S0CPY2rEejny1vJGxF046PrixHoRqDrJMYi0LV4zctbCvfz8LOnXxwBI9AtAj0WukMRzsMwv3/1UFnO7qrw9FwK/sFIa/hxKFKj6mQcLclPu1rXtSJtixHoRqC/uIq3FxoChoAhYAgYAoaAIWAIGAKGgCHw6hAwAt0IdCPQy0xbI9CNQC8jWZbCvRSul6pXO/ftDvR15K8bgf7bf57PXFxKei5YzzCcwRhdsB1W1Y0jwBcW5ok6JIonZS4bOY40Lhw5DhOdGpm1CPSkZFkEukWgZ6kcI9CNQM8SFCtkCBgChoAhYAgYAoaAIWAIGAKGwCeNgBHoRqAbgV5GBWhJtFS6ckvhztb6MgOkrNVSuCsBSxS3CPQ0hkagG4F+/uxK1GAEehFY32ClIKLzCHR0HlGu2R8j0BmqpSdQtcgjc/guaWUqDiPQjUDPmqBGoKdgshTuWcJjhQwBQ8AQMAQMAUPAEDAEDAFDwBD4ZBAwAt0I9DVh16VytjvQlzgagZ6WLK1cGYG+j6OlcL/tJVo7941Av1EC/Z+98gj00SLQb1tT3EzrjEBPkdznDs/BSHsj0LPgtRTugEnn3JKftsUIdCPQs6ahFTIEDAFDwBAwBAwBQ8AQMAQMAUPgk0bACHQj0I1AL6MCtCSaRaAnLVkWgZ6AxQj0MnP2UrVq574R6EagX0r2ZvUYgV4E1jdYqRHoRqDniXVTjVQrCN18Mjf9fiPQjUDPk8zDmwiNHFoE+rmI2/OGgCFgCBgChoAhYAgYAoaAIWAIvC0EjEA3At0I9DJzWkuiGYFuBHquJBqBnovUdcpp574R6EagF5FUI9CLwPoGK9UR6CCjcgkpvv9cEW2dW68Mgt2BnhRGS+FuKdyztJRFoCePHfVIVcbVUX3fU9d19Pz0RI+PD/TVV19R9/GH9J3vfIe++93v0ocPH6htW2qahq+90Om2rAG0QoaAIWAIGAKGgCFgCBgChoAhYAgYAi+AgBHoRqAbgV5momlJNCPQjUDPlUQj0HORuk457dw3At0I9CKSOvRFqrVK3xwCOgJddwc6NtnzFNQHU5vnMFcT/kagG4EeEDgsV7hH/vSJe/COeoihMipfR6ZaCvfTRw7jnu/wg/dYBPo5aNuzhoAhYAgYAoaAIWAIGAKGgCFgCLw9BIxANwLdCPQy81pLohmBbgR6riQagZ6L1HXKaee+EehGoBeRVCPQi8D6Bis1Ap2Js3MY1oRU2B3o52NqKdwhWEagn6N0jUA/Bz171hAwBAwBQ8AQMAQMAUPAEDAEDAFDwAh0I9CNQC+jB7QkmhHoRqDnSqIR6LlIXaecdu4bgX6rBPpv/Vk+c3EdWTv41mE4I+TyBvtjTSqFgBHoRqDnyZbdgZ5wCrAIdBaefQeUYS5UiAR3v0k5q1zagcW/3Aj0vLltpQwBQ8AQMAQMAUPAEDAEDAFDwBAwBNIIGIFuBPra3PCykTd3kCFvXtI/zwREScYvr4EvXkpLohmBnhoiCNVtcECp+TD9Dre8LoKEStkCS08n3bzXTasRY7miJ6Rfr5qunMDQzn0j0NflqOQ8Oiy9I1X/9JUT6HYHuk5BfbqljUDH2F9a2VgE+vmYWgQ6b42yVZPurm27Az157LA70LPlzQoaAoaAIWAIGAKGgCFgCBgChoAh8CkgYAS6Eehrcq4js4xAX+KoJdGMQDcCPXfNKckz6+Z9boulnBHoabyMQDcCXTeTMktbCvdMoD71YhUIujySTh3NmeD/7A50okpxLzwgVJH71SLy94B8a8fTItAtAj0Wp4N3w5NFoLdtS03TkM6x4VNfkKz/hoAhYAgYAoaAIWAIGAKGgCFgCNwWAkagG4FuBHqZOWkEehpXHUFrEegpFI1ALzNnL1Wrdu4bgW4E+qVkb1aPEehFYH2DlRaMQAf5u+DmjUA3Aj13ElkEesID5QB4OqLWItBTUFYWgZ47Pa2cIWAIGAKGgCFgCBgChoAhYAgYAp8EAkagG4FuBHqZqa4l0SwCPWnJshTuCViMQC8zZy9Vq3buG4F+qwT6v/hBXljupSTnwvXYHegXBvTNVmcEOoZWFeWdIQuWwv18TI1ANwI9Y6odLKLNsmAE+rmI2/OGgCFgCBgChoAhYAgYAoaAIWAIvC0EjEA3At0I9DJzWkuiGYFuBHquJBqBnovUdcpp574R6DdKoP+T/+P7r5pAp7G+zgywt74yBHQE+iGiOfU3i0DfJ5IthXveFDEC3Qj0PEk5vInQOMcYgX4u4va8IWAIGAKGgCFgCBgChoAhYAgYAm8LASPQjUA3Ar3MnNaSaEagG4GeK4lGoOcidZ1y2rlvBPqNEui/+pt/+qoJ9Iqa68wAe+srQ0BHoC87h5tWqOL/n4ziNgLdCPRTJ4QR6Eagnyo7/jmLQD8XQXveEDAEDAFDwBAwBAwBQ8AQMAQMgU8bASPQjUA3Ar2MDtCSaEagG4GeK4lGoOcidZ1y2rlvBLoR6EUk1Qj0IrC+wUqNQF8j/88ZbEvhbinck9vaqlJeF5Dvx2V3oO8jbgT6OVrMnjUEDAFDwBAwBAwBQ8AQMAQMAUPAEDAC3Qh0I9DL6AEtiWYEuhHouZJoBHouUtcpp537RqDfKIFuKdyvM4HsrS+NgBHoRqDnyVxTjVRTPqGrSZ29Rjb73y/rGoZh9shBh4VqSpKQ19FFqUN1A45KiYkOl3y8jUC/PQK9bVvCuHiDi27sTxJXe8gQMAQMAUPgigh4fX/FJpz16mutU6Vxu1a/zhoMe9gQMAQMAUPg5hCAHaLrOnp4eKCvv/6avv/979NjV9H7z75F799/oPt399S2G2rqmir8uGyNcUdKrnkl66YRmSfzrwpdtiX+d6qdJdfqkrjo6kZAxVys/fNs+SnJ+N3cbJIGaUk0I9CT1lPkhL2JEU7Nh+l3I9G4sJ+WnfflINHNe107Rozlip7wc0ZX422W1s59I9DXx7HkPDosPSNVRqDf5gSzVl0aASPQgeillY1FoJ+PqaVw561R9oQ3An0fqmtFoL9//56apqHNZsP/jTfXl9Y12QJiBQ0BQ8AQMAQMAUPAEDAEDAFDwBAwBNQI4DyHcxzI877v6enpib755hv6kz/5EyPQV9A0Aj1NdBqBPsdFS6IZgZ6WKyPQ93Ep6Y9iBLp6Gd17QDv3jUA3Av18qUvUMA634X1UpHNW6cUQ4M3b8qJyRe12B3oaLCPQjUBPbmsthXvSWaUUqXxtAn273U4R6BaFrlhYrKghYAgYAq8UgVLr2UvBUdIYdKgPpXG7Vr9eatzsPYaAIWAIGALlEcBatdvtmEDHfz9+/Eh/9Ed/ZAS6EegK4bMI9CVYWhLNCHQj0HMnnBHouUhdp5x27huBfqsE+m/+aX7o33Vk7eBbxzE/tc4NNt+a9FIIVPCkPf1lRqAbgb4mPecaQy0CHcjmL0MWgb4vidck0BF9jh+0Aan+/LUDGCf7GAKGgCFgCLxNBF47UXvu3u3UUS2N27X6dSoe9pwhYAgYAobAbSHgz3AgzxGFjgh0EOh//Md/bAT6ylBZBHqa6LQI9DkuWhLNCPS0XFkE+j4uRqDf1jq6bI127huBvj6e1zvrjlT96isn0MkI9NvWFLfSOiPQeSQurWwsAv18TI1ANwL9XDV5LQL9w4cPTJ7D0ALiHIYWn/bv3D7Z84aAIWAIGAK3i4DWEHBrPbmWk1dp3K7Vr1sbX2uPIWAIGAKGwGkItG07Xc3lCXTcgR6ncMcZ8O7e7kD3CBuBbgR6zmzT7wE5jeqs6uvdsZ0f8IKSoyJ4Tedcuo9JDvYlytgd6OejanegpzE0Av1WCfTf+JN8TXj+/ChQQ1OgTqvyzSFgBDoPqRHoxyW7qUaqFRHR52JqBDrGJH8Zsgj0fRkuTqA/P9HjwwN99dVX1H38IX3nO9+h7373uwTjCYwsODzAwIIfI9CP6xgrYQgYAoaAIWAIGAKGgCFgCBgChsCtIYCz9t3d3XQ9FyLQcQYUAr2m9599yWdAI9DDyBmBnpJiS+G+RMUI9LS2MwL9/FXAItDPx7BkDdq5bwT6jRLo//jX/zifuSgpUSfWXVXtiU/aY58UAkagG4GeKfBGoCccLUb4vuYvFVpC1wj0TOFcKabFu6rzrrTwqfuen584fd/XX39F2/GBoxK+973vcWsQgf78/Mz34yEKHW2B4UV3EDqv/7f89LkONrfct1Tb1jyxfWr/19Yfa+9xBNZk/Fqyb7rn+Jjlzt3Tarqtp64lh1oUXks7tf16LeVNb5w2Uia3p+F2rafW5Hzt97c2vm91nt5i5hCM/f39Pf/gDPjjH/+Y/uAP/oA62tB3vvvTVNcNff7F5wTSpqlrqvCTuC+x5JiVrFvCZ/OvIzMCPaXVjEBfoqIl0SyFe1quLIX7Pi5GoF9rZ5X3Xu3cNwJ9Hdfr7U1Hqv7X106gk0Wg503ZT7sU9vNV/h54Dyy7Az0tP5bC/fyofotAh2zlk/MWgb4/F0sT6F23Y4L8Rz/6G9p9/Zf02Wef0c/8zM9w9Pk333zDqdvju8/9feif9qojvb/eBu866Bc1Zl2nS/bWIwiUlvFTZKp0m96qUKwZv08Zg1vByGThVkbC2mEIGAK3ioAR6NcdmVtcpyAT2+2Wf3DGe3x8pL/4i7+gh11F7z58Qe/ff6B379+zIzXK1mxs28/ZXHL/ULJuI9DTc0KHuRHoRqDn6VatXBmBbgR6nmTdTikj0C83FtfbMxmBfrlRtJpuGgEj0MuQOUagn0+QGYFuBPq5yrMkgc5R6LsdPT0/0Tdff00PP/oBp2//8ssv6ePHjxNxvmyD7iB0LgL2/K0jcL2N7q0j8/rbd2hsL6EHtPrtEu98/aOi78Fbxe016Z63OgZ6aXz5J16TnLw8OutvNJm9pdE43pY1OTcC/Th2n2IJyAuyjuEHDuw/+MEPqK+2dP/+C3r/4QNt2g1tthu+o3ktir6kjihZtxHoRqCXmPNaEs0i0FOjYHegp1CxCPQSM/ZydWrnvkWgr2N/vTObEeiXmxFW000jgOjzhFNsdpstAj0NlRHoRqAnt7UVPI73vdAPmOCy56JFoO9DpSWYclO4I+IABHrfdVQ3Nf34Rz+iv/rB/0fv379n8tx/4rG2VN3z8Slq3MmeNS9TUDfnX6ZN9pbrIaDVS2st1dajLX89hG7vzSl9FWcYub0WH2/Ra9FLr6WdxxF/nSVeO/7X2nu9dtxep7Se3mptCvfT32RPahC4tRTuXk7wX8xxRKH7K7vuP/sJunv3GX3rW992QaBCsmudMzT4rJUtesayFO5J2HWYWwT6EkQtiWYEetLSyE47t/BJzYfpdyNybM6zbJbcMxmBfgsSccDaPY6qKy6NQF/HsuQ8OixFI1X/+Df+JD937g3KZH0jyvMGoXl1TRoxliNuWl4XyXiRWk6cmORG5+d/xyXOp4u6EehpcTIC3Qj05LbWCPSkIaHUYq8ljDQEOoyyXdfR7vmZo83/8F//32xI+bM/+zOOQsff8PEHQt3B+tUtU+oGf0p4lI5EVoNvD7wYAik51zk7Xa6pn9Kcuxxq63sZvbHvkq06v65S6+75LZvX8Fraeel+30p9rx1/I9BvRZJuux1aAv3W1tPXPk/XpOPWCXQfhY770L/8zk/Tt779kxx5XlX1wfvP/fmw1KwoKp9GoCeHTYe5EehLEPV76v1o6+sRtPm2dJTkKZT50cqVEej7wBqBnilsVyqmnftGoK8P1PX2giNVv/qbf5qvCa8kbIdeewYneoO9+dSbVDN1fnABheeO9zlbRLgeInP5juUzhMUI9LRsGoFuBHpKMrSErt2Bfp7u1+KdS6BDF09R6H3Hw/TnP/gj6rsd6+kleY52SLTCXI9fapNTEf53+udS7eAW5DTEeR6f2+5lj/eTOyi2cTntPgDx7PG9uvYNJei7tA4ucme+XDH0qgQYinpPKaozCuQK1yktkXEo8ZE+zsdX9NL5bytpEDi/dZeuIX988ktmtvFQhRcYx8xWJCxCJz8pqvoSQnheEzKfPuxAnFnJbRe7uNJnxbIAACAASURBVNBerrt6PX25dy9rmjmSpzBLzEfWty+4xspqwpucMp+UzonedcjZ/vINqi9fpaux5PqWwmhNRrTEuhaQS82v16PPjyMUz59r94vtb67JaIt3yMF3kPue4N9u7+jb/8Z3aXv3jppWUrs3dSO2uZW19lJjn0K0ZN2Wwj0twzrMjUDfW9+VUagWgZ6SQ0vhntaHx9edU0vo5r3uLRxEudjzxe8r+W5dS88rbQT6efjFT19vzzRS9U9eO4H+wofFyw271bSPAIxHQsCcskk2Aj19eDmMy3lyaAT6+cbZQxguI0oO4o29xxlG7oNyAv8ThZVMS+hqLHC6qMaR6oU+OdTP1Mbm8PwZ5hOIDZjySS3spRZ7Ld5aAh249H1Hfdczad7xd/kv20+jw+A4ApP1dFXnYAB0m3NkPNovnNOOtfFd16Zo9xkNZ3kKtc+rwuRcyOEBta7v97zumfE1o08HdZZy+cl43VSjpqyyGeri+oPfebJyuIGl2A6eFdnYlCQNshvhCt4GItIYjayUbLcWw5LlNZiUbEf5usuRdOXbnvkGdoL+VCQ3E5NEsWOGQ/06fnpbDj1Zcm6m+ngMlzK9JBqoVa1vmnZwnwotiCXHR9NH7dqmrvuV6hQZ+tvQh8PKKT8m0EGWt+2G2k1LbdtS0+Cn5ij0QxH0JftYsm4j0NMzUYe5EehLFLUkmhHoKTk0Aj2FSsnlRDfvdau4EehpvCwCfV2OrncOGqn63/7F929j56abZ1PpSpMb5MR32GMvgwArzxUCfU9pu0j0uGVGoB8n7S6tbIxANwI9ua21FO5vgkD3Ri84cshPT0Pvv8u/uUxE/JQk0HFlyzlE9CWdiTSRXihbn8no3gyBHjUkZz0xAv0UA2k+Ea3fnZXc8ue3u+QhX4vJbSAirdYYKEq2W4thyfIaTEq2o3zdb59A1xuOy6N+i284RhTnrL0v0a+Sc/OWCPSxMIFeCsdbclYp1UftuvkS8yL3HbekD/sEgc7nHHbOBwkqkeg+lXtdI/K8pgo/R878r3bsLYV7UpR142kEuhHoeRpRK1cap+28FpxWKtXu6Xd2B3oWqEagp2EyAn1dfK53Dhqp+me/9YNXbYOp6O0bHLI0zxsoxJ64LoLJLzyHjAjLBcsIdCPQL0HmNtVIcplA3udcBW4R6J6CzcPbItD3cTpmvFg+kRuB7p8DKT4MI5M7PiuC/y7p2sMbbptAD+285Lw9JrkSOZ9PLqb1WNz2uMQLR6DHBHpOxPEBwl2LiAZCTdlj43fu33VGAbxNi4ymhflrm6ZWKZvfbiPQ0+hqZKXkSOrHvuATtyQsBbtJn8B5luPPP5nxPF1YjEBPn2fnuJyOr/bJgRrV+qapvySJektzrWRbXqtKKTn2GhlE2RSB7uvAzo4jzEGigyznlO4gRo+T53zCLzhAJeu2CPTz96k4FyzPY5ONV4RDK6qvvrx+3tsd6PuDbhHoqYlQcjqV1LVGoKfVmhHo6+r+XDvu6QvJSNWv/fafvfKVywj00wXgtp4cx5Akeo9AjyLOU+Q6m24PRsbZHehLjC4x+haBbhHoKTnSErqWwv282ajFW0ugewPI8tCHf7MOiHbsJQn0c4noi0agKxjac9stujvIyFVTuFsEunqy6g+d+US0ujEK5zB93fntLnnI17a75CEoHxFptUZWSrZbi2HJ8hpMSrajfN1v/zyrNxyXR/0W32AEeg6B/nIasHQK91I6rlS9p8yZkm0pWfcpfc195pb04VoKd+4LR6HL+oQjQPgukenHPiXHp2TdRqCnR1aHuRHoSxT1894I9H1JNAI9NTtLnq118/7YqjD/uxHoabyMQF+Xo5y9h04Kc0uPVP3z3/nzlzuB5LZLVe7tGxxUcLziwsPiGrAZUe4I9ENGBSPQLQI9Jf5actEi0BNyZHegO8PB0lDwtu9AT2/OhTT3ujhGRFK5l7sD/aZSuGcYjTx+RqALEsvN7nGz21wCFZDvRTxcc2ukP3RqkdH0ruSWP7/dJQ/5GjRQ9jYQkVZrZKVku7UYliyvwaRkO8rX/fbPs3rDcXnUb/ENRqAbgX4Jubwl3VmyLSXrvsQ4rNVxS/owncLdtdxtvk91Qi45PiXrNgI9Lbk6zI1AX6Kon/dGoO9LohHoaRtduRVLN+917TACPY2XEejrcmQEum6OLUq/fYPDWfC8ood9BPrScMD/XhLodgd6cmRTyuTUA0+O6FgEukWgp+RE67SgoTAshXviGKG8c/6UCPT4rYc2LUagp455bzSFewajbXeg60hRkZ58IjpnnZ6XKUm75rfbCPTzDZMlR1IvV+WeKGm0KdfqU2p+++dZveH4FBxf/zNGoBuBfgkpviXdWbItJeu+xDis1XFL+vBgCveMvf4hnEqOT8m6jUA/f59qKdz3MdTPeyPQU5aVsmflfM2f0kHT7+wO9CwgjUBPw2QE+rr4GIGeNbXWCr19g8NZ8Lyih9dSuC8J9LXNskWgWwT6Jchci0C3CPQ1snh/sf70ItCZ3juQxtsIdCPQc+dPPt3qaGXFA2fa+y66c9Ib+BQdVbe0JO2a324j0M83TJYcSbVYFXxAP38KNqZo1W//PKs3HBcF/GYrNwLdCPRLCOct6c6SbSlZ9yXG4bUT6OdiUHJ8StZtBPr5+1Qj0I1Az9UfurlsEegpXEuerXXjkzvqUs4I9DReRqCvy5ER6Lo5tij99g0OZ8Hzih5eRqDHhpbU9710sHYHevIuKotAz7ujy08VI9CNQM8lAImMQF/qYSPQjUDPnT/5dKsR6JfbypWkXfNHtOQhX4vVbSDijAgKYEq2W4thyfIljTYl262v++2fZ41Az5MKI9CNQM+TlMOlbkl3lmxLybovMQ5GoJfbrRQd+xF72vx1edmWa+rxkrjo6rYU7sv5r98HWQR6yrJiEegp54xyK5Zu3uvaYQS6Eeg6iTk/A7D2faG83YF+Onb25MURcJna+T5Kr6T9JmP5b7zcCPTEdiIRdmcEuhHoOZP1oJzYHegMoUWgeyIzEGVGoB+fXXYH+r7c8Hw6Dt2shCaqXFNW2Qx1cf2hU4uMpknlDJmaEVXwxJrOnVT2NhCRpmtkpWS7TwKy0EMaTAo14YWqzTfUv1CDLv4aveH44k14FRVek3jRAFRybqaiS47homm7puxA7Qk7lrw3lJwTJccnr3ehVMm2lKxb209N+ZJjr2kHyh5K4a6ta1m+5PiUrNsi0NMjr8PcCPTUfNBiuDxfTc+/eIrw/JMH2/MVx9lzMTlXT536fKrd1xufU3tx/Dnd+ByvLy5hBHoaL4tAX5cji0DXzbFF6bdvcDgLnlf08CBXnfMnRaDHBw18x13I8cdSuFsK95S4a+/jtgh0i0DP1ysWgW4E+vFF1gh0wWjP6e04dIs1Pv8BI9DXsMo3fuSj7UvmW0qMQD/fMFlyJPVjX+6Jkkabcq0+pea3f569JcLolBF6qWeOEcXXMxzNESg5N41AP1/aSo6PtnUl21Kybm0/NeVvSR8agZ4YOYtAT4qzbr4Zgb4EUT/vLQJ9XxAthXtqcpY8W+vmvWYltBTua2gZgb4uR9c7B1kEum52W+miCCzvQPcbjPi/aIBX4BaBnthOWAT6HihGoOdNW4tAF92y3CAedswxAt0I9OPzywh0wcgI9OOy4pDKLXhCuZK0qxHoywHJR0Se1BgoSo7kCYJV7BENJsUa8SIVG4H+IjC/gpcYgW4p3C8hprekO0u2pWTdlxiHtTr0RFq51hiBnsDWCPSkwOnmmxHoSxD1894I9ITFu1hWGK2WtQh0LWL75S0CPY2hEejrsmUE+lnz7u0bHM6C5xU9zMrTJXWNSfNhGDg03ad2NwJdp0wshbulcM9RA0agG4GeIycoc0hW7A701DGvoubMkOj48XlVuF9h4chxYCD1G8553dr15FB5LbmogVBTNlfuTy2nMzbxDDv1VRnPlaRd89td0ks+A4RZkdtARJqkkZWS7dZiWLK8BpOS7Shf99s/z+oNx+VRv8U3GIFuBPol5PKWdGfJtpSs+xLjsFbHLelDI9ATo2QEelJ0dfPNCPQliPp5bwR6yrJS9qycr/mNQM/HanUthN1jYUI4tg8+/60vX4N27huBvj5GenvmpcbbItAvhaTVcwEEjEBPgQhypM9GN6VMtIRH9suOEGnVwkJ+rB0qRagkjDR1Wwp3S+EezwGLQE8cWyJ20iLQj2tMi0AXjCwC/bisOKRyC55QriTtagT6ckDyEZEnNYbJkiN5gmAVe0SDSbFGvEjFRqC/CMyv4CXHDIeaM03J7pacm5bC/fyRKzk+2taVbEvJurX91JTXGtM1dWvLGoGeQMwI9KQY6eabEehLEPXz3gj0hCWqsLN5vgY1Aj0fq7WSFoGeRsYI9HXZut45yAj082e81XAxBIxAT0FpBHpSwIxA3yej4LyntdZH4FoEukWg5ypzi0BPR0et4WcEuiBjBHr2DMsteEK5krRr/gJkEejpodMYJkuO5AmCVewRDSbFGvEiFRuB/iIwv4KXGIFuEeiXENNb0p0l21Ky7kuMwyppkLg2rOT7DtVtBHoCHSPQkyKjm29GoC9BNAL9/POPhCvnnzlL6lUj0M9H1wj0NIZGoK/LlhHoZ827t29wOAueV/SwEeipwTICPSnCRqAbgZ6l20aqFZkQUocai0DfB9oIdCPQU4R4akpaCnddVLFgWNIoUJJ2zW+3EejnG5BKjmTW8vpChXTG2hdqVJHXvP3zrN5wXATom6/UCHQj0C8hpLekO0u2pWTdlxgHI9DL7VaKjr0R6EagF1AA+n2QRaAnLFGFz8r5A28Eej5Wq2uhpXBPQmMEuhHo58+uZA1v3+BQCLibq9YIdCPQs4XSCHQj0LOExQj0JKlZj8WyFdgd6Kljnt2BniLc8+lWRysrHjgnG0eWalEU0hv4FB1VtEOKljNkaoh/I9DTA6eRlZIjqRargg9oMCnYjBeo+u2fZ/WG4xeA/QZfYQS6EeiXEMtb0p0l21Ky7kuMwyppYBHoZ8NbdOyNQE+Ojw5zi0BfgqjfBxmBnrKsaM6cZyuaAxUYgX4+uhaBnsbQCPR12bII9LPm3ds3OJwFzyt62Aj01GBZBHpShI1ANwI9S7cZgZ6CqTICfW/+ZIlTVEizcbMU7gKcpXDPlTIj0HORukS5kkS0diQ1hsmS7b4ErpeqQ4PJpd55nXre/nlWbzi+zkhc+61GoBuBfgkZvCXdWbItJeu+xDis1XFL+tBSuCdGyQj0pOjq5psR6EsQ9fPeCPR9QbQU7knWoODBUDfvdSunEehGoOskRpcJVFv34fJ2B/pl8bTazkLACPTkUkhU9dm4pkidwymos6tOFjyYnleROjtFrhxsmRHoRqBnia4R6CmYjEA/f+NlBHoehpbC3VK4v/QhP2tpiAoVtDeok/FrDBQl263FsGR5DSYl21G+biPQy2P8Ot5gBLoR6JeQ1FvSnSXbUrLuS4zDWh16Iq1ca4xAT2BrBHpS4HTzzQj0JYj6eW8E+r4gGoH+0mdr3bzXrVVGoKfxsgj0dTnS2GF10nistBHoxxCyv78gAkagJ5dCI9CTDOCQLZlQsBol21Qj1Yo0t5q6k12Jcg0v6xqGeT8PklEVDE7ZsOwVPOhogUQISkx0uORTAXVdK8bTCPSkzFkEukKG0nNKI98WgS4YWgR6rn4+Q5EffUW+rj1a1f4qkv2IpXBPQ6UxUJQcyeyBfIGCGkxeoDkFX2EEekFwX1XVRqAbgX4Jgb0l3VmyLSXrvsQ4rNWhJ9LKtcYI9AS2RqAnBU4334xAX4Kon/dGoO8LohHoSdag4MFQN+91a5UR6Gm8jEBflyONHVYnjcdKG4F+DCH7+wsiYAR6cik0Aj0Fi0WgWwR6lm4yAj05fYxANwI9a/6gUL4TT1LWDjgIaWlijYOQpmw2FCcW1B86tchoGlbwdK2ItzYCPT1mGlkpOZIaiSpdVoNJ6baUrd8I9LL4vp7ajUA3Av0S0npLurNkW0rWfYlxWKtDT6SVa40R6AlsjUBPCpxuvhmBvgRRP++NQN8XRCPQk6xBwYOhbt7r1ioj0NN4GYG+LkdGoOvm2KL02zc4nAXPK3rYCPTkUmgEepKVsQj0vWhOi0BPnX6pVlwlkDrUHL4CYSGHyHbgWnHsOoVLqmZtlgVL4Z6XfvzQGGk2bhaBLkhaBHrurDcCPRepS5QraG9QuBRITzQGipLtvgSul6pDg8ml3nmdet7+eVZvOL7OSFz7rUagG4F+CRm8Jd1Zsi0l677EOKzVcUv60Aj0lAkBe/H8dXkph9fU4yXnhK5uI9CXkqWf90ag789OI9CTrEHBg6Fu3utWTiPQ03gZgb4uRxo7rE4aj5W2CPRjCNnfXxABI9CTS6ER6ClYLALdItCzdJNFoCenj0WgWwR61vxBIYtAz4ZqpaD+0GkE+rmYa54vaG8wAl0zEBebPxd46VWqyDfUX6V5F3ip3nB8gZe+wiquSbxo4NKvbfm1p4xjx3DJr11XcqAWLoC6hzJLl5wTJccns3tTsZJtKVm3tp+a8iXHXtMOlDUCPYGYRaAnxUg334xAX4Kon/dGoO8LohHoqclZMrubbt7rViAj0NN4GYG+LkdGoOvm2Kz0sHegCQs1JjrHA0LHZlnIloejrIfOaL09GiOA0fKI+81F/F/8kf/tSoVYT1cLD7Ubw/g7/xmXOJ8+nrMoVC9T4bXhvf53B/LH6ib8SJWCLJbXBzmOm5GMiNWKYJyON3o2Xfc+3lPLokhdafLeaB5uGcYy05aBmjWY4w703PS/vH3LLezVUASLPCodSVWzv1lZju3834qm7OG735aobpl82dKivac8u2KHdy7msr1eEIDR/J3WB9cAxnvWT7d+cD3hu2+vaKy9AXWzcF4+9fyxfs8RX58jGLuq8sb3Q+Mkf0PRICtR1Hz06KwWJwr+d+FZzBU8H0oPrKHde0aefSziFb4vBJRtE1PdMZax7FUTxA1VhB/W6DN9vtbnWElIW72OlKmHuv3v0jqlWpH7WV+O6CJgUGdFMTjceEDn0sFN9XDN/jZSHcm4x36xFEwYCuT7DRYHNvlMkLB0j/xvD7eHkFWw+0dcfq/d7m1Oy83+XHGlk1TFK0pyaszFR56L/79rvesD5oN/K3aKgt4cujq83k2fkbHsJjkJDWnmkShTs2PEgxzO3jNTQXOZnPowyXP89yCf8xGLdQ4Lctz1hewsMF5t9/44MFrTq9JC7ueh7N883mFk3GzdG08un6h73vv8NeeYLvXzPi53Su15z8SlosEf6+Tcm+YdzzZfPtqzej2KkY6U5kh9tK/1siwznFvAYPq2BL280CxBrmdideqeuVrZakf6ZTbrI/mMdPrcoTa0OFb7ft3hGpxywN/DShg6NF8vQhvnMh7eE5cfoz34EVWfJ4Zp7UbjCB1T6BMDN1PYqffFa2Esy2GOs3C5P4ked5/p63ymhFV2XMmyEO8iDmGwPgL7czP+zf533p0cxeK08ZBqE2vb2vsiDLHnCDACF/cv/yyfUfI0kb71OglXHAscHvntPk6gL3u3v7bOF8alKSgxPvyAW8c87NCnFeamDptc7McBc2JvAs0eX5sd8b5tX6+jvwMNTlZmIhkVjlftVB38u9mweRywVs31w36fI72fFJaFPMzWgHh84vVjsUfi9skskT6mZWxaL7jQmqykR21eZUoOwu9yNZk0NVr/jghMWMlzJUtXbr4ny3hWYXDQ9DPjzbMiOh2krD0+pGY8miKY5k4/oZLY5pJRtbLI2jq7It+a2mEmUZTf1y9zfaepS/Ha1aK5WlwvV/l2SW/PzkcynGeD3pAuSjvPQDEXEIeo5n2xXT9n7FiLZ3dFzjrFPpqq4z2bG46ZLWbFrlik7RoItQ1Y9lP7/MHy+3avme6Mn9VPTtUc0VavE5VY/x0H8N/+u18cRk2xDh9/2+sqkcsFXL5XbyAC/akeaRjE4DSOFTVNTXXdsGG36zomFeqqjg7sh8Q8Vsb5m1r9wCAqUv/UW3+ij8hx4bGcwQ//nf1b1swknbQyvMBbo+A0KZFBFuJn7bM8pmk8uFBrMxFjxyVgjwDc6/T8kLdMb33oDSlSdKoteSDt1xeshcLnmZe7CICwWxv/VAeYXMwf/VpRViMnoqSOmxtCF1ba7H69/9d9L98jq272nIBBoM505EC7mkZ08NU/1UiYmtktSRQ85NrBRszFM2vvYjwUmPQxtxsZ9Kb6mVSRD8vhTAXJAsMb+MkgFRYdLuva0o6NkNsjUTMEgsevgPhv78nFaqSxlvW24niFjtsAJ4V6lN/vmlC+7TdUoX5QNENL9VhPLgewS4CkGDYD/5e/VyCEHNk+ykvroebn8GmGihrHL401yrq1v+rcd1SKsgGMAPngnOnQV0dUgNBydQOAEe9f8E5o8UQeR8c1kW/PLHu851xmMP/hPYhgSn32zWJ1G5wNhMgROZtGMPqOnm57cSUEpoPbXDAV5w2nI0h2eZohdhWh76D28emrigYHVlfBYCxmwI55OTHTNtwMJyuTcVnGjuWtrojwE38qjJuMHSppB5r2P+PmmUa/GfLjwPVHWKX2SjxWbuyZRJRxk2h5eeCR7qmnlvu9pUeqWV4rarjP3Fii3VZAA54bV0P1QH31164+Hn0nE58R0Qcnk6EPXd1NbRnQFvd+kXohaJoO4+/+PQjeLPNuLg3VQJ37DmcIP1ZoVMWRb+hatD9lefcUoyfd4v1rLCsDjfVO+jA0VPdS31D3NNbiKNBTL3OPZ07QK02/neYeDRGB4PQe+uDbDXSfmWRAHSO1Dod67KiZOSQInvjt4JTWyGMvv+e9GssZ9smCJ4vltMeKTDIL9ZvilIRYlbq9TPN3J/dh5nrz+5HVYtWXLD4zBP3bVY+MLeZa079juYMs1KwApWlexIe6o759lvGuehodbs3QsG5mfIYt1TwWRNR+JKpkbMfxjkaSMRoJwizEmx9X6LaxepTn4s+4JRru5TesQNw41DuqoGPlD/vPMZm/sg/ndvjP5JkyjQOvHE7XNOMzNeT6wDKIOYy/39Hg64E+4PVupI1T49ImaR+aDP3FkIwVbbF4OhnvXR/EEcjpQO+QMBK1PdYlPwheVkbqG8wN0TO9mz9+ziVATOKz/suEjGFN4nE4JH9apwaRSfx/vxZI/SIn8/HjUq7JQaeynpqkALPar53BoQj7AC8j3qlQkMRI+z9FMhQWxkm/yqz2ujGes5Hjx+RgIH8P5KHHLJ6cwCpaF6bv+L30s+k3hLmV+9E4QWLe9X4/wfIb9hx+f4J9k9NMRNDpEdJiFQceeBYt9Hsb/Br6/ym32Znlpt0k0epeZb8qxZbW7WO8c1pmsw4WCzIF+884iJ6QvVzkiOTlmveYfgMZCCbeA06ODZHjXbSXlLXjyNpwYpcqKLCpK97Zb653jxPooW0yj+Tfu6ajzulAnjV+7xfvZX3fZVMe5G3aR0eyF2FQ0Y7wI58IG5Z1vwef70ukrF8r/X/dPA3Kgnro3WnONpNugGyGtTvak4RtsjhNcz+Dc6mMnj8vVNS3CYfjFTsRbIzueBPaIaeesLdw/eW9zxjP5cNCMZ0jsmQH+625g2vWYxmF+PzXKxyKlFOh53UkvY9INk/jIMTn1/wGaQhAhfXgKMr779UFd2jaAqw7Zxs/2jDvyJHNGsH5NX/dFOeWxdgrRCGn/blllKE6qsARv6/IaQsjko03atRN/P1gkPVW8fKTP33ENp89fmFfl4uLRk3k1HlSGY2N+cgL1qDKhVznVBBW2JP6fawve0FGl3tLVdfrduOFwPFpZegVchifz4+32fOKx0uKvZLPkNmf7MnDNf7cz8L2tP65CVt7dt8vW/B6fX8LBLqzLWJuDcPIxI0nb3a7HdVVw4T6oUjOMJzLjb4/fF94wPkQU9JF6LLtfanaELk4HXl5gXZGyMV33x4NeRlHpeT0h1VhpmVA0w6pNl/RsqlLoZg1JB1kEMfS3Nbo+jlSxYRA3kKhqZuXQcXBQFM3b1MPOEMsZQd1a8o7+ilHBLmMRlZKlhdTQb4+vBUCHVOtBuuX+dHgzauFwhNKm7JraITElE8ghONXBqPBMmLM6c4ZgR5FQtYg3MVQ1oJU48MZyAR8n8fV4ykm0JlbGWiYiL6Oamc8A9Hlo6B3bTUR7kzADa2Y7IcNVSCBUI83odUj9XcginCAQ92OGGSSSQ7oII7q3n93RCzzn4G4pHpHHI3pyQE8HzvOMIzyViaMUTdzETWTijx3ICeOnY/9IqAnJ1PgAmZxUMDTzkDghisQDp4ja6iCcXdPgciz8gkb/LqtZXwc0erLOG7L/V6easaR7nrR47yGOnnn705Y4CjlHRzqsZnWFMHCEeh1MNF2Nch0eesuinxvXVPZscvboVkunLwxCb/fzRaOD+7ZQKCPNG52xI4Q4mIhYzIjDVaWkApOF94YGohGabH8/oHeU+cI9Dv6SI0jc1ofBQxZ3N0L+4ZXb6XdQ/UNddVfuk7Eh/8vqCLxBEbf/TwEge6N8pBB7GKYqPfE+1gzSSd9CwSl8CHSViHQPYEdZRQYt4FAnwzbcy8IGUOW4MDGxnII4rQWUpbnYieeAkPTyXzj93dMonOZKWNARTJ/3eTnOeM8xL3Mg0BvJOdEX9X06Mg17CtaNw4gz5vRG9mDHuuqlqA1nBSzA6zsdxzPwlRdxwYs1stuPkjXvBNPkI/I9j4XQDjQut+M03cxp4eVIU4RsO4MyfMxm0AX3QACHXKBcWqG96JzgLMjeWWOO9mre+oaR6AT9Jvg1o7tRPSBQPc6i5qvCbqPP+O7iECXdMM8G9w8Gaijvvq4P6FGzIF3rgHeUQNOcCDQY7Jrvo6KtIlykCwkfuKL9IfPTBj512ixJ9BbJtDde6rOnQIq2lX3JGmTWdnz2zDnNqy3o7LreQAAIABJREFUpS2eEMEU3jn5gH7xBDrmFxxFBOOB9aPIuHdoIWo66GbfRvdfTNNGnDeYQOcx8Q4ra/uJ/H1G2hDe0AgHi0M7cg2pIL2exhtrwRSjyWurjNi8StcH9rKSMZGn5PcDbXhmyycYdMW50o2JY5pEc/o1102cSCpkAMMclNJu7kVkZT9Cp7p2uXZLu2KCLlQ8nfW5TZ6Yw3cvY2GN2A5bagfnObVsW+LfGoM3HDd6h2EF76yJQHd61DkaCQ44L0VOCFNUKjD27Yus3JjzFyXQo0V7rGlwzjoZkOjOKOzQqiPQ8zGvacRYzgh0L/9eDgKBjnq9kVQcSL08BQdM3oM65QznQs0Mz8HOl2nYydSPQUSgR86vKWd32TfvOyiJppLfP7c76liXeYcneet8j+v0N0+NeF75upe2MWnrjECPI3X3CPQUGh5NeERFjlquzyDQO/d7cdqRNUWIO/keE9hQNdMKxNknna7n715jOIerGgS6X6OCjpy284vm9n1kj1qQ5n4l8m/BbmMz5J+VNXICiL1Dq+a5nLIsMVArqQ18ooIaZ0iFLWs3dtP6e7w9yoiXQXJ85Xzy9UlObZcok9du7ZuGcaTOe31kPIxAM4xpzkeWp/x26xwWclpwehmNo4W8RaP18+VWLYeKTAg+4CwXJRWBDq5FIVdyDtHIigbv3B7qy+U7COjr1j6hlhXtCxTlNcSyolqZaRHXk/NsnJH4ePlonT9WWCmCHCSh4GmOvX7597/3M+58vvKgZh3WvvvWy1+v72+AQN9tW44674eRul3H5HmN6EdEMHQdk+f42XdTSW0U4kNCOGRfXIAiA9DF637FFYqpRTSX+BeIpTJsBsLfcCLiiOjM/moJ9MxqTygmWRKyJz0HUcTG3cOvbNo2m9AVY7ViUclGW07nNd+znLsS5UdPo8a+g+dZHi6chaLJ38BxBHrmwRBlWb9kfuaG5mMP5WOCmrJlyr1WU14I9Dy8Ub1kKzjWvxP/rkn37wj0/KbspxBaayWvFgoCfeh76hWGlbFpomjeQEJMq1QUgS4bzxBxMxmcffSyaNWQWr0RGUddINA9qQMC3R8wfTQy5huMNsyVgISYIlURfS7kDZu+3fu7TU096kfd/YajJVnXcDR6RKC7CPR+i8hIF4EOUtyZ9n2UJaLPGxcCzxHobqM6gmzxJCobZWMCXcYRRgGR8xB1xpGMUTSYEIRik6scNxATC3sR6N6WPw7ByStOOxkJmx8R8VBdI9C9hAVdXDXOwcER6NO6uOCi8AQIx20nRldA0/sIdI628qQGCHT53lYtNS5SeObVHtnnMd6eEvFmfR7DQNOSJ9N5p+TaxfGjickWR53H34d2B1bXARAMt8ci0DmSNIpAF+cJfAKR80D3TKADl3uOQIe8VgQCHW8amUC/SxDoH6mr/spryenwX9HnVI3iCczxVU4OOibmYjLfma9dlCvTiexE4oCZhCLYoNgxZZpXyHjgCWKQJz5y0dlyJuH0YxuTH+F7CCqDZTlEoFcuAh2OC0ISYubAuLkfgd72W0csVOL84k3Rk11dCHTML5DhT3EUltvLMYG+FoE+RYGHulGdN3g3UwT6CoEeby9WtxohBQnnYZjmUESIYC4zEkuiIKH9V31fZ5cgTLtZkODiVFFTQ3CIEPAg9hDj+NwdR92JTMu4NdRS4+QA5Pmkv+qPBD0oH0QvexxD5gQvboFAX/QJniMg0f30cQ/UDc5PYU1JIDGtFYyaI3KcG0Sq+GSLhO+Ab7W4Ufj34LcYC8Q0RxHo02wk2sZEifs91+fGFfIDHSMgI8uDOzdIMmP5dZRnocKDE4Eevch5/Ihjlzg1iHSsCVruXtfXtIQIShdZBA7sVvI3Mq7y0CasBROB7mQwXudmrYnI55hAl7wS+/vduFken5hA5x6n4IkCb2cEeoRyN3bBAd45UjhqLC1j02+PR6BvhjtqU45tKzWL8TBvnOFo6LMf8Ho27TnCQjudSrBdYUcPN/qT9RZlw77BY8iZcrzjzBEU8v/stC4M5D7lUP7DWSVxHmSdkivHykg38YKLI9D9nsophCgyHWM5GYNnEawhqlki02WUZkHiWb3NL9Syo58HxbWZt7BB1sRpaCF7kaMJS87057COPbedW6OPEehOL00dRR3RuTkh9pJhwu+94vfD5pZ55mahdpl7GAJ50SqBDv3j6o4RiY86sXNAyD4YHHqGul5EoMc4748bpv0U0BER6PGJ2NeAXmP9yRfx/MhsOYvl6Z986Qslq91I1ZBXP9Z72FtzP0/9juAMlf3Jth3hKBD2j0frn2yLR0u+QIGM/eaJrcAuqs+0keEVm3bDtvOsDwesZZW8qUJeveTOzaCNMruhqdgRhpk160LElQ2HytcMp4bQDeeqvJ4WDHDOa4ArJUGZGlRU1asLazBXV654QEtyK6qmHjbSPnONUGcISOyfDjSOz7OZ8xnR57oIdA0qRH/v77jojpXHNLZ83Ztvv/T1+v4GCPSv6I7utnfU9x09PDwKgc6EVsUTsQGB7siz+fkjZ+NSTnl6A+nti+fLtTAm0Pmti7TtIQrBnZEVDN3iKHjRTrHvtjJqObvpEe+T0+gGxKWiLdkrhDceZjc8GIRy2o0yGkWIxS27KSC5swtLVEzmusltyPXaFRxya3aldcXzMeF74XNHRibj2l3QqVoQPauqXtEUhX+DI1HVsGe3JsoOfPSZphmpzYyGZ0NJdEfwhGbk4Bw7BcWR9vNt4twYMl2h6ewNGCOQ0mJ8AtEXxs0/6aMeRHwDIcGRoZ4k4whngaBrEb0no4/IY47uYQI9RCn64EvYwToOKXTp3CfCF9yH1FFHaduFiJb3CInqyJHYehZ5aq/J+OSF7vqN+qJ4tdk0TV3/wf1pcK2Ba4tfsBYmzkANV4xF8hP92q9xPH/c7+Ux38/wPv6NyyCPtMa+1JTCPQ52jsYHESbA1GmYqUmx3dRfHxDBw1B77Ln/fhxEdOQTgoNmXYXN3D87RW+D9GoRSe6LBiBmhxEviAv4wh3FQeLj9u6YlhPZ2zJJJ37wIpNiER8lnIeN4z54DeSET9ksu0QvhyGLAHza/NkaDgveB0NIKhEfLzfoS8uy7wi4SX7DVQd4znMWM4eN6O7r2HYusiFv4u1tQrQCBxNSV2N+t45pRKYC72yB9Jre2UKqc/O3D7LCMuM6h7Y6CMWg6wwwPqpY5EM6imh0/DhxnRqLsQn0bJhIbMJzem6KuvOc09K/aZl4IzHB/DyRapHVI56zbhZwQ/zIRXMsNWVX7Mt+fJcagWOqWVcCy0CTeG46lllORR4Rvt6sBRnyjkP47vUXZzyYWLXIwSFi5UNm4pGqVq7ImH0ikkgGVf4KB8g604iNoe6jiPq0QIa34hVeBUkWJAdq9D6ZsfPBwr/YcccXd1Wij74+wOcJdMxLrw95jrvq+CoKJztNB+cQJwe+boyD49EwLzqXFiHWgQlRO+9XPFAhW8KsspWl4+gLo+e8buJnnFCwzMby7OGO1lY/M/i/SJO9GJMwr/dbM10bIg/vF5hFoE/08bzr/r7veCKvuTHMJ2H0znTqezhPCPly/MOjo7gLDI4bPhsME37xhiqWX/cdQQAeorDXDmT7zBfSORwebPWKnjrWU9gNFT7Bck4/Vqn/O5Pz2T4IrDdzI8F4d8n7TvyIMyF/YgGPriMQMt8rkLhNYdL4q414fSsYgT5iTZ6BuO9Gs6YC4sfC91C6w97C76ujcYqlfhaVOWvHYcWzT+pPCiRXIsIATK+SBsh+3DcmtENWi6hd8dKxWBdidSC6ztVdE/VtXEe8PwlN9yXAQ3o5nGeuCWXjlmbSkBFG2TNIEDl1PTgyKlFC/KPjJ0RXfkP62jspHq06mpR5feV5qjDXfgoJQJkAzIUac61HWva88WT8/C0JGe/gWvOqzqjtvCJa/5P8malsl2bdVFathZv347nvcIBocNGUzW1G6XITkZ+7ASnYIMbvRkDkI1KxtkSHu4J45lSNjNa5/dSncM9pQSjz7/zs4fIa7kT35tsvfb2+vwEC/df/n9+nDx8+ENK1f/XVVxLdC3Od8x4SQl2i0OYTIufQnL2kqKUs3H2mfvTNPrBUnXEKd14/FtpMjMh5u7KlXeWSIB67A/2cdy3sWEer0ikT3Z1u2lToI0dP5a20mnazIVoRUa6pmyVKxywLiZYnhsq7g/Rt0TRdUzZ7J+EkVFX3UameFxCjVx7g+RkQ/Dvy5NWXnt87fmyTM1A1pSo81umK+kru/ZvEiw3+4dTFBl2nE+UudhcFuzbrIhsdpwd3EAYC3ZHprmlTWuGJ1HFGyYmwCREyOJR6QrXDHejOggSy0pOhCHblyF+OLpEh5DuUNyH9uedguG+O7QBxBPJ9GvXJyhydKrhvkQkraQgIf58bDF2EEbfL7Qsio6sQmvtmSsmwEcYxZbz0xjZg084iO6L6EnXEjhlx5u64W1Eg80TOyz3y0ib57gyDEfmNO8D9nfKO0uXy7PfrZAQkXniXhNMIeeSo1Wi8ed32jgwc8Rn2Tb6XfO+4+7XIm8hf1+LubZSaz+ckgb437ffHhLFyVbEDijOmb6kjpBlGvRtPBA81jd0dP8AkGRw50Be+h1ruio6dVGpkU+glnW5M7oFADiSdI2oYn5Aiedv7e9dDinSI9IzAdhNI1nwn70yW7uuKWWTaxKwsDctSh2Ai4INY3HTeiBwR6LhKwb0oJtA3nXdYESIdRbxDDWoBlJydgr9DZ7noar6/XN7Z4CZrr6ei/cD8ptewH485KjF2eQebgMNMWqJJMRHLyXkZXe8aO314XbPAOZbr/RHYHxRRafu/H3A1gmsP0rYHhwzps7zHYxgT6IH8Afbe8MffXYMka4DT+1N6axhCPZkeeWDi2oPGpXufsXHMMjulgXu43Rh64nLqfEoQg04dZg5Ch9dRcamQRaLG/fDTHcU+wldOSIGsDSnHQwBroDIkg4k0VAh0+Yc4t0hb4PQxEegRnnAo8WuNqC6MF+5AF+ce6IbdNDeRhj+RSWTm3bLS99malN6/hEwascStpQVdviepKCYZC8Mzv/Byfg2M04ErB485gX584zsn6VZmkV+v1vYtYyQf+1W43zhdxwLgfsVdObxPjB27VquO5F/2k3l7xAHy4zJ8CIHu51h0l2k0tMNMj7mWO6cKGUSsoU5neO+PQ43OamYCH+xRp2skjqOiI9DBXB6OpplJvruaL6MVcmVPgz2216kegIXzRMS0TeeDeG7GDphRlid2QMk7duQ0d1am8h6LLLLRTjLXgsvPLVYf19iuEkfC+Wzw11H4ZkRy7dfcjF7IeSSsAWGqeKCWgPl/R8LJv4rGyn3Hb0IsWtA10tJpkzu9cqmyvEaYt0TOT+y4G2WbSk3pWLvxVsYdvfYI/AWy8pxHPAtElc1Be5GAJnJRo994nVRMCHbSTMJxRFHN5CONJ59LFObakNUyY3yKFimkUBb7yrwuYELk2MVdhlAF3nnvf5lSeT08tS1Zi64s517PZj+ikJX4+rqMrsA0kasnspvr3ivbMEXbM9r7UkU0y2/pNn0abcm/UtadVIrBrkk+4G1jpRrz7/97/+7BqrWcRal2XqPe6/X9DRDof/9//If07W9/i56enumHP/whE+g45dw6gS6e+dql6Bri+XLvZNXpz0XRIW7aaPgFWXHA860/buqJ+ynpc3OXfER8I/I795O7UZFdVojcy6lfl15FSaDXdXYkN8isYYCxNneXrY2IzkHjxDKKCHQRxfx5rDu4FcZE0U+xHmSm1nEb5tz5ox0lTfYBGR9vlD/+pqWuOfaE8EV54/+829Hzk7/f9kjNyJqweUdVLVae4DUNMlee5RSpPqJi6KnrhRxZXVniIJforrOGUwKLvuMISUduTiat6H5mWCk8GRcbz8Av+DbumpBOl+9Xd0YWH42OFyE9I7ezHqlrkeJ4QfhytKa795xTuLt7ymODXXTvqhC4vsXBQD1PaxkoZ76jl4tjAP0d6DVV/l7EqL4aaSqnOR70GbLezNM6+gXKrwXBjIZx2kwEetTWhUF+kqRoOZkI9EWQUtwbpCVnaJg0d4QapwWX70ynuQc29ZY2lb9XFX9xDgRR/Rwt4g1X/h7XyanBy4r0l8krhz3S7XbTfddhfeE7Pp3x38sb5GDXPE1tDMYbEIQRqzJbifcNrbHEQ558W3qmblHTSJvqa2qYqKtogzuPsUccNjR23xaKFzLeujt/m4/Ub+QO9HiO1d0XhB/Gs91Q5dId9g2cAARc3CnuzYTsNODI8C1SuPs5NqWEHad0nPN0vyHCmK9WSBopXcp+GqnrBhpZttDaOMm+DKiQi6K74cSx6XxbQ4rhvsH92D6Fu7Qbn03fOnJR5iPww59c4D7LyM5N/KGqqXdyhTlTj4JnfAe6PC2VD0yi+lUCqaGdXDkl5g3RXNw523itGdaWKEJTCjnlGGQv1s5rc4mvcViqcY6qj3OxpmTPt0jQn4zbXkdXRM099pMiTYyhI2hwH73Mn9BWlsMoHNrLMqeIcwwonF+8Th2rB3e3M848d9MlCyOnMsZLffp+RMHv6Hn42jkkSHyffJAyxJFaSOXO9aC1cEHxWma5qnjmT36P/XLbylUdB1agCSxcqoAfnkvVE1Xk1kW+asDJJ9+37RwBXH9kjfLHBEn0LhiGLAuc8cHpGugxzC18mEx3gg0dNK1LXTNhKxGnQqBjXUJfhECX91Tjlprhg+tHjMm6To8lJDBw8XkhuEOM9LS/n1glbVfeH14YMrQ4Bxc3OUI6ce6TdxoLcUi8xiec/djxYUrNfDxNcxxPn3IEmvGWMTEW9aHbPdAwHLs3O+CJ+RT6uUbkSYltg7Uhb/+GtR7XwgVHvRjo/e9j/UxDg/FEx3A3t2PsWJZl/xG3rt2ErFphvwe95NKS8xoq8zS+wmS9Fcuo5lTJ/XPrMD5RN/7ocOeiv2r2zDVtqG2+jO77PoKh5k7M6B553gXM0kr4O9CD3kN61pAulC9lcWM1T+HuLQHQzSHrTTY8WQU3VUPN5LwZ9piaTIUi9/uy31UbGqDjJwcvkfewO8W/ozNSdBXU8bMN9sa+vWEvObsaKLgAR0TxQndN7Cd+7+4px7fZhtg7nMnlEPIJjincey4fx4jzpS2ubHCExfLQuSxZXD6hAmYEetRccf6KZ+78u+B6TF8FsdAFJqzFv6fFTK5BzBJBxm0H/ZaZwh1BDG2TciZLv+9pwBVmqcas2Yj8Jmq599ivH3ui3Lvb8TTf4ZyNSy5+p5TTWSZV48nb4XwrzLt397TZ+HPhMb3szCqndPnKz+gQ1zb2uKz6GkVVaYRQ03KdDRuZXvBT4iN2/Xw51GQALdHeW6xTs8e6xfbntgl7slx+RD9/8ucm748UWW5LR6D/0//lvz4I4fVI5NyRLVfuen1/AwT6f/UP/if6ye9+l54eH+n7P/gBp2znxaCXiYh07iA4ob7n5NUa4ekXqbCRLzf0ZRascu0tWzNPBLfQLpXouQuIYvkWQ2dEMB3rddzuY2VZMecUinZZo8YVio9BeXKFjY1EueZ9VO1mA0Z+rr58dwVpq+YAxAdUxXjmoeFK+fu0sh8KEWjHH9ER6Lnj6N/LmOcOKlLQajbY6vtpjqMxtRvjqdiQ527I/HlGU14iv/PajkwVuY42TA2M28lQ5KM5hWpxd2VifXOGGlxRMKUTn0WihEOXozq4sYKfGFhxn65PMO3JHfmDJydAQgiZwLplimoG0ebIZ9Thvu9APLnGtAMoTEaWmnFgGWLnGr7v00Wgt0hD7Oa1579AmnsCfcB3R/KCoHT3OYsROhjV/EDMZ1gg/SYyhg1t04smwqIfgbkfTHdBMTcLaY+9kSf8nq/LmCgjn7TR3a/OkzEY+nCX893gjOmxjo5T2Mbj5uWbh8jRcrP7YmOZc4QrOz7AyOuwnXQwWoKH3Z4HuDps5XceCzg1iJTgfmwYVaUHMvahDolEDsQLj6g0CJ4U0zUFIVamGjc03Ws+4HsjkczNzhmll9rLG3lj42Y01xbRehMaDi8RcsiKmDrb6oHYEQJrO9/rDcJxQ0P/be4hR1L7O4+bBxrbv3bd6anhnLO4guA9Nf07/g5qEbXxd47WF+QmxwPnUMKyiIhYl5+dD1ph6ZhFoONZfIQgDaTafnQue55MXa6rNjJQeMIx3J3Lcu/Im3bc0cbJIQhF/07c1eudAOL5g9Tz4SqFmEB3LqB897SsIyKnLqqYCXRPyHfUOKcKQc3JSqQ3A/Hv5WpBBLDA+f1EbEDHOPq555P0y9wLNKuDiqsMRKu3oPL4sEyi3vD3OIODzP8wr2Lrq5dy6Db/PU4TKXPDG4O91EhbnBIk3C2ND5wKetwlwH9Ff0Iy2Ok9UX2Ym4InBgDEt4z/yOPt3R1QRvCrmie3xYZO885cwYmI5WQi+iLSz7VV1Fp0Z6tbC1gD4K5q1/Lpao1ovYg1Vj3cE364n7gj3jvpcJuc3Pj9Bs91YOIdo7zRHnh7vdxT7e+CZ0cVmR+Ydv5qhB5ZyJxYeWcQmZvhmpFJzXN2CEmPj/91iCbmrm+oHtcI9P01Iu7zTNfO7hH3soqExTGBHoifwPAsjUDHSAZfHhIAJ5X53IhJXPlTeOdEQPoxnTrjQJw59gSnMSnmF6uwvkzrxRyUiJSM19zQz43L9yGyEmHi6gl9ctMpXpNBXPMHewXnsMKyIe2t6BsikmwjRz+4rkmRcmioH2msXd3cDie3TIL7fZN/K9JF7vYM6uJAJQ4tfIc6k+lzh5H9dic2pFFU9f6GdVG+3lHdwDFH88ncBI81DW4NzapddajBTPVrRHAaE93tCc2QBQoGUuzJJ/mYEegxmY7vqA+OnrkO4Vm9C4X6nsYZcS1/ykR1qifAFS+uyLKzJMYkM0mwFbi5x/vzgGFwsgrzMXaCkysn4rkf6wbfhrBXmZ/bIl02I9DdKoLsA1PmmshCMJOJ+e9Dr+NINt+mALdcr+CcKvYyg4Rapv09NzXak0xVye/iv6Co30vlSkHu0Zp3WD4TWUblKod9PiLk3/uKc7KKdENw057+XFnP9vYN8bzbVwqiJ9dsugugtO3OwPm8IpntZsWfa93zO+B8DTIMff54Tu3IVNCZxc7DMfPp3MmWWd282FKeD1eisTXFZ5pjTdM55Uj0ua4tx1oQ6Vp37sp+QhXYk12ruiCLrGK+qV+gfKDU+CibUbQ4HBrB3WV9/H48W8Xp5qbGxhxfq5bVdmWh3/iV/+LgE5q2Kl9988Wv1/c3QKD//X/wy/S3//bfpsfHR/rDP/xjvgMdkxA/UDjiRZLYoMwOlLGMeGOGN9iVkZ9b2k+U6aG+1njR3yfQE5tmjhLP1p6qBpWclJq6eWOjINBVdVcV7RQEugpAPgDlR/7q6pbSuRsKbYr93Hp9mzXlq6pRkb+a8dRggrKauiUIKl9raerWjr32cJCblszjpxvPfEywNuEn71PRbgCBjvIgEX1KQBDSIEQkgsQT6Ph340jr2OM3TtQYpx6UaFhvWBKyRT4RvcdEtczjofbkb2RIGxFV6wxzUYRVX4OokPrasXMRIDD8SEQjky0gw1zUoJATeE8csR2izhHJ6wn0vnmm3rcFxuSJPINxWd4ZzHlwtAgRuSNHNC4+kXG1H2vaTTnk2QzmIEH74ggm+T3GcpLzKH1yxeS020c4ow6Iy7shGKW9LS6OPl1+n/RLFFmUPgJEqRR5ojpjMZM/Pso0kAbj0NLoCHQ2Ok3OBCEdNLHDhBDo7QhSy5N0PpIJ1jYny9F7AHfliWhWMq4XIAEmYg7f5VlEdgZSJIp2dQZVdhhJ6p04Sjt+USBOq/qJKialQR0hyhVRJ4jkxfth+N1QP3yLyQxQV1NEUg0CXSLw4PiwcdGPbX9HjUs/+zwj0ENqcI7MRhNAoPvu4wqCzkER/Z7jPZ2wSjp3R6APNWeC4A9IQR8Jyph4jETe+X91G+2DvOEfDfFzE6SokDDt+ESbUeQQBDrfX87tmGcr8LKHlO/iIwQi3WV3qipCWlixKcMJL1C7fsCRNDYm0GtHoENfiQMQpnswcsfOLSIbMo7h9z4iFm/l2l0TA8kskWGRMX+S64junu1JZDbBDWbTb6lmTeWilN2VED56medR7RyKImNTTCYgy0RMoHuubzJOMZD+WpvYIQBRvTJWA5w6BnHSAAkOGeXvcSQ86nDzA/LJI8F9DZGtQtbhd5jDbr2oeqp9RCzLldfpYc4I9t7R5t0kN7HeDFH5zpjLWCGZPPDxvxNsY4erWPM2HeaSEOjivOFIcybQBWesHRLdiBe4KFwee2DiJpmbD5zxYIpiD3enYy1iBw8mNeAo49YIJiPl+0aWIv7wdMCPm4/iUOEcY/jXG6qG91FX3IOzuRnP01mvF+vCkpCB8xMIV492pA8nB4wVwuFolLo4DGVTcnv1+TZF63/ctcgRaz4HvbNDtF7Ez8W4RU4q8by6qyVXBc+DhPOGzA//idMKtzRA14s0RSRiG5xu6h8TVSDRcz5wrM4nO0CeD5whgqVsHoHuHQ+nxiNj1/NeWJ8QQyECPSbQfTaFecujuTwbn/j3h/tQ1R3V7gqTHFRQJne/Pw41Dbg2RXFuz66bibGI/PUONaw7IwLdO+ggo1pEoAe5hax4jPBd5ulYPUX7qVxk8sqNfZcR0rlm6zh8BqmGeydD87bA0XKi46ZsE5KpRD5xFoqg0+JMK4hs985fszHdc9hwRPPM8Tne78V9cN/5nmX57ncD/J33g/Hv9zGOI8rDuPqa5Eqb0WUVkfUl1sWJ7/y6gH9qJLwvNbva5asJFXmF9yKLUK7VS0uMDcjAlRlsgGhB/OR+OGNTsu757kLqi69diNe8lROQhkCHZCvandu/08qt6OuVylS2Cd7J5UoKcXaVkJEjpzf5Y59T20uVYQwVtixdu9K2erGeAAAgAElEQVTyuVaHZjw1diytjUyrJ7SYlMrcomuHvrRufPT15z5xK+3Ibe+p5Zi3y9XNCBpy1zPnvU8zN/PvP5c9SQg0yGuLrtRv/cp/dvCB3D2y7q2vo/T1+v4GCPT/8n/4Jfre975HDw+P9Pu///vUNC1vAnAnOgs2k+epTUQiZSM/ERMIipTFWllTRFBqq36t5dcmQmrxQFmNMaMkJpq72PlooN28KcprFhQ2rda5hJ4WwbIOKExe5TZJKSvq8WE9k9uYFYeeA4/nLhCntTuz4Uz8HDbUhC6kjCW5+OSVy8VEalNYM/JeH5XK35ThgIqfvE9FVfsZEaJL2bDvSKdZRHAg0Nl73NWdQ6CDLAoEekSaTJGbPvUvbEs9IR2pfCLj1YxADwZqkBYcybBHoEskZEygg5ruEAky3VvpIsMGpOF1fcd3Z3AGeQ4SXZoSG6XjqLI4IqRl465QW7GjgB+FYFwdq5ZGn9qcLXA+UhaRiP57MCTO0k150o9TADsCkI1y0h9E4N47Aj22xXG7fNaV2fegVOLxXDdZ+H1OMHoK6eafCPg09T01tUvTPCPQhQCbsg9UQqA3I8hnxyp5Epwjq/3aEdL692NHg0+rjI579cJRd47QdRF4qBFjHyIdY5LG5WnmLAsJvcOkrieLheCVTzBIMYHOqYhBrT4x9cakc3/Hz4JQ6kcQ6PwX2rmUnmP9QOQJ9KGjjZt7IM9BorPotVsaXfrK+G7lXeSP4O/yhijVnc/xEK46QDSsj4jF/ZD+PnS+4zpJoEcZXZyMYWvQI8/pBJHDgcc1JtCFrASBviUhdTqkqXbODnF62tik1wxOgjmiXtZcTlAKAt1FnYNAF/gj7EeOpZYRGTtO4y4l4FDjdWCCQOd+yPyRLnkyXeQapHscmS01iBzOCPQoGoklelrm9qNc4RiwHSQrAarju26dARdXTUjDIeMxgR6M/yECPaL1o8zvbSs6SLwqYgLd4wBZlMjSdQI9MihHThXI6jHNjykCnQV0ItAFb4lw7TmFO48+0eQUhX9HjhceTxDczvEizEBolZC+fdJlSFW/9Smo51H+80hmefucQO9C9gNO5+6vG/Ap5CFoLgKd3WA8mR50NJ5pHIEu+lL6A/Ic6xFjGxHoccRaC98I10FWF476Z4cWd3WAdzSRTBqeQF8Y/uMsJclI1ZAaOjiJ+HmD/0IX+gj0NdJgSSy44Vwl0L2cKgn0PQLDvSde//2vePKFc/acQI+dyVJnjXiNCpleZo4p/TPvf2RW+vUptGdOvQUyjCPup+htzAfnjMKOKdKWdvORmjZkhom7tPyO/TUTDJnb4AGOWBOBHjn7seNflPqYfQdHqrHeLnJJX4NAH+mZ+vGrQ1Ds/S13P15RS031WTaBriECOCJ28Cn2QwYlIYL3CfR4/yYy6+ST19b4O/4GvfcU7adU8Bwt3NYhg9R64fIEOu/N+eq1aB/IDcK/wxnEr3nYL38KBHrE2a/aHfwawpmVMo/VjKzCvlOSQMcIP499do4FrQ1utxrhHO/7o++zbCOpMmGmaCLQRU/cCvl7OwQ60rfzFajZn3zbh0LEs99+csF4Mp9cydqDWkw0VywoxsbZFHLXZY1TQeb2ZwJozYk2jSDmpvYNFx/Em6tQs0a8RONz5ap0W3TtyJ+bfBrDXj/zwzae3AwomXXGxX79l/6jg0/pcDihATf8yPX6/gYI9P/8v/9l+rmf+zn6+PEj/at/9a9p07bUMYHeOVJLjDpYM2dAH4xAdweGySByeekZFangLv/226xRtpKJk0cijQpv3qOU78d6NDeiHiut+7s0I39zAw+r3C0CY5LPzqrK+hTuudEAOkeB8hHo2aOkTAkk3ph5tcvYa07LQublflSYK9MNaermFs9S3R3ugcbwlYvFSeWgJ3zqzJMqOPJQ/lC6ijIFi69XuHPxkdicgUyQlLWItJPvUdQdRyFGxnInY0I2iW4aOduENBgxq2LwQY0wKEvqPqGAJBW4RCi61L9Ic4pfc5Sl78qGyKfhpe1krB5qpOd2BDqJ8Rufhh6FHME93XxXtET34c5fQSWQySAR/T22DRPo8s5d80zPrRDoFSI1fYQZk3uOfJ/SRCMC3RNJNQ0jIjul9SHyZkfk0qyOEaPJESrTXeLh7tw4q0aYDiCTBTe5Q9c5J7jv0nekzv4onYjuPAZOPrdAPD747kmgeRaBlDz6tP74m0ScygcGeZEJIRe90f6eqIoIdIdJ5aO0UZoN/0KgS14A6ESJ2uZx4s67+qLIQRiqq8lYHVQGsPfRtMP4fmrL6CLdfaYDaXfsfBX6xmuhJ7qc1y/DGd8T7rFHLQ3G1qcRd84bGBMm8DFeLXX0pUvhDlLYR9Q/E9USlYgo2A1H4CNSFTLpybiQDrrDtUHT3eC4T905EDkBiY2eEqUknZD1N9TniT4mrd1U5ohU77zCEWNRRG50fYJMTtTqD31I0y+kLKcA7iXtdF098zzEB9HyPuFCfD+0xO9KG9sBKccdle1IffwVfZbjKHALWQnmqee9wR2kucgkSM74bnREDssnEHAgSKUFmBvubvQKmkn0keg0n44Z2Lu0xpGMS5lYOTsNAxI+SvvtI9DvkNaf2wDd5Gg6RB5POgBZOFwK9xF3zvu+YeRdRgqQ2W7jEEej4+oC1g+cyQOkmpD4k1MSOzs4x4zhjsbuc5EPvsJDfg9S30ec4joN6E+WSWQr8HLmnCpknjgZlBGaCJCKI5xRII5Aj0lZNxx4YnhP4xTB66VAxtx/QEpzW6MbIkS23YcdEvaN1ZtuQ5teCM0dXyXgx+fB6Y+R7vsHcbzgyiXLAtwynivoj8jR2cnV3Sj6FXOqdw5cuKKod06ichewT50NHS3j3fTjbNy8rxCcWrxjF+aKl9Own0CbY8cq3+vI0SXA6WTcV+Q9bbwB3VHG08ZzTgsfTeHOYxqTDP7F/nei93xS/5DRIH5P2pg/ywLCut3LviO8cWsHr7mSCcE7qskcDOtFWH8CKLy2uOhXyKm/O5j/67Ms8Ei5dTvOIDHtG2RZn/YQznmEMziM4jiEyG3vpCKOd865qPkxjYp05Zrt3sBXE/i1OFyNwI5nztgmukM06TBibvp/u12Bk33pRJzCHRlDUs6Y8RguviejbGcC6nRDLEuJv5/1K130H65Syz1fYU/Sdz5iHNkH431Q9H3KJhTsDeJQ4XQZZyvwTlkhGl2cW8oQb3AyC+tS0LUTke/W2hT0sWb27ZvVEK0Rfo6gHu7J5LjqpgnWV7e2hShgryOC05h32sL6PHin01njlnLoRSu+NizWPQlcQXI6otPvBkTNQdf4fV3Yn4itBGu3d6LxjrNLhzy3/jX+6gY8GRzIwvoWnE6no5Vb3LweEJ3nd+jSHz6h1bInufQn3kvm1K2JLEXr+xZnsJyaeYOiIv9Fsy0rX6xZM0ew+G+JtS1yNoLDaXYKd3YSKTOPM5GLiqXX3LV6NLYpkd7cwXTjmd0BjEduMEB2pS9SkCNc880wyjblVhz0bXZbNGOpbDWrsfyGqOY915zNpeh0irab2vK5ew9tvdryLFW5Rmlt5drySnu6pnrNeuWWYsVcln12iY8Q6Apdq2zEb/+j//DgE7cip8puXaT49fr+Bgj0//S/+2X6+Z//eXp4eKDf+73fo+12y54jz88w5IbDl0/nHkZsLQLdlRDGqMyEgwHdpcC8iAS9kUo4YitTv2kJOti9S+k3lSeuu38p16NMVbdSDsRIHUXFZDyfr6yccbHAmqJdZNGt/Hbr03tp6mbiKVPGte3OlSk/zJp2CzuT7yRyK9khOE51IlEzBFxZRIMh34GemcIdIrLDPdF8BEYUsBCAQppLRLBE3YkRiA1MU0BuGCtJfirGQP7uCI8tG73lA2LBx/kOnmTHgYeJZSFgGhJygjeK7jlEd40u3fAw3tNIYqweOJLbE+iPgTCrPoqBfCLQhThHtEYw7InCaMaK76aV7yOnLcTnafNMT55A7z8jcu/nVPLOKA2SUIz8GHsfudjQMIBE9ISPJz6eaWxcVCYieXeOcAbZ5Q59INR8pLCkInOt5fsCpY2IzpVx8NHDLr22Ix1BIG5GIWVl7fftCOmoZazc72vca+2NuIeNLExCcNpNkYnKRWJ6GeF3wtDpIvAwVp50FDyESKrp0UUHo/Q3fGd4+IA0R1sDWQnjqXxAgoiBuq56at3dkrGa6+gdDY4M7OgDjVwP3vnsSH423zkSeBk9JmMC5w0ve/GBBYazibgdwv3HQ4soW0dI+NSurH+FQEfGgV0FslLGoHd3BAuhI/Nqw44PEqG4HXomlPHpCZE68n0HYo7HFFeibFxGgUCMod2g7uQ3ISV9cGCT6NjezZlmGAkkOo9b/fV0jy7fbe8NEUgj7YgiyLg48LmsEXgRHAnYuQUM5h3VPSLt8c9nIkeiStp4kV8QhNP90HxdhIwerh6Q+HyBkqueCHR3iYTTrzhAtu5qAGlrINA9MYYIeB8p3BLIfBeZ7hxaBRM4DomzT8ffMabQQXDq8AS6S3mONPxOruSOZ5/yXEzuDsVJjMOd4SBYhFhGu5lAnyLQ5S345855MuDO1H5KcztM99XCOcjPk3ZGoHtCEeAKCYM08H37jaSPxQ8iwCHITKi5VNPdO6KdjBXrV5J07nGGgq55CgR6307ZCthY6oLDJa27kzdHoNf1QO2UtjaOQI/kKspaMfQfJgJy7sQjzg6yw4OjD3TDSN3kwBecBIFhikC/61va9u4ahxry5zaK9UenS0b60P+Y5Y/FdhACHSveQ/UFO4PFH8jVu/HHTpYr6tw6C+eO3hE8HW2n75OTE9YXOIl4x4dB5in3zU1hXqOmVM+IFPZvjqOnPfEp2iF5kJmuJuDZNDlz+Wh07A393fWzzvFApsiEuNSCjNrjKbAuiZOIyLZzBonr5jnocQ1rDtLoex1ArK/9uuC/j7QZJcMHnym8fuXfSLpucYZZ3sOMv2D++OwUz7Pv/j1NvXVXsaC/DmdunktB7foqCEBvSIYCTlnPTnNwBgGB7sl0/F7Wsb76Gxpq59g2Bz35L9W+tg5OeKKr3R4BZM8kZe4qm3GgfviGRucoKfsX9Cj2TIGecPqt7qmfCOK4qfFeId6ve3vH2l4iCAycDmuXoSYDElUR9G/gfVDeIUiTUY33Jzs4/SBogldjWa14zXR6hOVH5G1+tVfYJ2Os/J4ZMiTriNyBXopAp/6JyF0VE1zsmC51pKNzsFmg7fcUrCOjvsloCsbIoFN7UnyyO8nazXqddXSg3NfJRb9LDw522Ov3zoFu3rS0nK2fl/YJzQpEl4sCEzdT74i746w2okXDlTCSQEjmjOwfpIR3wpMcavJ77Ffr2u37o/04648pkiw4usRZn2MbVR3tlbwDBNbEpxpOXpc3frBEKFJQq2wlkIFtrUrhrorSq9eur4vWNkXUeXDwwN40OgMc0UgqTFTa7dTC+XYVDfEPKBV5Gjk7Xn79WOu9U1JevzW2krwaTyvFdywryEhdu312pry2qWx2PE3ydYqmbk1Z1rIK/NhZ0zkf56FyI2SxJjAqu2OnF9Rgfvpbjj+p5V6O1xhKaK8F0WGiIJiUnAHvdgr6ZP1fv2IE+poc6fSzRhqPlX0DBPp/8t/8Ev3CL/wCE+i/+7u/S3d3d9R3PT3vuul+hDDJIm/m1Qh0D5push2DOv47m+Bh8LwxBa3pQ4myFe52WmYKOPAijfIUQ15+qzXR7fm1SsnSEz4fF4k+zf3k1ys11i49bG79pcppnRDyDxGntDjfk+MUOckdI23dQtDkH/Q0hq9TUMztp1CammsK8iNeyrYb5BYiEJcEOswzntgOBDob9lyYhBhuZKxWCXQXhS60JUg/iSlBxJ4c0pDXVgieVQId0ZLOQB0T6DCJ+2TG7RhIWUQ1+2jIodlNCVlLEeg88s0dk4sjnBFGpA4VAsETEhxV5Aj0iPNjgusYgS7nWU9a+ajzkOqa04VzRDR+t6ONc0Jg86MjgJiqnL7HxPoGFl4ew/kdjgmp4wgYyUrg4l9coUB8iBHR37MMAt3fDRuIHMkQIJkOQKB70jMc2mvqp5TOgRARosMZNKuOamfYnxPo7yfyfUagV2i3J0U8MRMT6CEaPYtAj6LRkwQ6W4sdgU4t7epAoHfTWgjnSyHNQeBtR/m+GXAfurQxTnne1SBxBcddDUeFKMrUzcStu+/78gQ6pn2U5pwjk4WUrTh6GP29p7r/0m0+ngmp7fGZEego5podG4UnAp09rAOBvuMMCZKbAA447KwSE+isP1IE+iNnY2BsCWS6G3N3n7u4gNxN2TK6yutARLFDfywJ9JZ657ijJdAhs0y0gEDvkJrbzSB/LzxS3E/fET3uT8iBLEU0vScXmyHc1QxiXaLTcLAGOQ+HjYH6BgS6ENYD30eOWYJsAW4+9u+Inh2BDhycfkWENkdEY9yaZ+o5cwNR24FA99cDxAS6GKGEyhaZAJHUTNkM4gj0xV233nEoh0B364VonuAI5cmDVQJ9aAkkOj473FPuZK8CmVmJs9j7iUCHbMmd5SBsQKCHOSZiDQL33hHoiD7fuVSkIHdEPuGoteW1jtV2lKliTqBH5JDjHHHFhr9HnQ0lUxoM9DhEZc6j0RPWlCSBHt8NXtPgri2Za3klgZ5I5y6OXXfOixgOYcE5KkQHocOTi9JkrGXyyu0txFHKEd7OUY3XC0egM43Ha4QnzfMJdHFu8Vev4bsn1iEnvl0hYnv0zlF8nvaIgSBz2RwyCPRRGYGev++Ue5ZDKpEUgQ6YwrUpnB3CRdhPay9PebdG89i4qx6qbnKimctKTFxG32f2jsMkuhCI+84OiZ0H/0qDCfaVlXPMXKsv/r3KWAsCvfvgoseHaR8SO/jx+2eOgaJTJTuCc1iMnB0G/u7jreF8lkf85/QtLoP9oV9HPE0t7XIZHJzj2n698e4w7lugb9uhI1z1IfVxyjRZR6KrUsRZSByh0uff0G8f1811VIhAT9kQ1gn0/bMnW8T2uwZnJkegi6ONc+RjrDyBDj3hfs9rnFQjmUakpeK4M49GhyOQJ9AFEz/2kP1l+n441YesdJcm0DWEblkCXReBrmk3r7lJm2c87rp7z88h0MvaeDSzf00Xp+vQtFtLoGtajRmmIdBVelzXEHXpge9ZztPjWjuZ8Nt5devXTl3wjWZd1pTVthuOw9M+KGO0bkVWtPoto2snF9GOz8kvyniw5PhoMdfNz3xOb30flAaIeav8aZ+B8rzI//mP/oODz+hwUL/+ph+4Xt/fAIH+H/+3/zP94i/+Iqdw/3//5b+kdrPhzW7fISoKZAhv3YI39+TBFS9GCWZ19U65y8iSRCxd/iPdVTDFl2/CyTXqlVB+0hkYwXIj0DWprU+DWzE+uj2TYJ/tHYi0VzBM5g0ZF8utu3L8j6Krea3Ql2I9oPHcdIZv/ZuOPyFpQzNBySw2e2vmWErggeYF+QS69kqD46jtl4g3lIcWUOljvpOIdu5r2s6RX7nzx90WjDTeiHjDHc5DL9EWn7/DXZwdjf0TtdUj7XbPBL7g/m5Dz8/PnF67arAODlQ3SNe9od1u5yJsQXwRfVbDZNhT1w/0iOi+dkvb7R3t6i09Pe+o63d0dz/QgMhdvGdEtIYY62COwr2+u66lp+cN3d8j+vwz6oa78J56Q01dUz18w9HRIB1a3C1NiEDqaTc+U91UVNdCpw0+ArBquG5EnddP6MvI0TMbF53zsOnpYdvz75vx29SOX7CjXPc8Mn+BO9ya5oGG4Yk96t/df079MFDf1bTd/BT1Q0VdjzaMhDvfqvaZuuqvuN14x7sRUZqg9UbCnX2QLaQEHrneln/Xo011TVVTUwdnvacnauuGcK88+vz+7h31uO/+uaOx67k/iP4c+488JlXdULO5p81GjI/dUPEY9iPIVxel1txxCnf0oW62VHkyvR+4DjakjER3d1vatLjX+0dCLvbP1O++4r6xq8Cw47Y0mw/Ubj/j6216ek+78Y66HcYYEXo1PXz8SO82z7RpYHiGXf+viYYngp1hN2yoblpq2jtq7r7k63HgxF+170SeEQ00PNLT8zO19Y7ebQeWpcfHB3rePdO7d+9oaL6kbtzysw/9exrre9puWqr7r6ipesYNMoeUrZDPrnvkPnNKzqGjCqlcYQ4dBnr//j3juntw2RcGyGXNfcYojP3A4/m8aalvRANs3T3UiJh5fNjRpt1Qs7mjj7uGxwPzhaOdZZHjiFT07a7u6b7u6OPDR9qOz3RXYw5Ciz9R7VLoPiE9cLOhzWZLu/qeeqSSxTjhvzxOA903cOZAK4nGXoy//HdvrG02NDZ3PK7bsecfPLsb/4p6+pr732xqnjMwRA7dFyzTeM+7d5/T7nlHj48fqd0+07v3d9RULX388Y7/vqk/pw/bv8NOph3mH9JPuDuhcZc5f4/SuXM6ZhjcK6J3iFgedozn2D3T3XZL27s7eh4benp6oh1sI9vPZQsxVNR0rWTZAOGL/7EBfEdtM/D4tONHqrqPrKfeNTvaNrJPh0CJXI/UN58TMmEAnyeQ41VNbd3T+81HxrLriZ4xbuwUeUdD9Z6fBTmKDAmYm+w64jd8Lg092nW/JRr6Z5bNd/fY+yBN7Ehftu/o6eGBHp+eqdpKHZjzfdNyW5E+vdpI9Joknhjp8fGR7lqiu42so9Xugah7ZoofDhMNxqxuqH9GHFBLyCS+qz9SjyhMGJW2O6obONg0NHYbwaq7o2b3BesMEJF9JzIxblsaN7KOPYxP9OyIxnfjHRPoLDdtTUhP2Xc7amuZx2jDdlOxjur7Z9q0co8zRqeGLLMTBPRpx+MG+YIlADqy79BfyHVLu91APTJ0ENH9uy94jdl1PW22H6jrBnqGfDiiWihocRCG3GLvLVtHpKnGz0Db3UD3/cgOz49NQ0+OvKnqb5j4Qg1f9j+kLae1rqh7Hlj26u0H+svn9y5RSEXtRjJZbMcH+jD8Ncvpjn1ktvT555/T148D/fU3iJSuqNp+TtXmg/QZV1k7h5DWOTvITkHmK/6GWQr9h+99LffYs4EHKd95PUD//Ja7YwxZfzA57Ugdp7cHfiHqqFm2sIqy6gQx40Ld2XkEE9GlSMTfoQ8xLk0Lch1jgDkVImjTR73UJrCietc6IqhHWhce16ZFVhrRlxhHtIXloN5w5h60GyKBHx6//muqqmeey0RYZx95Hfl880Rj98gycv/+J+h5h2vUBtrc/QTtENk21tTefcHt9yQA/gt5vHfzB3X3u2+4PmRKwN/wnqddS/0APY39gpzpx3FwGUDY41outmB5QzaOe1438QzhuhBkR+gbGvo73quw3uxqlqeu+oaG+pH7zIZ1Hj8ZF9ZHkNUNIuBdlgXeg4lc11Ut61Ik35MBkOsRXc30IMbVOydMniYjVfWOqhp7AsjR19RiLa+JPn78G9Yz0ANtjWvp4JjW0Hb7gdfz3TCyq9vuGaRuxeWAlQSnytrFegWyy5hLxDX2MHWN1PYYS9G3orzCNWThqhZZC8WYKOW4DlaAMi94P+OusfI4CNnoHUhih1TUgT0VrmlAoCvGUzD0daFvrGPxtyhbE7t0YjzQF2QkYl0lEa3hSjQsYvfc13HsRdd1O/6+bV0Wmxp6eWDdDVlq2w3LStves8xjTRPCVeZ7Vcs1SrI2yX6QI9ex4Xb9B74+mh19Ybx7n6VE+u+fi88qbL1w8DfVE0dVo2+MP//eXa/ExUSn+n0g/srzlNV1dKXC2PH7MUT+OuOm+xveh/P48V4Sc6mmx2eipt3QZrulH38jcgTZGAb0V8YdOgB/xzrGDoI4R3TYE4z8fuyN/R5CztnuszhayhWK0mbULToAhLfoQz+OcQQap5Lvd3IewB6RZaeiTbOjaniix6dH+nBXU1MN9PT8RNtty+P9+PhE7z58yS+EPoKDHetxXpNkba/gjDf8Jb17h7MLsJD9Bxxt6+aO16XdbuQf2ePKmKDM/Z046EBPsRvppmV53D0/sox0/z97b9Zc13WlCX5nuvOAeQYBECRIcJ5JiZZsybJlyekpXel0ZlZ0VmRXVXdE90NFV/Vf6Oh8qJd+6OeqzujMrgy7LKdkS6JlzeIkziMIAiA4YB4v7nzP1PGtfQ4Jy5QM2IYtOXgdDEMXF/ecs8/aa++zvmH5JipIKecc7l3MIE59rr2PiFWyf1llJc5xkXnB+JLxVuMk63WwFjDncH3i/JC85jB/rB5DtajxOygkcr3gWSn4TsanWox5C5nvH81/vi0ta4JcwPmxOp+o+a/in/dRHZ9rET/H81QxvzrWVezz82qvyvPh3FBzi8+2YW02LIs8InDwb9Q9WT0uwX41GBd5PhWiq3r+WutLcuRaP7zBn1tzSUBtotZ83hzZgP+5pitYXz0oBNDXNoqS99Zbl17XwKzpElXoh5u6tf/J2j+5bhRtbeOnTnx9ZIu115rWS4Jb5+el1c7a7P7lCh+6Pa192Dfqk78J0F1rHfK3Ob/13L/f5vt/27/ZSMByQ6953eQW9Ry4lpfE7Ro/u5bv++Rnzj8B0D912DYyHj/7Xv0pAOh//w84ePAgisUiLl++HBQn+FClLj18eFET89MWoMe9L4+9v02sr+lvQrvONX14nR/64wXUOk/0Ex/fyAQke49H3ou/24k+5q83aswlCteDc67jyqi4MgIV0Dr+bM0flX3QBp37mk/ic/bBdQHoG3zu64tZPrivXcm9vu9e34U+bpO1+ni/euywD/b6jvF5+DSLpAQfCNboXhkuQW1LQ3cbldQONKrurLKQxwjgZlJJlMslKdzoFkFzD6aVkCIgASMCtLSt5qRMGw40u4pisYwlYhQGgbE4SmDBWvUfbWpKKpDFqyDi5mU9ZCE9pkMBpFUNhZKGTCYDx0shXzSxuLgIm8ovI6qKvygiFvGQTBKgp5+Ct7MAACAASURBVPW8IwX1qlOFaREYsFC2VXGU941AZywWUZbXlaIUXQzPhuUShAeKEaBg+rAJvqAREb1OisK1UlUejFnM0rQCKpW87AlMM4pajQCghmR8C2o1BfaQwFZfX4dYyoVnzqFarSDu1VCv2QKE1lwfVYLfhg6bgJxmwjQjyJWqKFVrUtSqb8xKwahUKiBKgAW6FNLq02nUqjUB5ODWELGiUhS33YoUgGGYMCNJRTzQTdRcCLhJ8JxKcYfHtnVUKi7K5YrcFwLYUsi2FSipCuRAJp1BNm0hbizCYO9mtwq7tIRYPA6TVvl2VQDASCyDaLIelYqNihdHsWZhcXEZjU1NiMUsFApLSEdcxEwWOQHdnodnVwQgrfgx6GZEztlKNKFQJDDuw4qnRdVK5aDul1AoFGHpDtJxHalUEvl8DqVyEXV19XD0OhSrJnK5FSyVI3AQQ4zgv7OAiE7AnUQMQwH/OlB1yg8LxAT+bJsOp67YnDY3NwGug0p+Rc5Vc5UelUC9JeCyg1KpglIkDttQhXCSGnh/alUbS4srUtTUDQuLhbIq5JlROHpCgZjST1Ep/TIJE3UJE8XiMmJGGcmoAh0jXklUl4zJEu2BjZjcJ1tLCCGCIJdDEI5EF4/jqkuBl1sQp2qjWnVQrjgoVz3Zs1qxFCKJOrEVT+oOEjrtFB2UnDnYPq/TgBUj6M/rISibRa2qCBbZTKPET6G4jEi0ilQ6JcS4uelFVMplmMgiG9uClZUVVDQPTkKpC6UkHajHaOEaOvSQ0hKq9JJWDfBqCliwy2hoyKCuvgH5koOl5RzKFRtWvEEp21wGuQJyeKG2z1ZKJMq4iMd1ZDJpJIwKTC+PcqWItOUizk4FnBwC2DpC6HGtjJB9OI4VLS6INYH2OosEFBeVqodcwZNrtz0TNS+uADMSIAzmLILnCkBXgCetoX1p75RO6LBrZays5JBJReV+mLqGTQ31yC3lsLCUE7CUOYWkIjcSQ6FQEItbKx6X+FDAqS/v16WjqM/EEYkY0Owc4Cg76KgOWCRMaBacKoeDALqJql6BQ1ILC0pRTwBMeAbssib5yq1oMOwkTMOE60bg2CR1+PCZKyK0ofaR96qoklSiaUhqMRieAs6jQg5wYNtVRHSSUSD5K2rpEgck6UQiLLZrsCxd5huvhYp4zyeIZEHn+Wi+3LdqTd0PrhfFQkUAVubGbF0baraHfL6ABMHSmotypQpNJ6FGQcccf0WA4f8r8IXgkEvgk2B/tYKE5wgZJq+bKAYgUzxaQyyqrqXZm0Wcbis+JJ/G40nASuPWPFCqugKgpTPM/0DSKKFBW0KpVEaVeTIWQ2trC6bmihi7vyDHNBONMGNZGTfbUYQAxopyWVDW7CSVEapijdUhkCSAP+dK0LqCrsJCirLU+qV8g+F5NXg+wTru2NX6yeOELVsYn3SKIEAlsUVnBXEo5ngEZEaeF90EVilBZd5bJDEoQpwA3UyGAnapf2t5ca+vOwZcrh+MHZPEmxisCElcnuQPu0aglbFhKUAxIN5ZjBddkTQcewm6XpVcC6zAcUpw7Bq66onJV4WgVd/YIfFQIlEp1o6VlaLMWZKvGFeh7S/HKp2MoCFLMhmJTznY1SXJNRHTRSzCGI2hUDNRdVSPasmh3IoSvAktrwmUEWASUoMlcZjLlVAq0YkuHDfmSgvZLPOmh1rVRyqVQs0rwYUiBHBshXTI/PGQrOBKjPKeKPLCKhB1FXClYkCBPeE/XaNlPkFtRZJQFv0BOUuAKx+6WYVO0hoJRx7zN/dEzAXzSCQjSKfiiEVN5PO8P77sQRRxyRQSHPd+PF/mNtlPBCCdAlFpVa9AT85dxhI/R0v8R9enahwh6KWAJeUuE+6jQ6BMiGMGAUFF5AnfDwG11Z8P77GAMgHAHs4NHWzTEAL6nEOPwDghaglwS3JMMHYCoGmS42UekdQQiQZEDwJzaj+kZlFESI3wXcSiKu+RMJWIKYJdIsF/OgoFtnvgfIzIush4p1sRc7qvRYR0KmNiEnxVREnPVYRPni/HQI21K+ck75GcYOhyfx6eU0BUfgiwB3nuk88wdGeCrwijbOMgscJM4gWkF+ZPjef7CIwVwiA3Pm4wZiRFaeH5EOBWMRnxphDVcmqPlcggEuW16ihUXGhGDIYZx+R0TkgvEjMI1lNuVfWI2ldZdK/QgzzBzRhkPB3Nhx2ApmGtTeUjxtGvunCE+VDyiACvPEfOZxLM1H1cTbDhXs/31NyMGCTa+HIu6YQDU68gn19BNhmFKfmriFice/2yrEvpulZ5/imWqrD9uDxnMJ5Mi9drwqDDkj2FumwWrq8jX6zK3oKOA8wfyWQKy7kKlpaLsm4yX5PAwldrSwNMk/e5IkS1WIzPOhHkcyso5AsoVjyUUSf3MJybYU5hfIfEgTCnhPMvzC2fjK9wTgiRiqQFWvKT4Of7Emvh58PvC8dZiH8BQK9IUSHQrhT1q8kKKgkoYtIjEF8dI/xcmCNCsg7f5zH4Pp9rhChFF57gPMN2F7LGmubD+Suk4ACEVyD9KlIBCSiOms/8m4fPOtx/ybOBAsnDXBBen8m5sQ4AfS1r5h/iM78JoPtdzmG9oM76wKugXdTvcoKf8bfrO5f1nQSdTjfstZHCu3UC6Ou5xo2MQ9XSaHU7uPWc2efrs6vj8pMxul7x4idrpJ/13Z+vUdi4s9nIea8cSzbu3DcSv/r4CYD+qTduI7GGz46WJwB6MD5PAPSNSytr/+aNTEBPAPRfvw9PAPS1x+bv65NPAPTffSQft8n6UwTQNcuSViQsDvk2wYoYOjta8NTBbWhrS6Gp0URjVilj7JoGu8LCnotIVCmxc3kC8AQKCWSwGhZ0xeazTBFYml3C2Nh93J8vYHZhGYtLOcwVa6hraER/fy8OHd6Ojg4L2aQH0yFgA1i6AodYzCbOXrVZCDUxt2Dg1u08PvroHCoOAWel5mnMWtixvQXHj29FOqUKxaLs8AkeEcgAHkzzAUuXgmciriGV0pGM+Ej47DNNJ2gPlqsKgkUDWPaA5RLPwxLgmoUqt6oU2cTuFhbKmJtbwtTUNG7dGgmKzHGYRheKBVXkz9Q3YM+eregfqEdjh41oxENK85BmUdTRUbHZ0xdIJaXrK0o1DaWShqHRSYyOP8DMzDRe/MYx9PQ2w9Bdsa92aiz+aIiZBhyb5tYe6pM+qnyfyj7LhWUQHNZQKPOeGNBNojZ8oFfjQdBvaQU4c3Ycw7cnkc/nKfUOessqQ3+qp1kIj0djaGhoQE93A/bvjCOZ0BA1WfoO2tfI16rzgK56VRaKPhbyOu5OFnD27A1s3dqPgW2t6Oiw4ZVFmIiIBaQsG67tKZVSXEfN0VCuGSjULMzOllCq+IinUqir81GX9pGOe6JIFScAYoNRFpSVYwKVwYsFE/cmC7h+/Q7uTJextFKD49RQH6nC0l1ks0m89NIh1NenhWwQiTFWQrWMh+HhJSzM0c3AxaZNnQJcJiwHGXJJSDRheBsGoqxxej7KZQ+liA7HVA4OtGyuVjTkVzzMz1UkPuYWFjG7tIJCsYiq7cMzE0JYIC5jaDHEY3H0bWrFroEutLb6aK33kE2ywE0wiv3QPRBLKPu6xHyloqNMpaRBgonP26baBbAozrjgvNQ11Mq8nkUM3ZrCyNg9JJNJtHX2YNPmLWhr81Ef95GRYrEvSmNblK2axAcvhsCyZ5sBSdRHrcpiP90mFOC5tFzBwnwBizPLmJ2dw+JsBfn5mCpiEkyNqHH9zQC6D91ZgWX4otakinzXzs3Y3L8JV29M4sHENJaW86i4EQFWdbYJqKoCP4HSmqcKqsmkheaWLHp7e9HfZaGz2UMqQZU9HQUIIhKgU8pAPuCWfQJmmpA3bFOHaYmWEn5JAV+5FRsT00U8ePAAD6YWMT2vQGsrloWVqFdAFgvydJsg4OKoNgFKzVmD55BUUpWifDIZR3tLE545MICV5TJGx6Zw6849VU82I7DNiHL1YBE4FgvAEQKYVM+a6O/rxLYtHejujqM+6SEZcRGh8JXnXtMk5jJJxYKs2hocKiEpC9J91HSCsxpKBQ/z0zWMjIxgYXoFTt7A8vIy7BrB1owAfeQ4FQOwxonocE0FxhkVIGZEhbBSKizJdUY5gb2S/Exwc2VpAclkQgr9vm+jr68XfX1t6OnJIJ3WEImq8yHJyHaZq5jTPeRWfExO5TA8PIrpqTkBUTZt6hGF8fT0HEZGxqBpClwxrSh0Iy6FeeaBmkP1bgBq6QRJAqVpACBl6ILC83MczFRqAqAT3Nza34LNfSl0dxnojdeQ1BXAzBis1XQ8mHHw+tlJLOZKiCcS6O3rR1ubga4mF311DioVDyXHR1nTxZ3j6tA8zl64j/n5eVT9GFxN9cEmAUCp+nQYHkkiquc0mzGQdEBgB6ayH2e9lfEoIJq4XSgwQqzc6ZAhoCMBIZK8eJ1qnZMYChR2os5jbtD4L/BxEUCVRwjADQKJzNNuQA4JwMQQuAwBjEdAlFKbruVF5WLSSIn6z3ZqcGi5Hrh90ApdfQ/VnBFYEQKXJJoogCZCAF0UhCQX5KHrJGIQqFyS/UY2k8ZXDvWjq60OcQKU6QgMgypfHxOzUYyOTmP87iweTC8rN4cAZGFcb+pqwdbNbWhvj6M+6yEZd0RRKm4qNIcgOYQ5ywaKRQ2RCIEUwLQIOMvyJveH5J+opcg4VUfHzZtLuHVrDnfGZ2V4PI/XFBOQuVyyUSkrYNzTq3ADNwcF6inV90NV7CrwltevlPeBGj9UQYaOMKsI+0odTNBNkV5CAF3uYQD1CrBMVx6NeyuqM5eFhBGNmtjU04LdezrR11uPWFTD0NAShm5OypzjeWpG4iEhYTVorwgbmgLW6AJk8J+BGt1wgmsJlekqnpRjSHi9vEaSSyo1RTgSkFZUwypGPkkSCO9luP8OQToF8ClVqvqbQL3KdUorCcFMqdcDh4VAbf4IDP/VVmfhnn/150NwbzWAzh7xAnLrmsQDQdZatYSo5aOvrw/bt3dg27Z6RKMOFhZcjI4WpPUfCQq8/VT0GlZKnAykJzAzgsQZ218E+SAAJWX8AqV8eP08lxDUJNgbgsKrxy6cryHgLGOGkuwjheBA1ygBlD3UXBJXVIwT6BUNv6uIaYxfvmNXlaMLDUqScRJVGXO2gMkkBLTX19DTHkd3dzd6+rrQ2JRGNKrB033ML3q4d7+G0fFpTE3NIpcrIBLNioOjI2TNwCVAlM+GUrczY+mmHKfi2qg4JGs9UkFLrMjar4DQ1TER5qsw3mQu0U1BCE1Kzcz5F42w9ZIL31H79WTMRGtTFoODW7G130JLYxCPNbb34H5TPUPIXtdzsZiP4M74NO6MT6JQ0dHT24XevhZk6wnmajA1UqIIzpOwiiDefdRsDaWyDts2cOXqOK7fuIOFhQVxJEgl02htbcWRw31obU3JGpmMMxfw2UDH/KyDC+cv49bIPThmkxBhQ7Bc9lucWzbXCHWNIQkjzCdhHK+O9TBWHo6XBtiMUQGplVPA6lwVjm84Z0NwPTx2GIdh7Ck3j0euFdEY3TbUua6O2fAYn/acHeagECwPAX5F3lHrFFX94fshaUad76PcEubXkCwWrqGrr5FkQe4twmsTcpntKYLtF+y1kcDlEwD98cHwBED/9XHZyDh8AqB/Shx+wpHhCYC+TmeDdef6JwD6uofsC/AHTwD03+Em/ce//38eo0B/2A72Ewr01RY/q6kon0ZLeUwfu9/hXB/9KdnEG2Ph/qho83s50T/4l2wUQUhsJDfqy8Wqa2OGaqMV6Ka7dlXxeq5QWfFs5Jiv52w+P58Nu5V+Hs5ofQvP50iB/kmL/dV29J+0phdbwY2J8Y29hxr0SFSKR7QG1NyiqBybGjPYNdCO5uYk2loS6O1KoqWlGfFoUoC/SESpCKgSHhq+j1yhLP3N06kEGpqaUVefRiplwKwAxaUiJqdmMfxgBTdujWHo9ghm8g4y9Y3o2dSJgYEu7NzRic099WhOsciqAPQYizg2sFKoYW4hj8nJaUzPeRifqODSxeuoODTCZYHdQV1aR++mLHbt6kRjY1TUG83NzYjGgVy+jPsPlnDlxrQUzuIxE6mEjqbGFDpbs+htrRMlIuFjnQoqHbizuIybk3NSjI8baaRiaVEDZhJpNNTH0NJsYmXFFuXI7Nwibt4cxuTkJBbmi1heTAvAQkUkr7GzsxntXXG0dLvo39yNzS1ZdCVUwZSqcJbziEXdm17E3cklLCxQzTiPiel55HLL+B/+zTewZcsmVKsuFmbmsLiQQ2GlCMO3EYvE0dJcj707O+G6BKBZAFXfNz27hKGRKQH2NSrukwkBuFra6pCpSwlo/fPXr+PchTsCpIWWmiw2GZquAHSLxW0Tddk6dLSmsL3PQ0tLBh2t9ehtbwKFpLLbEUzSx2KuiMnZZUxOLWI2B0zMV3Fr6C46u7vQ09OEjg4TnQ0NaKxLIJMyEPXLYodOi2x2Rp+ey2FiegXTSzVMTeVEOZ3M1KG1LYnOthS6WpNIpqjmFBxJinK0y3bdKu7en8HoRBG3xxdw+/Z9TK/oKFTZH95D1ixC96gujeBLz+xGS0sT6uoz2NTTgCgVZJUapqdyuHhxHHMzS6Kq7+xqR2tjCq0NcfT1NiERYf9qZa3N3zuVGhYW87g2tYjlKlWucSSsOOKxFKKRpOj8FxdzmJpZwszCEh5MTGJ2fhn5io4SXQM8C9FIgxQ/Wxoy6NvUhK6uBDZ1RtHZGkdDYx2ypoEEQV+SOlwNs4tF3Lkzh5nlCmxaE1MNrMx7pdDc2tSChoYk0ilLbL8vXZrF2Y9v4+y5KwLqNLV2o6unHy0tJtqyBjrrI+jpqYeVIKimCui262A5n8fU9KwUa6tlVXCORuvQ3FSP1tY0kik1r5aXSiitVDA5MYmx4VncurIke+GKaaLEIBQA3XrYv1RoFsEmhu0ipNcxC6vVeSFlpDMpdLU34cjBAWzZuglXby7g0qXrGLtzH1VXWfzr7D3sKrWmIwC6shCNRHVk6mJob2tHX4eJrhYNdRkLA91NaMqkwBoqQWcGDRXtww/mMDu/glLVQaS+EXUNdWjMJNBEEZwHFEsOZharGB19gFsjk7g1NisW+7qVhhGrV6oo3aK+TRWsPSrQldrbr+UBaSlBzLiK1tZm7NjWj68d34JSwcW1Gw/w9genhbjk0dJXU20KCKbr0QTKpbKotaX9hKahs60Ovd0NaG9Por3RQEdTEu1tLUhSsMw8UmVrDcj9mJhawUKlIAp0YXVEI6hvaEQqRpaOg4nJKcxPrSA3XcP4+DiWFkqoVU0pPJd8XeJM1GAEZiylIkXJRsygXXkKxfys2IhHLAMRk24Xtlg8O5UCOjs70d7egkwmhr7edrS3NyJbn0C1WkO5WkaxVEIuV0S5ShthIJGMI5HICglhfn5aFJuxiIWWlhbMzesYGr6LmzeGaOguLh9U+DmuUku68u+RhTXzrVjPCiFGAcsJz0XcU4rfGcdHAYYQSfp66tDXm8HmvjSOdMXQUReR1iQmXSkqwNiDIv7hzVu4P7Ugzkxt7R1oa4tjZ18aX9reKGQL+ieUAyX8mfP38c6HI3gw8QBlJwoH8UCBrpTlLMxbjHUCPsyvbC0iVsMWdCsuoAxJDjWbhDFaFxswtKQQY5RyTllOE+zhPwGLDFpzK9WsfCYUPIXKUgEsyK5Rdu0knoTtKlxdKbQV+KQIOMJDIBBF0CRQwAqwL/MreEb9NZuqX30gIUQX1yOKsEKbZ1RFISrfT6BK7gqVoErlJ8ppT7VpiNI9g8QfziXkoAeW5/F4Bc1NvFc9OLa7C811cThuDXOLC2hpaUBDYzNmFoHpmWWMjM0IkYEKzUqg0KUVclsL508j2tqSaG+NoL05jrbWRsQjyp6amAhNsmYXSxgbXUSxnJdWBMxevC8kb8STKWTq6tHSHEcqZco6e/7CEs6du4uLl4cC1SInJMFJE9WKI040nFfivsDvWg2KPlRHqnqBuIkEqsjQUSAsOItqNbC7Xm2/zM9pvN+eoWz6FYNbAcYBiUT231pResnSZtxHDpruor4+gyPH9mD3rnZ0d6cQjwL37hdw9eo9nPzoEpaWllF1IoDRqKD4AAUTp5korch1cbOgCwnjWABV7gJC1angTMpC2WSchxbagdq05tgo1yoyPvxburUo1bDK5yLkCRwQwofqEMxWLXQIyitwTylFA4W0bsAyddlD8j3ubQmGhZ8Xla6QDULyjfp2freQBuR8lSPDavBcWeWrFi8uc72A8iR9KGcFqpgTUU3qRPv29WBwMCPfm8u5GB9fwnvvncbk1AJKJa4burS6YYMj/i3dm9jeRZSvbLHDeCSRaVUbhVCRL7mZRBn+NUHgqGq/IfM5sK9eXSSXFgBBmws4KzB0R5T1bLskDhgk0rikjiknD+k3ztwaEKn4/QSMa+WCHCca0ZGIcQ4zN1RlLSDJa99gGrsHmtDR2YFkOgHbqSK3soDe/j54iGNutoqp+RwuXxnFjZv3YNvcA9Pin+stCaqKAMZ44o/MDswnHJMa2zHRDUus2NXzvoozriOP2lhI+xq26REHAZVtVgO30nYqiOUwz8n08En4sRE1fDRmY+jf0ofdg1kMbEmhoz0rzi0E0El05ZrD7y/kS7h47QFGRh/gweQclgs+unu6sLm/C82tWWzalEFzXRT00OAzhdpbqf3j1Gwe4/cWMb+Qx+UrY7g9Ohmcs4FoNCEkr317SUBrR2trAzraTczNkmQ2j8W5CoaHRzB+bwYlNyNjqAgBilQYKu9DEgiJHtLaI3g9yimBO0VASlidczimVKAr0pZ6hUQOWUMU9UjNocASXh1btU6RvQzv38PWE4FLT9C2JBKlawbHkgB6cP+EJKJiUB4pJOc9Ir+o3PjoXqu6gqqJKaW7ckUwZc+klkNx2JH3CaxHlPuQQ3cf9awuzi90HxNyjyL4CNEiaGEi5EGdhHG6pXBeBm2tNvah/Pf+7eqeb1SdeX0W7mparlWdzUVAuUhsxGtDlagy3Btz3srHeYO+ewMV6ELyXqtf9bpvOHPFF4/c8rjLfDhGwd78k59ZX031V3GDJwD6HwBA36i5qXY0654Za/2Ds//8v33mR9cXd2s96hfjc3+8a/+TUKD/l8cD6EEsh0xLlZxWKc1/42Kk1AUb8+Jjz8b5W//xAup3G62Nsip/eFYbhXI/VJr8btf/2AV7Ay3cqZq0aLu6Qa+12ktu0OE/l18bPlx+Hk5ufXlCTE7XfNrr++41f63apjxmo/9pzHhl67j2817fmfDTG8ScCRSQ0nuailydVqlV+G4F6VhFihFNDSnsGezE4cOH0LupHamEOhcC23fvz+MXv/gF7tybFftTKie2D+7Ftu196O+Po8HQEKddnufj6ngBp85ewamz5zFdIJBmSn9q03Bx+OBBHDk4iH0DSVFuRAig+0Cl6uPB1AquD93HBx98gLmcIwAFFdO2R+AhrmynjTI7J0qRoLMji4MHd+Gppw6iqdHH0O0pfHhyGKfPXpJiDS29ExFDlDJ7d27Bs0e2o76OCkvKOZU67L3Lw/jZyQsYGhpC0tqEhnSPKDT7ezdh52Az9u5Nynix9kOb35mZeVy5cg3nz93Ezau0abQQjSUQiWcDa+Y8Uk1VvPDCC/jyvi04sCmlrC/Fghqo1oD3Tl3DqXPXBYjPV6lMN0TN+T/+25fQ0bUJ9x+UcPX8BYyNjmJudhqGU0RLcxP27hnE97/7HKJR2uIDuQILqxqu3RjC6yfex+zsLHwjjnR9C1paWrFn/zYMDHYjndbxyqvXcfrsHSwvLcFxqGxXqkTm7LDwSsUFVU7JmIcY7gmQcWDPIJ47vg/xGCCtZaXg6+Hm7QmcvXgL165dw1yeoK9SYpoRZT3OYuxLz+7E3p0daGuNw1uZRyJiIpLI4EHOwOVro7h6fQR3plcwMzuPqu0imW1Be3s7tm7uwq5tnejtsdCQ0ulMjVKVqlEgn1vCyZPncObqfQzfmxO7VDvaDiNej0Q8ilhtDn6tKAW5WDyBtrZ2DAz04enju5BMsTi5hJMfjcl5Ly/OS7/c+vp6tDXVobezGU8/vR8tDWnERX1IpzgfK0s5jI2N4R/fvoE7c2U0NTaivaEZfT1dGNjahYE+glcalnM2ZheWcOPmEG7dvov7UwUBEnUthWSyG7lcDo5dhmV6cszNfRnsGGzB3r2D6K030RBVNvp5W8et0Ul88OF53BhbwEpRWSyXq6oIWZfN4Kmj+9HT04HOjgy62g1cvTqHD0/exNvvnlaW8LEskukWxGJx9DRZ2NmXxdPHdqGhJQrieCzL54oVjI7fxdmzH+Pa5SLm5wh0a+jt6ceOHduwa2cPBgbYa5jqPw0UdE9NzeDqxXv44Be3ZexzvoF8LC33nuo6El3kZyF0qvxhaCWa3asHwuo0LMNBfX0Wx4/uxeED/ejpbsGDaeCNN9/Bx+cuw9OSUuynwtMwWlT/TY3ODQGA4lXgaVUpdjYmHDQkIXP2By/tx/7BbkW2oDNDxcXUdBGvvXceN26NYjlfRkPvHnT39mPHllY8tU1HMqbOs+gAd+/mcP3WNM5fvYepqSmUHROunhLgg5b87GVKu2tDc8TmlfnILi3AgCNFW80rY2t/H44d3YsvH2lBraLhyrUJ/LdX3sRKvoCaZ6LopVQP1kgSWiQrwBSdAGglzZ8jehmJmIdEPIGupggGt3Ti0KFD6G7WkOZ9Y64sA8PDM7hwaQxDE3eRL5WkNUcim8buPbuxe3sPBrqi8HUN+cUapsdWcOPGDYyNTGBqYlFAzKIfQ1VPKBeBaBaOGbQbqNRgaSRRWHDtRdh2SYCTbJrFadqfe2ipT2P74AAGt29B/+ZO1GVUkX1h2cXwcA7j9+YFvJ+emUGhVBKgu6mpCbt2b8a2zwDDGAAAIABJREFUbZ0CbqaTzHlKrvbRqQWcO3cbt24NwzCSolamgrBQVD3AxZJXVwo71ac4tB1WbimyfpcKMGtlyV+LRhwrmrLaziRraGqMo6ujHd872Ig9m+vR3JSCH9Rq780W8H//9CqGRu9jOZeTdhgENY7t7MW/fmE3mpoMGDEdlQAU+eDMKE68c03cCsouFcckXJnSAkRsv3UdcZPtUBxR6/sOAbdAzajHhWxFIobrRhWgwHYWfuByQGeIoLcj1Yi04hYww6AqUAHooSJQgWwEpQPbdiGuKsCD7xOc8FBBxScJQgHxofqXw8Vji2W7tFxQQJQCKcIm7Ktd1D75nMtHWR8GLZrl/Jj42fNYuuzC0xSoRaIWATuec8RMImalhYASMwlGQuLQ9+ahaUW5tp7uBHbs6MWBfXvQVafBqxXxYGIK7350Cbt278ahIweIOcrx7t5fwWtvjGNubk5IYVTG8hrY3iWbNCQfdLYmMLC5Gfv27UNrYxRJtUQh7wJDI9N47/3ruHP3nvy96lWtI5utQ3tHJ/r6t2PbNhKdUkimDFy4mMOp0yM4deaiAmXEfllZj9O6n/NSgTUqV8o1Rx71On+k0FQW6OH+MlSpf1KRqQBlBRIKeE7QytbYwUXF+yoAPQSvxL4YBD+pyicpJycK/q6udrzw9WfkWuqyGuIkovnA7ZFpvPnGBdwZG8PcooaK3STnTDId5xzzHq2nmWeFeCegIAFn2rsnJF5UD2ulCFegpwKs1P1XZA3Xr6Di5gIrf6VQD3uPh4riUEEruT4AdEWdHFx/qIDl8VZbUEfMKGIW+7i7D3s0/6pqneCfAvvCF/OC6lmurKDFOpwKdllz2LZHqeRZpK/ZczInpQe4zE0fEUtHNmXi2Wefxd493djUZWA5p76dxKBXXnkXI6OTWMmXlU20mRQnDsaoFU0iGlPtdipl7sGUpbWMY+D+IADeKhcCfjZU2K5+nlitLP7k85FbXZA1V76LHkIu106699ByPCIEJV+PBH2mVW4RUJEkqWpR9m9RujPotrTSIWkgnYyif/NmfP3Lm3BgV7Mo1u9PzuP6zVvS7vDl73wHmzdvEuU6V/u337mBN09cxcTMiqje6WCgs4UKE4XH/YSyrRdCCPMniQHcSqlpJfWyRyUW9XNItAjnSwgiS/sVW+Ud/i4SUQ453NtyftIhhneQ1uhCbnFITC0jnU5jcGsLDu3vxjPPbIXuGTKrqQRnes7lyhi/O42f/vwtyUUk5C0UgFSmDi2tHWjt3Irnn9+MXVsakGHmZWqg4prrdA24dG0cH525LgQ2qvJzBVuenWjtbjt0abHR0tSMrVu3Yt++Xdi1M44rV0bwixOXkF9ZFCCYTjOLK6YQfMQVKRp9SPoIYyaMC2XprsYpBI/D34VW6OFcCpXcmqWhWqsJUXD1ZyUXRNR4hW0EwvkXzpvV8zac93w2U2SGoJ1OeDtXuUM8zGmB/T6vIzznsC1HGN/hXAiP+TAXVPPSTkH2mNKiRpFL6usaAlcFjsWjNZPkKDW3GRdqXVLXo9wrVtdzhTzwOeqdvHref9bPQmLbIAB9YxXoIYC+1itd3+c2DsxVDmUb9voCA+hrbvi87sEjPftPDEB/TB1SrX1rrwd+cg/wBED/IgPoG4kXAqf/+X//zFm3kfX2dU/3P/Af/PGu/QmA/hm3eiMnxBMA/XED/wRA//VR2UgF+hMA/Q+c6R8SLda+ydrIM1zfwvMEQH/8vdiYe8l5T5tZ6f9rGUhEaqIo9NwyLH8ZvuegoS4hAPrXvvYc+nq7BC1l0aJa8zEzs4QTJ07g+tA4ZubzUpzp6u5H/5YtGBzsw6GBBnQ0xOVZcrbkiIrz4uU7+OjyGGbml1Al6uNV0d7ehkP7tuP7Lx9Fhr22LdGZCiVhZqGMazcn8ZOf/ATjkznU/IQUwksVA7ZrCThCMI7nzD6Cba0pHDmyD089fRSVagEnT53HydMXBHjhg4cIWNyaqCWPHNiBb33tKOqzkN6HZqDyevfyLbz24XlcuXIFXqUOEa1Jrq23qwM7Bvtw8OAAOrt0JJOq5y4VzCOjd3Hh/AhOfTCLQoE9mSNIpOtRLJZQdRahxRfx7LPP4LkD2/D0QJNS0pgEAXUUSx5eO/ER3v7gYwHpPDOJSDyFbDaDH/71N5BIZnD16l0M37iChblZ2NUyYrqN5qZG7Nq5Dd96+TlEogRIKDjURFF3/uINvPrztzEzM4OKQ6eBtBQ3B3fvwd79O7B9ez1++tpVnD47JoVwqh7DAhd7/YnKhP0PyxXV19SsIuLeRV9vN546vAfffem4FEXF8TuwZ7x49Q7e+fASrl+/jtk8UPbYtzkC6EptxILbi88M4tmntonCJlIrifKfvagn8lF8cPICTn98GQ/myyjR5hwGrHhWzru3uxX7d/bi8KE2NKRj0GpUS9JOHigVC7h2bQRvfngN124/ENCkbDTDM1NKjVaeRkRjD1ETy7kVtLa1Yv/+Hfj2d45ibGwWVy7fwdDNO1gikYCqOOmZrUnvSwLoL730IjZ3NyKbYkFZxMWYm57DxYuX8MblGdydrygA1PHQkM2it6cTTx/ehs6ONJJJHbZrY3o2j+HRWXx8aRTj43dRLNKyvD0AGwhCVqWQ192VwN49bXjxxWPoSBhIsF+ypqEKC0MjE3jrrVO4NjqPXL4qytVyjb/XEY/ReSGL9rZWcTo4uG8r7t6dw8XLt3Hy9CUFtiAKx2MPWw+tKQ+7+urxzW9+Fe2bUkjQph5AyXExMn4XH314CtevFLG0qKz6CXyRJNC/pQPHnmpFT08z6uvS4gZQqlQxcbeAK2eXcOnSJdxdymPJZFF8bQC66c4janloamrAt176Mga2tCOTphU48PM3TuODj66LtT97HrPHMNColLcGrZdV/3mqXR2C6J6HbLSK+rgnhfAffvMwDuzoYftzActc28fsfBk/ev0jXL5+C7MLOZgNvcjUN6Gvsw5f3V+P3k1tyNZnBAsrlmzcm6zi8k06FFzCxOwK8mWSgugyEYFmKECMLQJoEc+fnfKiKNLZDzabimDPnm146shubO+JwnM0jI0v4GdvnRVXgoVcGSu2micE0D0jpYAcqhst1Q/WRBERQ/VpJYC+c6BbcklnkwK+pD7uASMjM/j4/Cgujw1jYXlZqXljltjaDw70Y9+2XjQ0xpG0dBhVB/PzK7h1cwqXL47j9u3bWHEseNGsADlFLY6qqGkNGAQhpKDsIhEnOFZGtVpCMsFe4gaaGxtwcN9ObN1CsksGqWQc7AoxNZXHyNg07tyZxPTsIpZX8kIIIFHDjESEMMJWGo1NCfT2dqG7qxud7Rk01vn44NQCzn48jBs3huD74WqgwzAJphPIULbrAshJoUmBPQooUPch4lQRC3qgE0Bf9mkzXYOlLyMRB5oa6vHDpztweLAd7W2NcKssugNTi3n8Xz+5guGxCckXju8LQHF0Rw/+7Z8dQlNTDHrMEAU6OVcfnR3BL9+/iomJCVS9FDwjrSytCQAFquOIVhPbcKLbjA367wuoCsYPlXfsq51UP/sx+E5GKWVXAehKia4U9QpUV7mB/y1gOPvL6ySrKGUuraalhUcA7BKUclGBoy/AcRWowrwlc0l6LSvLWotOCLoZ9OsOSeEhyzbcizwGQAdAp37Wd3kkz6BC1YNPC3pRkvE+kSygCDVc5Q3EBLTg3OE/AVndOQHQeS5PPzWAA1T0bm1DnPB/oYB79yfx6hvv49Dh/Xj2K09x6ZKa4uidZfzoJ7cwv0ClLy28XZlLcEswtYpcZ2dLHDu3d+H5559DZ0sCKfLwACzbwLXhSbz99iXcn5jAykpe5g+txqnYTabSSGca0dbegL7NHdi9ZyvGxwu4dPkOznx8ORg/xqWyTub4kYSjeler+8CfQ/vgECQX9aOhw7FVnhXFLds5iBW6KpauBtrVGK7qge5bXCXVANB+e1XdXsBFqkARKtAd6OaKxHhrayNefOnL2LqlAc2Npii2SUi7cfMB3njjlCLyFaNw0aHixGCcsK93AfE4STaWzGXLionCXMVhQNzgD36gfJbYClwtRK0ajA8XDqvy8FpWWzmvJgqE++EwRkN793BMwvFYre5nKxUCsWGhWb6PJBDh5qgBCv9+NejK/UkI2PH9h73SA6KJrGe+Dc9fVO1MaHjh01pcg8kWJKaL5557Dgf392Bzj4GarQBXtiB55ZVTAqDnVtibnQTSqPyeZNBIjHbncViRqLQPIVkoVFIry22loA8V8bzJkcCqWlTzgTp+dWyEz12rYyVmVmBozB++2LYLyYMYoZGALjb8dIvhXi1QEQfkHM9hS5IKMpkMLNOHZxfFcpz7v57uVnz968dxcGc9upppVe7i7oNZIXBy//yv/uoH6OvvlX131QVOnxnDu+8NYezurPRDp2W779PSSrXAUfct0JVQMc6xMgE3aAGhXBTUPRSyT6By5hiFsaHeU/EXkjbUPVf9vcVZw1VAtbS98HXZK1haDV5tReK6vTmK/Xt68M1vPofWBkscGhg6JIwUixU8mJjBP//313Dv/gQqNRcFmw4pEcQTaWQauvClLx3Akb3d2NVtSn4RBbrD5y3g2tA9nDx7TcaHanTbMwVAJ7GI+UYAcM+XdfvIkUPo6szg8uVreO+9U6hVCqCrhhVNo+bVy3jzflJ9r0hQjyzcw9gOgejH5ZFwfqn8r1TfJJaYMeXAwBf3JqFNOn+/usUE18XwmI97dl19zPBnxp26fyrOlQXEr+a18Nhh/IbEmXC9CkF72XsFfctFse5XoZhwCkCv1WzJrY2NjUHrF0daAyjXBk8INiTgiQJdUy4Y6qViLySW8Xjsa8/PftFeTwD0x9+xJwD6Y8blN4r+fofoDwsMv8NXfPqfPgHQPy3/rn7/CYD+BED/tDn0BED/9OyyPhzj95ng/gQA9P/09/8VBw4cRKlUFFatsHKDAvPDh7HA1kgs8x6+VjP2P21QN8paR9m5rYettK7bLnZmX7wX+9htGDfwk9bOv8/h2cDv5p5po8aEMWJulAJd2rV+EaPw9xkYv/5dSjH0+RiX9Sw8ok4M1U5rGqINbGuwLgW6QLNrOuPf7kNrWUfW/828xCqbcLMvqQ4kIrRPZfGmAsNbgGNXkElS8diMb3/nZQxs6ZNVjnaBBGnnFlbwxutv4tK1EdwPVIx1Da3o3tSPnTt34ptPd6G/k1aVQJE9zJdt3B5bwI9PXMDt0XtiUU5QgUrN7f3d+ME3n8bmzc1oyiakEE+L8FzBwe078/jpv/wMV289wGLeQ31DPcq1KGzHkkKiU1uC51E9pKGlOYXDh/bi8JHDuD1yF2fOnhMQhj0nWVChXaNbLYrF+9GDg/j+nz2F+qyJOHuHoyaFlHcvjeHVDy+LQrO8HIdXVehiW3MW/X092LNnFw4eSaOlmf1HVe6cnaPKeAInfjaOiYk5VKou4slGKdLY/jIccxoHDx3CC4e34YW9nao4ZRlimVkqefjxa+/jF++cwezcLLRoHWLJOlE9fvf7z8P1dJw6eRX379xEqZQXe/B01BUb5107t+Olrx1HPB6FyV7OEaBU9nHu4k38/I33MD0zjXzJRU3AFA2bNg9i977d0i/+xFvX8fH5MVFBKxtYFUMRFlOpGhNla1mpsrQyNHsEnZ1teOrwXvzVd5+T+0MA3WCxX9dw9sIwTrxzDsPDw1gsWyj5VKRRHRgBH29ZhHr2wCZ8+eltOP70DqRYfPYc6Q05VYrhxC9P4r0Pz2E6p8AlGBZgUQXrobUxjT3bO/HM8UFsaqtH2qKiKFAtlqu4/2Aar71zCeevjaFYKqKoN8PRk9A1H0ZpClFdFf7yhQp6+/pw4MAuPH18EB98cA3nzg1hcWFRWRiz77Smeowmo0BvVxP+/M+/jYG+ZtQFADob189MzuDs2bN4/dIS7lClzaJsqYy4FUFrSxOOH96BPbs60dubFav1UgWYnC7g8o17OH/+Eu7fX0G1VifjI0V5ryqFyKZmYPfuFnz/+19Hd8pEkmg9HeuNGIZuT+DNEydxdWQBi7mqAGy07TctqoJMmbcNDfXYuqUfzzx9FPPzixgauoOPL9yU1YCEk0rNkvFsihWxqzeJH/zg22jvSSEmfdc9VDwdo2N38e57H+D6lSryK0qRVy5VZf60tKTw1JdaceDAVvRu6hACBLNfIedhYrSGN954F1fvzmLGUxbuVJ8/UqATPFPrEkFhXaMCDIj486hLW+jZ1IVvv/wldLQ3SHGeLvAnTw/h5KlbGLu3gEqlCtslCaBJFca5D4+YAhwSQLc9kmhspM0i6mIu0pkM/vW3juHgzj6xcE/HVGF+frGC/++1D3D5+jBmF3OoxtoAI4qOxgi+vq8O+/fuREdXO/SosoudzwHD41W8884pDI3OYHZZgdmugIGG6uOrOWLhLobY1SUhBtEKuL+3DYcODuLwwW1ozQqyiJm5Ik5fGMeVq9dw5/4cFssxIQJpZhI1JOQa2F/XtAJ7eDcHwy/I/G1v0LB3xya8+PUX0d4IcUVgYZ77oFESNC6M4cz1m5iZm0eJal7DRENjI/p6unFw53Zs396CdoLoogjTcf/uMi5fvIMzZ85gKueh7CelbcOKl0JFC4B9uyYoPXvOJuK8ZyRaVRGLFtHW1oitWzbj6KHd6GxLIplQrSSGby3g5tAUbt6aELAlXyyjUgssX01DxWyUqEQBsRjQ0tyM3t6t2D7QgcFtaZy7WMC588O4evU6HIcFbqpUWcCOiTqRIE/Y+1jZxioQWVlcK4As6vqI+T5i0RgWzASWmeFrNRhYQDRCBX0Sf/vsJhzb2Sm5lK73FHFPLubxn//5PEbuTiNfKMAlOG/oOLZjE/7n7xxFY2McetSUnvGMqw/P3sZbBNAfTKDskgSRkfwZKtAZQ4ZH1wmqsxn7XGd5ziRisA2A7JIBnT1vmXcj8G0SBQgVKdt2Kt98vwbPp/06gXS+r65Zga0KmKQtOoNWXN19gvPK2p527gKOoAI/siz3UvJdoA5WdraQe28YXNcU2UBsjx8q0FfvK1f9HLCS+U5MrH1pfc72BAStuQD4DxXoBNChqT61msd2DErNSCCSrTGkN7o3C10riur5O98+hoMHetHeEodR81BYyePO+H386F9+iQMH9+HZrxwHkwWBytuji/jRK9exsLiIKoFzEo+qVVGWan5RFM4Exvbt7MY3/+wb6GhKICHAmI+Cq+HaLRKULuL+xBRyOebnmqy9VOYSMLZdA6l0Gv39vXju+eOYnS3h5q07+Pj8pcA6mdbH7JUckfjmi+06ImYMhmYKIC8AHu3CV6krxbUiUKCH91NZsgeWpw9VtmqPSetkRSAhxUyHqROwJ+mNFsQKrA5jQoHRHAuqs1wYJp1YbGSzKTz3/NPYs7sTnR0pGBqtpcu4cvUO3n3nNHLLOVSdJDy9Tc4ttGEnIZBjwfjm9cRjSTm2XaMDkALxGLU6rfoD2/YQWOc18T0helgefLaACOzHFVCs4vhx4LhyGlNrx8NxCUC4ULkqtA3aLJMI4imlscRZQKxRymZlfx4CZCHIGAKI4X/zOAJOCxCn7J15zxynCsMqKvcH5nu3GrTa8GB4ZTzzzDM4sL8fA5vTMCwNhWIF9+7P4q23zuH+g3kUCmrd9vWYKNCFIBXh3jQi8eqw80bgrMF4FQt6X9m1PyK6uDBUknuorg4GJiDXKE8sRZ5QTiAc52SE1vM1ARRrbuAGo7F9S1zWMQGW6WCx6tlRWcPTNUMB6Oyh7lRWkFvJSS/07QPd+OEPv4atXQlko67MmbsTs7hw6SpOnjyF7/3lD7BtcBviiRhyReD06SF8+NE1adXDFiaMV9+LyD2S/wmRU62T/G+Ovav7AqCLhbaoDBkn6plFXSP3UKolhYr9R+As54QiIoVuCGRAkjyg3JZIPnM9U64tZjnQnIIQKbNJG9v6W/HV55/D7sEGNDWQ6KPyPWN9YWERP/rpCdwaHsXyShE1LSPrBAl1VrwJg9t34EuHevFnx5skDh1PQ81ReXnk7pzslcVVa6kCF1EB8B2Pz1VB2wzHxcBAP5566hBqVRs3btzE1StXwEWKYLkVScCINsO2H1mdi/W644odvcQ+Le2ptg+s0CV+VrWRCOeSzMHgfe4jpC1e8DjLn9krnt/J61ZAsnK/4P9itKFiKwD2IOf4ByD86nsQEtseHi+oS8q9E9ZvYKcetBSRJSMA13nvZL0jScAkuUs9x4QAOr8zPB+xY9eqsofndzMvVSs1WQOymTpFcvLoFhFVpEuXKvqAgCLnxPxJhxeOXUC2CGKFinQmSRmbL9jrUSuYjTnx9YzI+kDrjVOgr89K/rcYt41UoAdtu36Ls1rDn2xMrSl40FUspA15SYOwDfnmP/SXyv4kGKbVP8t5rBMH+KRi/TO/+w99oX+k4/3amP5ez2MD2ytspPMEgDP//J8+cyTWU8v/vQ7p5+DL/njX/qcAoP+f//AYC3fFTpScFjz0qY3/py1Aj3t/Ayeb1C02Dkj74wXU7zabaPtJEH2jXhs5Lhv53RupzN+wLgXBg9ZG3csv6veqftwbCeiufWTWE7NC5FjH3FzPd6/9jNUnH/egFx5PCYN+9USpetuYl1IWbQwhggWMhKimqDyPGkUpSpm6g6g2L33RqXDc1B7D9773PezdtV2sUPli/+7ZxRW8+uqbuHxtDA8ml0TtZcWyaG7pwvbt2/HDF3ow2JOBQ7s/KiZgSZ/R//LfL4pd99LiIjKplFgSNmWjOL67E899ZS+29LSKRTeHmKqV2aUSTp68gA/PDeHm6KSyoDQa4GnsbexiafE+NE2pDJoakjiwfzd27dqJt98+LcX2XC6Pao1AVwwmi3HVPFLpFA7s7sWfv7wf9fW0564ggiVRX75zaQo/OzmCu3fvobgYg1tKSDykEkBrcxZ9fT14+c960NOTlSKfdKn1HExOruAn/zyMy5dvYWZ2CWa0SdTyerQCx5zEtm3b8eKxAXzrqV7V/08z4WiWFPF+/OppnHjnohTvXKMORjQjyuuXv/W0gL5vv30Oi3N3UKuWYBk+GhI1cQTYu2cHvvbcIdSl47AsQuvsT+3h0pXbePf9U5idncFS3pZ+4Cw6perbsGVgEC987WmcPTeKazfGRYHu1ACX1qFUW1pRAS8IALo19rgkCMNeyTfR0JDB4X078Tff+5qATZamlPsE70+fH8KJdz7G/QcPUPCzKHpJAc9iyTSS6TSSiSR29yRwZF8Xnjq6DXWGA8O1UbE9zNbieO31D/DLd89hoWSKmocAuq1FkF9ZQSqmob+zDseOHcXhXZ0Y7I4LgM8HTbvmiDLu9Q+u4aPzN+W+Fcw2OEZaOQ6UpqAR0DQtZLMtOHDgkBA82LrgxIl3cP36sNiaU01DG27NraBarSAZ9bB5UxZ/8Rcvo39TA9JREfrChIv52WmcO38O//TuHIYnqcSNIe56iGg6UokIdvbV4+ljg9i7dzMSytlWgMWVko+33voQ5y48wL0JpZKCwYK6spCNJvPoH8jiBz/4c+xojqHRsqUfpa3FpRf3m784gysjOcwtEix24Ggm4omUAOjLS9PS535zXx+eefppFPJ5jI5N4OKlEQEYXTcG108L4NsYmcOObuBv/uabaGyjdbgD27NRcyzcHrmHt99+F9evaCgVo4gnEgKgEMA2zDJ279Pxla8cws4dAzSeVj2TPQ1u0cU//uN7OHVjCnfLKj9S9c5/klOhAGe+TKzAEAiSIOcMejrrsW/fbnz56R3SNoIvgmKTk8u4cmUMP3/jI9UzVcui7HUIuGdTh8uiqkVL2hpstyQF/JSRR13MEQLK337nOI7s3ixKOwLoPPrySgX/9LOTuDE8jsWVElaMZhSrLhpiNTy/TcOzx4+hb0s/PIKJGlCoAQ8Wanj99Y9x8dokJufLMq+rti8gKeOaqmLfrcocs/w8fLcsK/DxY3tx7Mg27N7ViYTFAi9V7S7uTHBOv4sLV0YxV0hKb27fSKHkJCWniRKY1yWNaucBe1Heb81WsH/3Jnz3u99Fe50mJA+uPC503Bmfx/lL43jv4yFMTM+JM4BnJgQAbG2qw/7tPXj++e3Y1JIBCjbqslHUKg4m7i9IMf/aWA4TC0qZl/ObUTPrEY/F4ZdXJObpcuF504hEPMTjFixzAbt3bcOhg3uxua8VyaghIPRiHnj//TO4cPE27owvw2Q/YY2xF1e9Wo0I4V9x54iYZZh6LXAP6cb+/Vvx3HODuDMOXL48isuXr6BWdaUPNfO+KNgfggBBwYzKbo0W2ATMCK4oIM6o6rBsVQiftVJYZt9fz0PCyiEedZFKxPDvn+vG0e0d0g5DjMt1HeOzOfwf/3gSd0iEqlShU5FtGDg22IX/5TuHUFcXhxE14bCNhw98cGYEb75zVeWdWgIOMgr44WZG+onrcGrLYl1BYkSEeY+2HVw7CCDTStnVYLsEsviAYkDzIgr00akuVMpw9gP1UZW1g9dJm38CCqvpr56r7IkFLHfZazYAxjxd2WrrVZipvNiqyzZG7MXDPQ/JMgRi2e9Vgc9UpTJvqgmsrN3Vz58E0wW2R5R9kV2SLWzAYs6lwlqDp9sByMLjRWFaJnS6YTiqh7NnlyWXEEjS/VkYel7W4n/zt1/D7j190p+ebusryzkMj97Fj/7lHWwb3IXDR4/CiCdRrWkYGVvAz09cw8LiggCTMneEEFZD1GBrFQ8dzSb27erA9773AppScSEAcQ47hibtXk68dRnj45NYWFhCuVyBbiXEmpztApZyJQE3+/r68PVvvIjl5QJuj4zhwpWLCgj2acvPuUE1MXOSh2KxgKiegIGoWEY/UgQr9b+Mj6jOSaJSjgJci1S+ZnsOZUsq8SwW4hx3ZYUuvY19OhsoVyBa7xOQVKAn/4oAJHt6M14UucewCCiXWYYOAAAgAElEQVSVZL04cGA3Dh/ejv7+dlGlX7s2gYsXhnH+vFLUc3/lIIsy93Wmsm5WVsqBxbbvy9rD+F1ZySGVrINpMtczikMFOu83HRE8AcEEFqUlO2qoeMtB7IWqcNXjOgSKQ/Wwsn8O5nTYvzggCTA22VOZfbhDW2kCaQkzERBqgnUo7M3OfZeci/rOsIez2MLTRYZEBNptB8C1vC9W0I6sz9VaGckUNxWcXzZcm3tm9u524NfyOHToIPbu2YltA5uQyeh48GAGly4pO/PlXEnITjy+bqWEtCXjoseEkKraF1DNrlpTPFSc0wbcejQP6bRUrdbkPKVH+cOYUDEjoyxEBWWNH/7ewoqsSwJ2asxp7D1voeZTDU9rehJf1HFWE3N8jyreEuLxGDSSeGp5Obe6TELcHP76r7+MrroEEsSmAdyfWsAHH53GT155Bc+/9H0cOLwfXd2tuDfl4+13TuHkqbNC5mNLDo/FGC2iro8qYF+5NvC+PATQNbbCCNpLcKwNguecBwQ7w+cuzj11P7l3C+23fY9EAUUoEGKQWAgppwQBYUnI89Oy101EXSQstRbF9BVRnvM55oXndmDr5hbVb5stC/hcUqngZ7/8GGfPXcLY+ANosWa4bDNCEFyj81ASX9rfjf/wV7sFsHV9E1WX9wSYWbRxdWgKr776KqYXyijbikBDIN2TViUu0tkMDh7aiWef2YeTJ69ibPQulpYWETUNmWvlcg2JVMNDwgDnOe9zmDeEYCDvqfFUz678mUSXR3MpnAME3yMWW0/FJG7KpaLEPF+ylsl6oohq4XOwEHgYXzKmat+g7p16n20duIcJ3RRkvNkiKpoApE1I2NJBzUXJWEELBeXioTb4PK4iATyqtYYkofCZOyTA0I2M+ZDXzlzNOVsqsUWScjTiGCQSdFJQRDO7po5LYgNjUeVbgu9qDpKApoB1er84cL6ANtEbDaCvp/KxfgB942y513cuYaSt7f+1JwD6rw+UuCKtJ1rWNtbBhvRPB0BfNUafjNHH1R4/a5Q+WSNd/X0bGf/ruXN/6M9u7HVvJKa3kY7VwMf/7T9+5q3YyHr7HzoG1nu8P961PwHQg3v1BEBfb9BuxOefAOiPH9X1AJfrvS8bhi0+AdAfeyueAOjrjdBf//xnAehhQXP1X31RAXTPZxGPfVJd0OLRMjWxeTS9GQHQYxEf3a0x/M1f/yvsHByQSgN7l9uehpm5HH7601dx49Z9zC+WVY8510QsnkVnZwf+3fd24+COdhhWBHktDhsGlvIV/OOrN3H+8i1MTU4iKn1bFbi1uVHHd77zIvbv2oLGBIsZQFkAmRpu376D989cw4XrY1KkqXppOL4CtuFTEcSew1Hs2TWAzX3dSCSSePe9M5hgj8IyOyUTYI5IIZ6KNBbqD+3bjB98+zDq62NIWDTJVjb0b5wZxyvvDYn9eTWXgltOyjmy13o6GUFbWwt+8De7sGVLoyj1TF3ZHU7PFPDKj2/j1tA45uZp/ZtSRS2jAMTnpG/x145uxQv7WpQaAgZqvolKFfhvP/kAb759Tiw9/UgjookGUcXs3LMNK/k8Ll+6Dt9lv+yKAHWZaBlb+nqwb98OfPn4nocAOrfvubyPi1eG8ct3PhRb4VyR4xWR8Ykk6tHW1YunnjqCazfuYmRsQtRmjk2AXfUMZQGXBSYWKd2qrezJjRI857aQDY7s34W//YtvIBYhOAGY8sCn4aOzN/Dzt85IL+Cck0QZGdW7lApO05Ke7s/sacexA73Yu7sHVnkRiYgOK5bEXC2C117/EL94+wIWy6q3IwF0z4xLYZkWyI1JH5s39+OZQ1vxzP5NAj5YBu1ZfbiOjUujSzh1cRjvv/8+Ft1GVECQXUNKLwgoznvR1dWPXbt2obm5BbdujeP2yB3MzMyhVnOUkpjAlE+rcAepmIe+7iz+8i+/KRbuSdplOx5Mzcbi/BTOnz+PV84UMDLtStExSeUT+wjDRXejjmeOH8DRo3tQVy8iSYEVKi5w4cIIzl+axtUbBbnfNhVehip+JzIlbN2exQ9/+B1sqYsgoylQtqalcGt0Cr/85WncvFvGwnJFioqpbBMampql7/3t4WsCQHR2tOPA3v1SLJ2aWsTNoQdB8Z89NhNSrM5oU9je6eHv/u4v0NKVhBmnZJVEEAMjY/ckdq5e8rGSe9QjlIXdSLSG/q0VfPWFp3Fg324kxH3Vh+5p0Co+fvzjM/jw2iSGl5S6/DcB6ATdstFlDG7twrGjh7BvRwuyKRaSVb/QUqmGW8P38P/+01tSCLX9NKrokmtzqCKyTAHaoDtwfFqLVxHHMtJWVYrYf/fnz+DY3n4pviZMwKk5mJ5dxn/9ybsYGrmLlVINxUg7ap6G+mgVRzoKeOnFr2L7rp1iD89iedkBZlZsnDhxDReuTuDulMoTdKD1fEOpx+kgYFcEJEuYFUQMAmkxvPjV49i/txu9mxKIBRuhcs3D3LKH119/G6fP3cLkUlQA+RBAD0E2PrQJsOAvQ3PpsuGhMVWQlhoE0FvrfUQNR8A3w0rg3v0lXLw8jvfP0Zp+GTXGaoIAWBUxE+hty+L5549hR38HmqIEXwwB9KulEq5fH8XJiw9w6dacOFJUrE7YVqNSONaK0qM6kYihVL4LXa8hm01g+0Ad9u3bgsHtm5FJxQRIYg/fmVkbb7/9nrQPmJxiz+SkAOgEK+R6onH4GoGAFUTNCkyDVroO6uuaMTCwGQcP7sT0TAXDw+MYGroFx1aKw7AQrwjLj6zaCWYRQFfrsgLQJV/bBixbgUiLsSyWzbiMoYl5GCghFjHxH14ewPHd3WhuboLmKKX3vfkC/vOPzmHswayA/Oxywr8j0P6/fvcIWloyMKIRlPm+rxTov3jvCu7dI4CeDAB0ZgGCC5w/JjSvIApysWP2y5KzuE/TBBYmyMM1lesZM6kJE/EAxCMwpAgVvEYC6AoQ8RSAbgVOD4EiWRTefkDupsI7ANB1WsSzB7pWQdmfgmmp3tSqX7pqA8FewDwOQScC6AqkWPXc+hsAdF5F1K9BoxqUgKJRVgpRg6TlwHreJ2StjkP1OQF03lcC6HBt1SPcm4ah0yo8jn//717Gnj2bBcCI6xqW5udxY+g2fvyz96VvdEtbF2rIwHY0LOVquD2+8iubOcavpVdhaWXJgU1ZH3t2tuEvf/AtNGcTQgAj6JavabgxPIF33j0voOfycl4IO41NHchk66S/+d1706KabWlpxeGjT6FQKGFyagqjd8cEVKo5VVRrquWJgHlQALhBwgAUeBcC4qv7/YoCP/jdQ1BKBfOvKLIfqtMF+A2snv0adNjKxpiglACQVKUq23KCv6ah4oWAu+szDmklb6CuLommpoyo0Tnui4tFzM/nMD+3JGNoe3FU3ZQcS4FhESFv2FUFcPKYJCXyeNLL24yrmOKWTOzaw37tvN/KAl4BVZ7EAyKPSA7hfjvMfeGYSAsJtkOosYe791CJLd8h40ZgVM1xZSVdE6JIVAtIW6GKP7D8Ds8pBKc5lyTH6brsj0Igju9/sr+yIjTU4IJjSPKCC81j+xbmUVcA9La2NjQ31aEuy/0mSUJlzM8vYXp6Gj4s6AaJFDXAYk6MKMBRU8ApQV0SD3jflHMAiQdUvXNf5gjAr4B0Avoqtni+YSyF585xCf9e1uAgVmIkyNKmnO4GehQarfep0nUjAp6TsGaYCbHoD8dc7a/pVlGVddatFVEpLsq5kbQ5uK0Lf/VXX0VnfZTNGGT8p2aXcfbcRbz+xpto7h5AY3MLEskEFlYMTM8synjUxHmCynDuAAjYcwx1AdAF/JY8GOR8n3tIRRIhMBpa8dt2RfYBAvSKG4caM8lhgeqchAQFiJJIoFT8fIVuS5qRhmY2COHG8IuI6mX5Pcm0qWgNLS0t+PbLx7B/Tx9SKWU1z78tlmv44Mx1nDpzDjeGRoBoM8pVWyzafateSAiHdzThf/ruVomJWDwt9vjcTyyseLg5Oo/XXv0ZHswWUAzIrVwjHU+XPUxTSzMOHhrE0aODePP1UxgbuyfAuS4ANi/JgOezX70CGMN5EsZ1KOqReWyr3BvGQvi7cJzCWArBa7UGhC03fDiBfXl4jDDueCzVRz5wPwnyVWihvzoRh/NayH66Jfv71fuc/5+9946R7L7zxD4vVM5VnXOYztM93T09iTPDITkSyRXFlailJK52xVVaL7yHO+MMnHGA7+D/fPeHfXcLw4ABw7izz7sSV9oVs8Q0OefQPT2dc6yqrpxeNL7f101SlESxjyqL0rGAxpAzr1+993u/9L6ftKM452fzITv5D7+H7/RjJofYbPyzo0bfGccScgSLb/d/693SAv6teYTnCpGIQNRvTMiSpUa3HOQscidb9bODi0X4oXWa9x4CkZ5//1SunwPov7AleP9/ygmkfQ6g/4o2/xxA/9Ud8SN/+3Eg9+cA+idqwo89qJzj3qIQlo8kwhZ6Zfp8DqD/+ob9HED/FJ3uX/zbv8Xw8DDnqu1YuP/CJvx9e7GPU6Bv03M/fB08G5ZrQyZAYGBkF5LO3bSRNZPv5jc+E8eSm3i5FOjWq1qZ2mSX1i27aexyWriXbzGxuh9n25WrzXfTiJ+hY62Xwc+AAn2XfXa3CvTd2hnt5hF9rHXSR++Li+Fl6oa8XypXH6dilZsBdCqqOiRSBJIttgZZ32S7SqfNQG2FhO+8+E309nRxwc/pkKHqItbWk/iHf/wpJqdXkcxYGZ5kVU1gTnV1Df76GwM4uLcWos2OFEiZJyORLuI/vzKKW/emsbm+ATsr3sAAaUhM4tlnv4xHRvaivc5tgWgakCnqiMa2cO7KGC7ceICtrQQD6AQ4kArX77PsvKm4dvLxQ/B5PVhbi+HmzTFsJdJcDBElyx6XiAKiXoDP58XB4T341tcOIhiULQDdzHKB+I1L83j5zBQ2NzehZQMwSz7LIhgZuJwiKivC+PPvDqKrq3K78GfZp0ajRbzy01nMTK8gtpVGvuTg6zPEDERPHEeOHMHJA214tC/IwDsRCkq6tA2gX8DbZ24hn8tDl8OwOYNsF1tRXY1sLoflpUW47CUG0DUlB4+cRkd7C4aG+vDY0QH4fU7YmR0AZHMmbt6ZwFvvnsfq6gqSWVJOOPl8puSBJ1CJnu5uLK1uYW1ji4vfFDSpaSY/X8pAZ9tSsp4sKduKqAJgziAY9OHAUB/+4vkn4XYCDgLQt4tOF66O4813r2N5eQVbiosBdCpyFRSyd7QK7o/vb8AjI60YHGiCnI3B67TB4fFjsyjitTcu4p3TBKCTXS49NBsEp1XAF7U8HGYaoVAYTxzuwZce7WeFvtspstU39aGVNHBzdB6vvvZzLKYcyKiU6ynAK+UgCxoXhvv6BlBTQ9njAm7cfIhEIskgWT5bZPtgAtBlWEpBUiQ113nwzReeQUdzhNW+pZLBgAwB6Ddu3MAbt1RMr1P2ogkfZcfT89ZLqHDlcfTwfhw9OoKGBhv3GwLnSPBCqtzbd6O4cHmVLfYLSoEbkf7dGyyio4cU6M+gPWCHzyRVj8rW2g+nV/HeqSuYWlIQTxEpBKhrakdNXR0rUq9fu8DF+WAggPaWVi4op9MlrKykuUBcUshG2CqO+7CM7noVP/jBN1HZaAHoEhXxIWFmdgnvnr6M+3cEJBPbikFSi5kGnE4NDS1JnDx5FCPDAwgS0YWtbAFyCn7jjTs4f28FY5s5q3j5EQX6TpFSRooV6PTcGiIq+nubcejgfnQ2eeBxkeLJygulOWB2bh1/98NTWN+IIldyQJPbLPtVUgraZAY+IBGATgC2Ag+S8NpL8Ljd+P7XjuHIYBsXne0CoBYVC0B/+SwmZhaRzqusQFdNCUF7AfurtvDsl55E3759EBxWREOeAPSUivdOjePO2DrmV1JsX0zguSDaYLPbIZIyTytxQdlrU+D32BiUffrkEXR3VqAiDLgkqw1L5ERQkPHWW2dx8eoE5tZF7ssMoKteBs52sm9JjWqDBaBTnwy6khjoqcPXnnuOAXS7rKBYKkG2+RhAv3l7FuduTCGeyIBmLLu3Aiki5agFVPklHD92DAf6W9HTSMCXAadd4DG8urqF9y7P4dz1WWysr0NxtkCVK7mYL+t5OG0ix0QUCvOQJAUVFQGcfKIH/Xub0VAX5hWK3mQSiSKmJmI4f+ECHk4sYSshMhHIEJwoqZbi0e4ktb0N6VQKTrsCm0T2sAqcTi/q65vQ29uDfF7F8tIyZufmLGcMzmaliAVLhcYOxuKOOolAZgKn6d8IYLAAJLvmgF1z8n/HHAGkbLTWGZDNGAQzyw4W//K5vTg+0ISKSAgGWUQADKD/+5fvsgKd5l4iStC6cKCzBn/95WHU1oYhOR0WgG4Al65P491z97C0tMwAOpE8LJWtCJOBaRlU2Ad5JpB63KR+TwAcvZ+5LGARlD3s2VaPSrBTfitn9KqsPGdFnkT3q1igGzQrnoJugi1wLXt8AspJPcdApm4DYUvW31sqT3JqSBaX4PY4GRClPqBQ9rMocQ4zvb/Q79APO71s3yM3zC8A6NvB4/wP29nzpgGHUdi2VjZhEOmKbeNpDaTrpYdGZDPLtt3UCCx38veQBYqplZiM45C34HQUmXjxnb84ib19LWwK7hRFbK5v4t7oQ7z+zhUkU1kmZhSMCgbHNENGpkRKaQeTv3ZKTQygI8fv70GvioGeavz5n38FFX4PA+j0SRUJQF/G2bM3sbi4iUwmy+3Y0taDiopKdukZfTDNJB6Px4fmtj08NpLpJKJbUX7epE7OF+n3yJWGlMBkmS5B1OwMoNM8RfMwfSzlsKUOpT0CkW2YKEXgKm0lCQjcBgPfB/0+BAZbe1myZM4xgZBVw9y29PysbGlWUbICmSyQNc69140cq89JGaqUSGVK6nQiAXlZlU39gWzEea3SReR1mYkMRKrjeCWTFL5WjjbNWdSHtW01L33njvKcVOkMkHJ+ugW+W6pq655NiiWw76jBdxTo2+XHbat1S0VrEVAYBKRs5u0MawsotPKfuSW2STVWP2VPaQvspOM4z8Cy+2a3FN5zWgDejvU0PTO6T7bAVkmFrMHhdGxb7lsW1fR7siQiX0hzPyUXCSLTse01jUctx7bZ/PfU3wmwY0KByXssyeaCJDstZweHnxXonNHM48oiAdDx3CeUbVIEg+gGRwHQek7OQHSddAxfu66zwwf9G98P7T9o0BL/kL5729ae9hAuW4HnWo6bER3sBkNAJpErCYdl3wDJzVnsPH/Rd/A/aHw/LrcLajGDfCbKziQBnwud7XV4/usn0Rh2wCWoKBYVrKwncPvOfZw6fQZ53QGDGDSChLzm4PFP/VI1LPCexi3tuAjk5EgJIluS7f52JcWaPyzDC96/81RjWfVbADo5IljOD5xJz/OY5d5hEYDoeZALBs1X9D06kzuYvkR9wRYC5AomMop6GnaxYKmnjTjsgkXieeapQzh8oBsNdRHLLh5Aoajh3sQyLly6ipu37qNETg0lUrQLkEiNbhgckfPik3XYs2cPguEKiBIRTIB0EZhfTb8fCbMey3Gf0AUiU1G7CGhsbkZPTytaW6vwztsXsLi0ikI+j1Ihy+PO6XChpBis6GZnCSaRWDVG6u87ILkFclvkE8tWfScf/hffhhkr5sgQyz6YoplorHHfzeV4vqIfIoqSyw99aFxSv+Y1dXucsovDh10ittftHUIHjWlFIK8Rq79+MHat5/5hYgv1b7ommot2SCO0VtE+gOZLh8PJx5MbwPvjgNx/yAWFiSWkIrfIWvlciUlCtMaRwwvt+Wne8rj8liMF378FlBMJiYaQBcoTEUlmxxRNZErUbsoIn4ljyw6g76LkuTvwih6K5ZxSjg+ftVyKaBaLlue6LRCtTOemvVy5Ts2TcrlObgWQ/EF8tmNwrO75i+3F+MIuxtsvAX8fOrc11ZfveXxmn0VZ77uMY7Os4x648dJ//7GP7HcHIv/ue9Lv7t7/ABTo/8O/eQn7h4d508UA+vZG9YMNoJW9t8NY/OXH/THexGUbFASgS2UjrPzuOtSnG0waCR92sQDt5tvota9ssGUZM+d5m1qmNiFQ1BDLs0wzYYEttj7/fLgFuBd+BrLhPwCVP1nn2k0/3O25d91DuJjwwefDzM+PskBJQ0E5n+X7lGdWsdQuFaw+LpVyEPUEq2acNhMeeYvzwu2yhqBHwYsv/ikG9/XCLpOiS0BJJavGBF566SeYmFpDOmtlTKuGHR5fhItG3322BX0tbrbBLTgroAoOzv/9m/94ke2oCTQJ+v1cHEUpA5++iQMHRhhAPzLUAsLFDAkocRa3jtNXJvDW2duYmJiAIVdBF3ysno6EXQj4XQyKP/vMYaTTGZw7dxcbG6QUIrWCE4Lk5eIiAdCCmuZjD+1vx7e/MQK/T4DHVoBsZJDNZfH2jRjeuLiGxYVFGMUQRDXAGYB2KQu/V0JNbTX+/MUedHZGGHQskApJkJGKGfjpK4uYnl7BZjSFdM7O74umnIXoimJoaAgn9jfj0f6gZYdq2FDQCLgGXn7zNs5cGmeVXKrggrINLLgpG1HXkctm4LSTjXoWSiEDtxxHe1sTDuzvx1Nf2A+vxwG7RNpFgOJfb9yewBtvnUM0GkUyq6KoyWzPWFRt0AUXQsEgFN2GkmJyQcxuo7xwq2DGADoVHUlVR8VeLjoXAXEBgaAX+/s78cKzxzi7mMA3G3V/AbhycxZvnbnPCvS44kbOJOKByQpOKlhSkW1/hw/HDzXhxPFOBAwdTgIRIGI5Bbz8+jm8e/omEiUHq2dBucfugAUCaFmgsMlFvCcOduOrJ4dQVVUBv1eGw2YBWSkDeDi/ibffvoVbczlEM2QvDuTTa6yQbWlpxvFHDyKZUjEzE8fmZhbRaBy5DGXkkm28BJtosKU0DWlyZKirkvDCC0+jpy2MgJtyxCkKUUFsYxVXr13F69cNPFymfqUiRIU2LpyoiDi2sH9fD44cHsS+/gq4XTaYBEoYArYSKm7fjeHNd6axML+AvFqE5KLcXBs8oQJau7z46lefQVfYhYjNKv5nNAmjE8t4551rmFhSEUsWuU27+ofR0NjA6tYzp95ju3sqpPo8ZNVOltt2FPPbKlWTSCk+fmkOScvoayriu9/5EgI1boAyaXcU6DMreO+9q3g46kY6Sao5qwhNz9LuLKGxJYqjx0cwNNCDiJ9KXCZbd+tZE++9dx+XRlcxumYB6GTXTC4X1oeK5dZcRqCwBFLiCtjX5UFvZwO6OtvR3uCBizoVq6osEH1pKYlTp0dx/94oNpMAvP1cFC4aBsgpns6hC6QMpEKqgaA9g7BLY8LID547iMMDLTzGJPLbJrVproQfv3sDk3MriKfyWMm7kC2oCNrzONGcwpMnT6C7dy9Et5f7T6YILEZVnD59Fw+m41iJFjgjmazIZRsVcQG7THC1BYZ55AJqKgKcDX7kQAfqa33wekz43KTW0lBSBWRLbly5chtXb8zi7qRiFYjhRcEIcpGbbZgNg4vEoh6Fqcb4/0OuLQz21eGFF15ATUiH205qX5MteadmN3Dl+hTOXptHPEHZ3RJkdzVy+QIEvYAqn46hwUEc29+G44NhpDN5OGwSvE47MpkcTl9dxKnLs5ifX0DR1o6SQL+bg0tSGEChJy1LmxxJUFtbgee+dgCtTWF4XQQQM4cCi8sxvPfeLUxMTGJjgyz1Q/B4vNBNNwqq08pmtbtginYGND1OynEusRqd7HErKqrQ1dnFtvgU/0CqbsrrZrCIkD1SOPPGj+aH4raKjcDzPPcZQSQghZTkAlxmGA4tyODEmuTFlkR5zSI8jjS7idA69j8+14OjffUIBPwwaX3QVMyup/C/vHoPi+tbKLG638FjYKS9Et8/2Y2qqjDsHgc02tsygD6H986N87yXUbxQTCuCoKhZmasMHpC7iUgqShF2bktSlZrQFFKTkkUtjS8C3mmu1ThnuaSQXbvK90NZsw6HCFEmgFODqpHjC5FoPth3UHHNbvfAYSerfBtIHFgolFAslEgWyVm2tE9J5qMIhUMMxJDzBtni0xU6HBYhrVgky2YLIJVIqbqtzLMA9O39Nind33/b2d6fGBqkUpKV/XanDEPOoVgsoKQWoYsqK1hF0QFdt/N3QqfIDK9lZU5qXl3hcV1VoaEiIrFLzB99aQBdnXVw2ClH3IaV5U3cvj+JM5fGsLq2iXzRhOlohMvtgyC5OQJBKSm8XlO70lzolCmeJs/9IORRMNBTgRe//SWEfG5eL6k/0Ro1Mb2OU6dGMTW9jEQyzba/fX0HUFVVA0XRcfX6fQYyCcWTttXKpDovKjl+Doqah6LnLDcJgUgOKuzk+qK7IJtEWJB5PSZFsd/v4/agMU192+fzo1DIM5BnzX2WvTuBP3S8BZhaLgu0z9oBtHQ9ClXbtEgIpg0mWfgbRINyMnBt/T5ZflvkIodd4L0PfTeBX/SdhE76PWHuq6WiinxW4bWohCKKYh61tbUM1pOlPau8iWhCUSUeLwp5AqsEVhizvbVoWTfTf5PNeKlYYqUnq6fZ1Yby6qm/m1AJTCfAl+XA1HctkscHylgLIKZ1h85Jz3IHMOfSL4OD2wpkWq9dTni9PibUFbKbDLbS2kDzM9tL6x/YSzNBcDsbfcfimggbtCeldqI2J8ecHXV9kSJdPB74fQEUcua2pb3MADrt2QytCLtQ5Psly3ObbMDtdsG9rebe2triCBdNF6GoCrzBGsgOL/dJWg/ITp2Ot8kir+GJZAJOh4PXMBq39JxYoS4IDOYR0ZLun67RUvdbgDFdO/09PQdqz51aFbWj055jtw+6b9UgNxqKjjCgC55tIFtEQRV5vqBnQiA5EzpMBXZZt+ZxhfafCVRWViLod6GlqRp/9PRxtFW64JeJXGFicm4NN2/fx/kLFxHP6nzfgkTzgYdJXaEQjXUAACAASURBVLQn1kF24S52MCA3Eu5bqgKR74ncTESYusb3KTudcLjc24SBnf5CY4Tu0yJ7kCMAEUB2+hKp0qm9dtqBxgI5a1AcAZETiOBBfVw3AyioEW47u5iHSy4xSGwz4yDLe+qPh/e34uD+buzb18v7XIvDYWI1rnFM0umzFxFNEWlGgs3hgc1bg2w2h/YqE3/6aACdnZ0IRWqZNOFwCEz828qpmHi4hdMXR3Hj7hQymTRKqgyXJ4j6hgb07d2LQDDAERB37txCMplgYsdWbIP7OfUVckDYUZdz9MA2iWLHvYHWWpqX6H4twgeNTcq4t2zRrTxzIiDaOYKI9hEcjVMqQlYNuOgFjMhnsRgTCWjOob5DJCA6D0Xk0BzC4D8Tceh9knLCqRL2ARlmB8znP2kPbHfAZEKOdRDbw3N+Ou0kt+3lOfqEiBfWzpHGNR1D/SFfyPNcQuOArpfmezo2GAzCNFIwdBorOr/PWGQqGaurm9yv/P4gr2lEhKJ5K+iPMEGA5jFFoXFNBABStlsuD+RgYCne7VBFnVXov28fKwKjPNfNNZvdlCc+Ulf5+LYsIxhlvZyUBT60dHHlrAdZBKmyfH5tBO2n/zZW5ZeJVEAwStkIC5/+1nd3ho8BuXcHoFtOXb/w+RxAt4iVZRn5PKnw3qA8HxNm2c4N3P7Rf/exl/37ivn9Np7F7+7e/xAA9P/5pV+Rgf7BWvBhtqe1sv2K1Y0z4z76KedgEyCS3LpMK+3vrkN9uuHAuYW72fDt4uss3W+5djYWy74cn90Al7v9fprw9bKBi5ZNYbn6+G7v9bNyvNVPytNXdnuPu+mzu+2Huzn3bq/7VzGlP/x9H/1uKtyX71OmCYtnqwgMXYaulUCqULKapmKZw9xk1RLltQbcRXz/e3/Gamey7KYiEmU5rkVT+MlPXsPY+DLiiW3Wv92PuoZWHD58EF/YJ6G1ihAuERkpiETOxOxCAv/pH25iYTnGhTpdtQrrLlGBPb+Crs4OHDs8gGeeGOTiGM3VVDamvnH9/jJOXR5n6+yc4oUu+LnJZbGESNiP9vY2DA91YH1tHefP30A8ThnLVERxASKBAzrbn9tMUpG5MTLUjD/92hBCQRt8DgUuIYtCqYB3bybw2oVVjD8ch6hUQDbCXCRyOwoIh5xobKrHn3y9GW3tATL3g2Zahd71lTxe+tEMFuY3kUoXkS9th1/bcqxAtwD0JhzfG+DipAoZBY0KUsBPXruB0xce8PdkSh4ualLRyiBw0CDFjcLPh9TNMIrwOZJobKjB0GA3nn16BE6nDRJZPnOxGLh2YxyvvHmOC1xk4U4Z6Gx3aBJ45eZimAGyVRa5kOawk928xAodVgER0EXHK5YCnQB0Q5xHRUUII/s68cKXjzDBgbBOOys/gau35vHWmTHMzc0hoXmRFwKW+oVUQGzh7sRgmwvHDtTjxLE9CBLwuA1erGaBn756Du+cvo205rHqD1TIclhglFlKMYBOoE5vcwhH+uowODiA+togfB4bK6iyArASL2BsbBOvXZjC9PIWDLKiVFOor6viPMs9He2YX9jAgwcLiMWKXOg0Kcfa5d+2DqV2puxfCQ4CQiMCvvGNJ9HbHkbQA1YP29jCfZUV6K/fMPFwWWcAPUKAKuHdehEeYwVtzTXYP9yLp77QC7/PzYrUnELqFhMPJ9P42burmJmZQTKXhirSM9bhCRfR0RfAN55/Bi0+O4ICRSbYkdYEBtDffuc6Jpc0xJKWanTo0FE0NddA13N4960zrJykQjINGC5Amg7omhVBIIikbg7yfQalRfQ3FfGd7xKA7mEAnV7OVUPENAHo717D5LgXqYQFvhOYQ2CFzV5E774ijh3bh/6+PfC5rOxjrQhktwy88cYFXJ/YxELGmrM+DKBb+ecWAPc+gC4KOHGwDh2tVQiHAqjwWdmqPp8HLqelkIvHS7g/SjndlzA5n0QWlGluQBUFKNtACAHoZOFObRiwZRByKgx4/OC5w3hksIXrNhJN0TqQzhbx/75xGaMTc9jcymBD9UOQnWirtuPrBxwYHuhFVW0DFJGydYHNhIb701mcOXMFS+s5ZBQHA4CmQNYHVhHX7bDyTVmNpSfRVFeJfQP92NMchs9DRWoDzY0CnHYCgWRkVTsmp5Zx8+4Kzl2L8bgvak6UzJClxNpWbrE9vB4F1Bi3W9AZxyBZUH/z66gOGHDYVGhUfBadDABeuTaJq3fXOOed7PgNOYRCUYFkFlHpUTi/+ZHhFjx5pIFte502CW67zADGxdvrOH1lHpOTk0jqjSiiiq/DLhVhagUoShHBQA7NzRXo7d2DkQO1qI444bIzhYyJFNPTy/jxj09x0T2bJbAowuCeZrhQ1NzWHlaiAjq5c6iwkzpYtCxmlRJZSzu4MO/3+bhYTiC6w0lKaRWlUoHnbwIAw5EAqmr8iIRFeL0G7HbKVwUTgoolg8G7+FIB8cUCf8+67EfSZkVqOCQih2XYavx/+vpePNrfyMV3gYA9TcPMegr//vUxzCxvIJfPMzBCz4QA9B98oRuNjdVwel0gHR4RMy5cncY7Z0axvLSEnOaHJgYti3+DNDFWdnVPVxi11S54vQK8TgvAyGRNrK8Z2NzYwtYWkbcs+2tBLEKQUxao45Dg9TkZxKys8iEUJutaamkCAy1w0SKSWls+m2S31Ni6iM0NjQHn1dV1ZNNWhIVsFwG7gc7ODjQ0VMHjIQB3W0UryFhbU7CwsIm11ag1Z0DmH2swfzyALsGARyyhvrYKdQ0ViNSQlFnlbHALeJCRyZhYWytiYWEBhawB0XQz0GUXTNj5PcHE8GANursiCAbsaG8PoyLi4fuiuYNIH+vRLcwuxzE7v4n5pSSWowJKig5Vl6GYAQaC3reBFgU4ZcpAzzPQGXSX0N8dxl+8+CUEiCBA72wC0Vp2APT7PC7T6Rzcbi9G9j/KcR9EQjl77gby+SKfn+Ij6EMEB8WgfQbgcEkIV7ixd28DPD6ZGDustnWYMgRVRi4nYmxslt0VamqqUV9Pa7zl3eB2O7CxUcDsbJyJGDs23HTenWxhetZEKiDwsra2CpWVTrjcechyjtdrtt7nHF8iOZL63HIPKRR05HIaMhkFmXSCbdvrasMQBQW5PIGJAvxeF4pFE+vrGUxNbPD8pkpFOMIiRkb64PUQgKlCpnWKQH+dvseOaW6rPF9XQ30EoRBlxksolYDoZh6rqymsr28y6MaA5jZJj+Z1XSCCF41dO/9+XV0tqqtdCIdF/p5C0UQuZ7CjztLSOlt/0zxJnx3LZyL4kQqXxlgkEkF9fT1qawIIBUhpb/VgAsai0Tw2NrbYVYjuzYotsKyn29qa0NJSh0CQgH8iLlFfJfKFzI4ai4sJns9o71FbU4Xaai87OpSKArIZBblsjommzbVEECGnBR0SuUNItHbaUChoGB+fxNr6FnIFa7/b3d+D+qYayLKOHHMyJDidlD0tYHEhivn5Nd7/0VxbXxeAbNPY/SaTMbC1pWNubtYicW3bZu8od6k96fw0n1VXV6Oiwo1AgFTZpIonIpRlda4YNDfTnsOEQDEQooRCUcDSKjBHxLJ4nM/N6m6DYgJKln28oMLnBkZG9qGqwo9IyI3e7gaEZAku0pLLIuKpLJbXopidW8bcShpzi2tYWV2DJrkZQOdYCwe5jTSgrr4SkUqKkSK7GSsTg+avTFpFdC2D+YV5FBUNpijx+CUyFRFRQqEQ6uqrUVPtR6SCiBlEqKB+Sb8PJs8uLyWRSKZ4PampiaCh3gJhU0kFS0t5ttVPZmQU1QqLpCHk4RDzFvFA24CgbvE5O1oCOHqoB888c9KaB1ksA+RV4OqNUZw5fwtTC2kUSnSddsiuSo5N6Wty4HtPVaOttQ2+YASm5GLwvWgAmZLJ4/HlN6/jzMUx3kPkigJsDi9bvp94bD8k2Y7x8SVMTD5AsZjn50YKdNqL0djWdAWu7WfN0QGVFAVD+xByXSBStIB83kQqVcL8/CL3/Y/GFEQiYR53LS218Plo/tU55sYjmigVJCbB3bs3/n4b1tUFmQRot1tK/9nZBObnVznuisYgjRF6Ntb1SLze0UwZjQHRaBbRWAxLyRSKFG2xrXAnsgMRVXbmt4qKCjQ0NKC6msYERYwATqcdiYSK+fkEZmdnGADfsaUnh5v6+kr09jayo40kWm+MNBcauoRcVsP162O8t6B5t7qqEi4XEb7pPceFxcU0FhfjWF0h1zVt27LdiuWyrP6teUIVNVBS/e/bp6wAOhF3dlFq2p0CnVq6fHWV3V/LJ3/yZbVwL5vojoZNGWuHNLeXFUD/5M/ns3zkh/vlb1uB/nHn/iy3yW/z2so57ssPoJdvPvwcQP/1vaycWMPH9+0/AAD9X/7bl7j4TS9e9+7d22ZYWgvNTn6c1cC0Af01YMevCpnmjUe52CqWhXu5gLTdMaF+m9PfpzvX76uFu1Wv2cVOdTfNRJvg3Ry/i2NZgc70wF380i4OJdCnTKfexVV81g61MvQ+E59dOCfsGkDfpZ3Rbtrj4wD0jyrQWV9bNmZgGV9oyGLW8HGRj+xg7UKBM6OpSCapGzB0y1437C3iL//yWxge6uUMcboiUq9sxFN4+eW3MDa+hGjcUpz6Q1Xo6OrByZOPYk84iUqvzpm3qxkBC6tpjE9u4N3L89iMZxggSWwlEQyG4HMKEDPLqK2twdGDe/EnzxzhnE4K6SWxGxWephYTuHZ7BqdOn0Y0KUMTAvD6vCgWUlxQPnTwAFxuN6sW79y5x6A+FZJkKmQKltqL1MFOocgKjuF9zfjmV4YRDjsQdOnwSAWohob3bibwyrll3L93D5Lqh83wcgE44FXRUBtCT08nHvtiFeob3BAhsaPJViqDickN/OTvyfo9w8VOTfdwsVCUC5BdCY6BOTHSjEcHgpbig4qWZOecAV56+QreO3efC8QFPQhB9sPt8XBRTmfrYpNtnMmO1Sbp8DlTqKuJYGCgA1/98gjn0lMXJMEyObhevTGOn752jhU36byJdImKSQbbREPyWJmhnKFIhTgNdtnFexeDfnlb6cQFVJWK06SGKwHCEiorIzg03Ik/+8pBBtAJ9LBxwdnE1duLePvsOKamppAy/MiLQUudRT3MbuU8D7d78MhQHR451I4gFS3Z2FjAegn4x9fO491Td5DTCeiVWOFrSASw6DBKaQilLQZFwy4VLZU2PPHEE+jprENlhZvEOChIVJgEtuLAf37lIm6PzbJyy+O2obNzD3p6eqHpMqamFzA1uYB4wspLJXVJ0Bdmy2RTL0A0C6xwsQB04Otff+p9AL1I0a2ihmR8Hbdu3cJrN1RMrJBtu4GQ5INEIIaah1xYRGXIg/6+dnzrGwcQCXsZiKPCqdMBzC8rePdCGg8ejGEjHkdWUbiP+cMK+vrD+LNvPYM6pwSPoTPZIqUCoxMLeJeA7ZUiMkWTVTkHjp5ATW0IuWwCb//8MiuJqRiplqggybo+CIKPQQ9BcEGQrFz6gLSCvc0q/uI7X0ZljQey3cqs1QyBFZinTl3HwwduJBKW8pzmN8r3dbk1HHvUgyNHetCxpwk8RAFkUgYW5kr42c/PYGxhC3GDyCNE9SZbUoeViStSH7VygO0iqYDJ+UDGH53sQFXEiXwux04QTfXVaG6qh9tJttUWwWR12cS775zCzdFlrKQrWFmmyRJUG/VNmRXoqlnkArlXSMJvJ8WgF9//ymEcG2wDYQQEoJuqga1UHv/p5TO4Oz6FzUQGGVs1wlW1GOqswZ8dr0B9TQVsTg8yisQ2sXPLeVy/m2DCRCJrwJADDGqZ5J5gmPzcPC6R1Z30EZUU9rTW4/DhEYgaAVT0DE0c3O9C0GcHBDuKhhOb0TzujUXx5nvzSCQSyBQklMywpRrcfjMgG2HRiEPQKXdWQMARx77eGnz968+hymfAIROAp0EXXewEcuXaBG6OxZHJKaxqLhpeBsptUBByFVARibC7x1dPdrKik2IfHERS0jTcGEvg3I0l3LlzB9FCNQqo2gZNChwbkc9nUFOhYP9wJx55ZD9qqw2EvAIcNgJkAN00MP5wHv/x/36DAWxFc0HRCJwwOP+cQHSGSNnS17KcJbIJ5QcTEKCQBS4rSnW4nW4Gs5VSEYGAi9V3RbLHFgpoaWlCR0crOjqbUFFBSmkCKglgMqFoZP9vY7Bv5v4Kpu4sIZPNYMnwIyZQjAexsqIwtDTNdvhXz/fixL5GVFRE+M2NvntuPY3/8MZDTC2sIZkiZaAFth3sqMRfPd2D1pY6OH1uFHWTwZ3zl+fx7umHDKDnDScMycMKcJfXCbeXQHMPHj3SiaYGP+w2DTJbbtuh6W4sr5AbxiKDVssreRRLZEmchyGmuO0rK/xobalmclh9QwShCIF0Omdxk4rC53XC5SCCi0WwLRUVZLIFbCUKWFwSMTW1gtmZGSRicdgkGf6QB1UNAQwM9DMRwGEnS3Gd3SrIFnhpScPDh0t4ODGFjY1NKGT/YlpZs4buhmlYWd5WdrH1zmugwHnsXpcDbZVudO9pQ2tHPQJ1AjS9CJWsw1k560Q+o2N9MYkHD8axuZ5GNkXAbgaS5GD1PLmAHHtkD/r31iIcltBQIcFH8RdkFU7KWc1EvqBiPVnEzFwM45ObGJ1OYSuRQp7WXNHP6xWNFbo2ula7UIJDKLDVLwPoXWG8+O2nEfS4IbFaF6yGpiia06fvYWJqFapqMnB+4PAh+ANexGJJvPX2HeRytJ6RAb/Nsksm1wtkebyGggG0ttbj+KOdaGjywusnBajIIRZagUBcAzdvLyCT1VFXV42Odi/CQbIHJnWojpUVFaOjMZy7fM0ibpA6WDNZYUlkD6csoq29jftCa3sDamvtsLno6ZErgQqPXYDHYVmeEwBNQBcR4JY2S4gndKRSGtbW1lFV5UdnezVaqkk1bimCvW6ATAHGJ2N45+w4A2KGpCFS72eyVHNjBYI+B9wcA00kFSCVovuZRjRKIKUXvb10TV543CJKBWB5KY/JyRjGxmeYxJFKZzgiZCfbnUB/AokrK0NoaqxBW1sLamrcCPqI6GgRgMglp1i04/qNcTwYn2ZyJK0nEqvrBShqgpXIPq8f7a3tTBBqbKxApMKAJFL2u2VJHYupWFzawPT0NGZn55DOFGCQK4PDgcOHhnD44F40NLhhk0xe08jtgfZdFH9ChLy1jQSr7Jubq7CvLwzTIHDdQHRDwfLyJiRRQX9XCNXVPo7vkIk4rlsgJgGHRL4an1zFVkphgPHQ0b3oH2xGfR1ZuluxE7INiEUlPHy4ianpVbh9bnR2VmFPewgBr8HOQvG4gaWlEi5evIS5hWUUFJq7rTWG9382GxrqqtDW0oiW1hY0NHoRDFHvzDDJzSE7EAx4YNoIZLX2iqphIFsoIBpTMDFjw+joDBZXFqFoeR73pATXVYsg63HIqK0I4cSJEVRXuRHyA800rxUBm2bC4xGRIZedTIlB7OnFJEYfTGH8wTg7IxAZ0+P1oqq2Hp1dnWhpq0ewhqzs89BYgS7AZveikNKwuRjH2Ng4VjbjiCWzSCaT0E0RHq8PtbV16OhoRG9vLfb2VWwT+az3EiJ+Ur+7e38N69EYKqsq0N5ei97eCM9T8aiCifE0Ll66gsWVPPJqxCJkUPyEWeQ2FLUtGKUt3o8TifLooW5860+/Agct39vOI4JM42URF6+O4/KtOY6UoD4LG9m1yxjuCuF7f9yGYCDC92yniZqAd8XkfT/tSX762jW8c/o+75OzeQmS3Yfq6ip88akhFIoGzp17iIXlGRgmrZEU+0C0LSIaaBxF1djYyHPCns4OVFbZ4XHTXk1je3dDowgPcvvQcevWHYw9eMD7FjIkofmNiJw11bXo6mrH0FAnujpscLsoFgII2ICtmIGHE1s4e/4OKqsiaG+nZ1YNlxOw20zuFw/GU7h9axLjDyZ5DqyqqUJLWzM7kLW22hGJWCrIxXkD87MxTE/P4uy9GUSTOR6/okgRReSaYMDjdqCpsQl79rSjt5ucXsgtgUiuFEvkQzJlYnomiTt372NhcQnJZIr7Z01NA7p72nHsaBcaapwI+IhgYPWFXF7jfnjp4hjH7dTV1mBPez0qK2UG54k0NDGRxujoMu7dm+R9mEIWAQK9D9EYscYJO3kQuaCMALpFQ/ztfywAvTwVvt3WbH4pGu833m55rtvaX1trQzk+5QKKrWstpzK/jPWmXQLou3k0lgK9HE9yp73Lde5fPu8vgty/+P27ret+9Hhuom0Sg/XHp2u0z0iVeVcP57dx37/+C8vXEXm+Kl8nx63PFei/9rHudtztqkN+7MF/AAD6v/p3f4e9fXvZ6mds9ME2c5kKk5Slk+M/iVlNnx1G8C+3ya+2XaGX8XJ9BLbZK9NnF8BYma7gv+i0Zc37pjeF8j3OsoGi2xqW/6L2/CS/VC67lA/GWhkb/ZPc4GftGFbll0u1/Mlv9peB5k/+u5/kyHIuah/eaG5P7B8M7Y/OfTvklrJ1wzI9y+2MSKpwSIIEWXXwOibDgF1PswLdaS+hKpTCd7/3PIYHu7ZVlkC+qGNlLY433/gZpmaXGOgl5UBLRxO6evZgX18PnDYq6pGSCLh4fRZ3R2c4XzmattQvpBZRFMsejxQ7hpLm/Oa93c04eWwvWlv9qAjZraIt2VgTSD0xgZd+9BKW4g4U9SDb+FEVeU9XBx478Qhuj69ghhQRm5vIsD05qcM1vm4qrElQYNeT8LhdODjYhW//yaMIBUR47KSGpkKDiXeuxfDqmWVWBwv5LYjFNBe0awMmhve248knn0RtcxAev4MJ20kBuHlvAecuTuDqvTW2rJQEEYJKihwbbAIlkBcw0N+Pxx9pw8lDVZZikyzSDRHpjIkfv3IZp87dZTBOE6tZgU4FdMPS9TDIIUuUd0oKCcqmj7LqYmiwC8/98X447JZ9OKnBSwpw/fY0Xn7rCtbW1pAq2VASAgwqqIYLOqz8VbItFwgIocKr5Uq5/XJFCYXWq5VlrkrtpsFpJBHweXF4fwv+2xcPcAFQhgJRz0NVSrh+bwWnLk8zYLNlBJEVQ1wYVFGEZBMY/H60uwKHBtqwb28nIqbGCvSSIGLOFPHKWxdw+vRtZHNk+U3uCFRwJNUQMdfJ6N26LpucRzho4tChg9g/2IQ9rQE4ycGWMrHJElKjLO5TuHHzDlZWN+Ct7kFv/xAX18+eu4/19ThyeQX5ooPV/VTIt5GVKKeCKpCFHJMKXHIBjbU2fPObz6CnJcIW7uQsT2rJrc0NXLt+Da9eT2BqtcR7QBtaAQKZNAWuYgphvxd9XdV48blm1NQ4YXMKUEF5ogIWYyYujJVw4QLlW8aQK1jAcmXAxEBPBH/6whNo8DrhIQMHScRWoYDRiSmcPnMOM9E43IEgOru7MXTwEFukT8+s4+2f3UI8loSmCbBLYYvcKcmwuzz8HDSyOeUYWxM+OYmuJhl//u2voL3GB7+DdgGUTwvMzizj1OnruHFfRTxpRd8WlBQkWURDvR9ffbYVfd0tiEQqGDiljjI1X8CbZ2KYm53HWiqNJD0IdhhwUvovkxPcNM5Nge1KPS6F7ffJOvvpL3UhndnA+XNXUBORcOzwPhwZGWJfZbK0JYZKPqbhwvmLuHZ3GaOrXrbazMNEwlAZhDFlUqSrVta5GodHyLNN9feePoLjA61wu0UIlO9bLGErnsAP3zmNibkF5BQNYm0rOnr2YrC7BcP1NsiyCcWQkS+4cH90Gvfub2JsPG/ZlZLykghHZFNqK8EQSwzuQiBQlNRxdrhlG4b2deDxx4Zx5p1JpBIlVh8//6wHwTD1YMpMr0GuYGB8Io7X35zlcbqVobz1kKXMkgSOr6AOL1IGOqxicciZwmBfLQPo1T7AxUCIyWNofGoNl65O4fLtDaRzpOqWUVDItlyGXVTgQoLH4GOH2vC9PxnitiLLXDaflUQ8mC/g4s0lnD17FtFiNSvQ+Z3GQereIgq5LGo9KTxysAtfeOIIGgIGAh4CRgVkClSw1nHv4RL+9799j3PZVXhQEqst4hLHhZCqy4CpEFChMKGGADJVt+IiJJrbOI/UhKhYdvukLAz4ClBKGahqBlXVBRw9dhDDg/tQFfFjeiaK6ako5mZjDD7XNYWwd6gRLY1B6BkVG3NR3B+9j4vzAmZSpI4l94Attr8NBb3466ercXSglpWl9GSIaDK7nsW/++kUZpdjyGSz7FxCbX+4O4J/+mw7amqqYHM7UTBVJLMpXLuaw8WzGSwtkwI9BlWg6BATg/tr0D/Qgo49e1Dp9CCxoWJsLIqHY7fR3t6MA4cH4as0sRld57z4K1eWEY8nkC/moAlW+wz3NuPJY91oqK8CZBfiKSr4ZzA9t8k50sePdaK5VucoBVJpj88t4+7oQ9y7P4Gc3mUBp1ubcKgbaG2uR99AO/YdrkFlKILYZg5nzzxgm+Cqyir07e1DJOyAahSxtLaMt99+GxvrRWgqWS3bUcg0QFcrGXRUoMAgG31oyJl34Q+L6G5rwvOHe9FSXwVVduPaOnD73jRWVje5Pw8PdWGwLYjuoIZoLI0HozO4fWuM1ehJsQUFZxv3N7fLhN9vQzgcwF8904D+Fo+VC21zILpVxMRUFO9dnMF6NI1swURK8zJYopJpOsV50IJmkt+HpUy2axrsigUAVnlU7OsM44UXTqIm5IBTssAFilKZnl3FxYu3MDaegN9fg/7BLnQe8KCop5gc98ZrcVZzkquGTaq2BqewBUGa4+t2CkEEHXVob2/EgcNB7N3nYWKCYKhsi5zNFhHNOjlz2mG3o9ItwucW4LAbKBbSnMG7Hi3g//nZJaxsxFDMliDkKeJFg1vU0OAR8KUvPYU93c3whGjvIeDWtIqrD/OIxeI41iHiSLcXdXURSJKGdDaB+aUl/OjiIibXMtA1IkcG2Da7uSqIvzjR3sN3DgAAIABJREFUj7oKF1yU4GEny3Xg6sQa/s+3boIsxwVDRtATZjeQx48044lDjXBIRKqz3CKKBQWrWyoUU0Ao5AAkjclqQY+TnViyaRUrqzncuR/D3bsPMLO8irSNSFyUMV2EQ0mgu7sLB4bbcXB/PSSHhLVFHVP3M5iZmUZDiw9de2vR1laL9XgJN24/xOuv/wwOsR0CfND1AlTzKuoa3Ojv7cehgWOoioSRKZi4cCuB2FYSbmcRXe0CmpsaKRQcS6ureOvnb2FmIY9cKQKvx4MKfwAdLfV47PF+1Hg1hD0mgkE3SrqClbV1TE4tQnG2IlARRF2NHZUema2daV+bKRh4/fWLmJqYRW2FE088fgw97TWodGt8n7ouMaHyJz9+D6OzBmJZPxMcauscGNhXiaef6kDQkWcnDpp70nk/NqIlxJM5eGu88Acc8DpFOAwiUdBeTQQ0Ef/wjy/jxoNVrJfCiEVjMDUiUDgQjoTxhSM9ePRAB3w+F2xuCRuJDVy8fAXrUyaqQ004dnw/qlpUuDwU0SNgcq6AW3fG8WBiEYliHRLJHDKlGEr2ddgJMTYcUIsWAdUjBRGyV/JesiKyhZ4u4NlnT6DO4YTHsNTt19dFXLi/hPMXrkPTCByndTcLT/IhqgIudgE68dhR1NWHURAduLEB3Lx1mxXhdlnGyMh+DDeH0elVEdtM48roAi7encT0zAx0MQK7q5rz2B1SAv29tfjqV59AcxBw0x5AMyDoEmZnNjC3vAW5qhqhiAu+oB2iS2bg2FRMCAUVf/t3P8Xt8TUkNS8rpw1VhlK0AF+37GB3KarvVQV1DPQ04eTJ49jTAvgtUyTYRGAjGsXd0Qn8+OUz7I5BwKuGKlRV12LfYDO++MVOzEzHEPTaMdBdbTmFEOGULc8FXL70ABcu3OH3mmwhhGC4Ff39/WjrqcfyShLvnrqHWGYNskOCx+NASduAbipwSzoavUU88dgJ9O0bgKsihKlpAqhjmJuLs0K7q7UKhwab0djoQyqTwsTUDM5fOI/5FTvSOTcr+Q1FRlVlDQb6O/DcMxWor3VwGpkLBnLpAlY2srgzmUNTcxg1dQFIDhvcDnpfUCCqFF0gYWJ8DXdvzXFbdQy0o6O/nbPGvR6ByaIsKypoULIFxKIJ/M3fz+LeVByKkoHXG4NBjmBOGf3d9Rga3Ic9rW0Ie3yYmJjHg7EZzM4s4eixo2jvrIMnaOPopfOXruPqjdu8Pmt6EOFIIwYGevDHJ5rR0xqAzW5CERQkMynE4xmompd39w6HjOoqIrJRvoOV+Z5M5ph8ePnaJKYmJxFNCijqFTy/lwQNikD7IwmyKUDajdz6kxQx3j9m521rV7/0yQ5mEsCnA8o+9ot2Ufcor/rzkzUHH1Um+/adc7PVVTnbfBe3+vt6KJGuPy3A+9u793KNH3JO+U1X+eEDdjHYtvGoD5/9t6lAL5ux7G9qjk/77+Uc+1wx+40P9FPcQfnOfePv//nHT/OfFVHep2i9/9JfLSfW8PHX9AcAoP+Lf/N/Ye/evbwpffDgocVqp0w20cZFNSovE+vdUur8GvUnW9j9cucnS6vyfcqoQP+veDD9uufF4HwZ26V8g7iMrMPydW4+806OXZm/5vfr9EzmKee88smbo3x9tnyRBtb71S/P1R9n4V7ezPlyzeP0Ym2pdCRSBJY8nDMqEcSq52CS+tVRRHUkie9852sYHOzgohHdq0JKzmQWN2/eQzyZ4WJhZWUAoaoQwhUhVEbCKOR1xGIpLCyu4cadBcwvrGErkYZq+jhLmpSRimrbzqkDdDXPYFhbUxUOD7VhcLABTXUehNzWu6iSz2FpfhavvvoqHsxr2ExZyrhgdSO6+/owcmAAPz9zH7OL68jm88iopEgkS05SbWucq0jAjUOLswL98HAPXvyTJxDyCwzSE4hM3/PW5U28fGqBlewONQankWEwcrizCiMDHRgeHoLN44Rok1BQNFxfWMOt0Tncf7CE2U3KCpdhI+W5Qm1LRRcVTq3IMTAnj7bjicNVrMYhVR5ZZhOA/pNXCUC/Y1mdSjXQTA/bOgoiZVYTgE5gIuX2UQ5wEQ55A/X1VQxKPPeVbQCdtFkEoJeAa3dm8crbV/ke0ooDqmypbFTDyTn1fF0mgdTWPCFT8XO7zxNEuLNX0ZmMQ+pdFY5SigH0o4da8U+/N8KuAKTYEfWsBTyt5DE+m+Ti+5bpRFYk9bjK+bdU9xUEGwZrfeioj6ChthIBUn9Tvr0gYEYQGEA/c+Y2sml6EtsAuh54XwFNwLOVtZiFx6uira0Nxx7pwv59DXA72ayA74bEh2P3HuLWzdu4d/8B6nseR01jB5MZ3nr7Ora20qzOVTTKBCcQhH6IyGGDLKqkE2eljovU0LV2vPDCl9HdEkHQBWgm4BCA+MYGrlAG+o04ptbIHlmGoHfANLzs6+xVCwi4XejeE8F3n6tFXa0LDrcAU6Y+AaymBFyf0/Hmm29hfj4ORXUzkBPxGBjoCOFb33ocjX43XIQj6ibyULG+FcXM7CxW81nYPG7U1NaitrEJWykNo6OreOvNW0gkMhzJYJcqrLxYUlbZLRBGMxXSJHI/8NrS6Gx0MIC+p8oHv0SZmAoM3YalhXVcunQTV0cVRBM6A+e+kA1enxsN9UF8+Yv1iIQ9XJAkACEajeH+RArvXi1x/83qGrIm5VoasBl22E2y4NbgczphF0TOu3bY8ggFnWhoqMeR441Yj87j9HtnEPLrOHpoEMcOH4RPdrAK3U6Kz7SBsdFxXLq9jPdukZ2piBwMJEFZtU4YlA0tadbeXInBvQ2g/9UzR3G8vw2yLEBUFZiahnyphCsTU9hMpkA4bTFYgZqGerTUhlDv1JDLpxGLF7G8YmB0bAozMxmsrVs57hop6Ldt6AVS7/KYJGZ4BhBK/P0N1Q3o625Hd1czfv76bcQ2s6irceL73w6jpsYBWfJCRj3bIM8v5nH6TBRjY2NYjRZRMCzLc3JK0kSrDUWBwHPLrjfkSmGwt24bQBfgsYSwoATwh9NUBJ7BhRtryORU7uOFoputYB2SCocR5/n1sUPt+MHz+1m1bGlkLevd2TUNV++t4s03f461bCUKZoWlPCabeFNlFWKdO4ljBzvx1BcOocFnWso/UUCqQPOOhjsEoL90DsViCQo8KMoWgE6jmeZEXltLGUh6gQHiku5CSbPyRp2k/hSJxiFQgDgPNkk04HMnec7zeIChYR+G9/ejvbUFLrsd586N48aNRUxPJfg5NLYFMHSoHgdHOhC0OZDZSOHu3VG8O25gdN16R8tkEqybjoQC+MsnQzg6UIP6uhq+th0A/X/9hxnMrcQZFKCccHquR3rC+Gd/3MYW2rLbhjwUpPNpXL+s4uKZApZYgb4CwZFjosLhR+owNNyM9rY2qFEBU2NbuHJlFtNTY6ivq8TwgV4MHI5AthlYW0vjwsVVzM7OI5aIM9Fm794eHN7XgsN9tQgH3UhkJDycLeD8+SksraQ5G/jASAceGbKjqY4U4iZW4llcv3OfFa+xfDuThASjiCpnGvsHO7H/QDf29Pk5E/Xh+Cp++uObrLojtfXw8CCGhxsYbIql4jh16hQmJ2KIRVUGEAqZPdCVWgbQixSXQKEUkg4pOI6mtgCG+7rx7EAjKnwurKYN/OhGDrfvTWFtPcr7g4F9XTg5WIOn+twoFTVMTS3izu0xjI+PYzZXh02zhdcdVc0yOYuUuv/6z/bgcE+An0tJtmF5PYd7o+t45a1RRONZJrMUbRVWtrJoQrFbcSpMNDNVHkt2VYOdrEMABkgHO0P4xjeeQF3EAZdsZSeXDBs2Y2nMzKxgcbkIpyuExuZqVHdqSBQ2MPpwHW++XkA0moNOexa5wSJ2iVHItmlrjVT9cBlVqKutw6OPR3D4aIDHG12HqatsjbySdmI9oWArHkNA1NBUG0BLcyUMtcBKeMpGfvPWIm7cuY+1xXXYFQ+7dzRGvDjaWYeRkUHUNkUge4FsTsdrF7fw+qU4K2VPtJfwxIAHQ0M9MJBHvphmEPn/eG8ad2ajbD9vEyvYir+pIoB//qVDaKv3wucTINsBiru+NLGCv/nZde4TgmqDV7YiJZ5+tBnPPtEKuyTDRrsGcrrRNMxvKoil81DVHAyxwPbwzfX18AgidNVEfEvFvbEsrl67g7GZOcRlJ0TZBreoICykceTIIYzsb0J3pwvpXBq3LiVw5VQMq6uraNrjwtDBRhw9OghNlDExtYQ33zyH6Jof+SyRcQrwhG6hqzuCkaERDHYMwya6Mb2QwY/emMb6ZhxeVx4DPQaOHz+MquoI0pk03j19GnfGUlhas9wUZB1oqqnEV75yAl21guXs4SB2oIFUJomV9SgW0gHkVA0uh4r93U3wuuxk1IN0CfjhD9/FnZtj8LuA5577Mkb6W1Hrs/Z+hiFhYzODv/u7t3B/1oZoNsJzUDCoYWBfBM8/vw+1vizcMjk1GMirISRSQCyZw2YxiZJWgt9lw0BbLZw2annq2iYuX7mCC3eWcGmyxHOUbJoI+3zo7e3Fo8ON2N9VAa/XhmSpgPGZGfz87feQWfKjKtCKkQP92HvYgXAlRTeJWFo3cObsbVy6OomkWmfFYJhJFJyLbNMNww2l4LUAdCEMn1DFrhGR0Cr27RPwrW89ixavGz5eBwWcXRLw9vU5vP32ORg65Wbb4JJ0tJgL6GysRH9/Lw4dHoDP58RiooQf34rj1p172NzY4D0YzUNPDTbii3t8KBZ03JzewPm7s+z+mMx7ocKKyIC6hL09dfjG1/8YXVUmAhSNQS4ziojEVhZr8TRWFAF5JQenR0JLTwvYr47IuxkFf/u3P8bthytI6BaArikOlArWGuGx+yALdq7vRbwK9rRUYmRkCEdGvKippOdAhEMdhUIOc4sr+OHfv8PzXKEkoKhGMDQ8gt7+dtS3+nD79iSqwy48fqQTTgc5YpiQTXovMTD5cAU3rj/AxQsXkcwGUVnbg2NHj0HyeDEzt45Ll+8hWYoygO50yShqK7DZBdRHPDjWFcThg8Ooa2lF0W7HmbPjuHVzGdPTVl763j0VeOxwC/bvb4XdKWJtfZ1z6W+PG1heo/cvFWpehM8TxJ72BnzvW41ob/Xy7kYoFdlSP5HRceMhURUVmEIe2VIGe3s70VAZgF+yole2okWsLWWwvp6E5HdD9JLdegLt7VVoaKjgOVDKZmDTNSi6hP/w9+u4fJtiApbhdC3C55PRUFeJ4wc60dezBxXBShRTBt555yLukyp8K4t9+/Zh/6Eu9OxrhKYZuHR9FBeu3ML8/DzyRcqWr+aYk+9/rR9D3UTwMAGngqJCxMcC8ooL6xsxdjGIhINs5R4K+9h5idpqdiGKS1encffuXSxvGEiXrL1PSdT5h9YRmy5AIruxsnyIZFgecISt6H8zSleWu/roST8r1/Hrajy/tUYwKRSmPM/zt3aNn/ET7UQ0/O4vs7xAfjnHxC8p0D80D3za76UptlyzYTmf+ae974+/tnID6OVrmeufA+i/tnHLiWN8/BP9AwDQ/8m//t+YFUpFoYcPJ3kzRQxLWSJ7JMofIztCK8/r1yrQPwfQyzfyPyNn/hxA////QXwOoP+KNv8cQP/UHfG/HgBdZYWpCBkyqRXpT1KgGzlWSjjtFoD+3e8+h4GBTlYrEthChbJiScPiYgyqIcHpdnHWoilJMESy5gMSMQUzU4u4dfsOFlZTyGSLbBlZ0NxsMUiAS1GhnDsX27VrSp5VEXVVAQx01eDwoT50tgVRHbS26Woxj+jaGq5evYILt6KYWswz6NjeO4yu3h40NdfhlbevY2F5k9WQaUWHTnneIhEECDgUIJsK7FqcFeiHfglAt9jA71zbxBvnl7C+tga/kEPAocHpsOMLh/uwt7MRgaAfmaKGQknlvMefnL2LmaU1JDMFbCkOCJKVRy6p28V8pQCbmsOxo0fxheMdODESYQDdEMT3Feg/efUSTp2/a2X7fQhAh0gW+zIDPqS8JmBgB0BvIAX6UDcD6E5SoJO2dRtAv35nFi+/fQVLi0tIMYAehiRKUAwnNIN8KAn8pnLiDoBO2edcVgAl924b3LFKnjXoeglyIYFwMIDjh9vwz74/wkA1gTOilgF5JibzNmxlLDBsCwKylLlLF2UzqWaJYkFAs0tEpVuCzyXDrYBV85QgO2MCr24r0HMZO8N6rEDXKdPWohmS5SNntEtZ2B1Wjv3JE4M4frQHIbLCJZtgui8RrN4jt6Bz5y+jY+RZmLIPi4sruHT5ARfUiJRQ4kxmS+arcXaoi7NMJTPNxcXfBKBfvXYNr9/cwvQ63YEEU22DSbb9ho6AocDjsKGjJYgfPN/ECmQq4ooOnVUvG1kB91YNvPTSa5hfSEIQLKJA0FFCX7sf3/72F9Dgd8OpU764CcMjQBN1ztaM6wZUtkSWITvsWNvM4+69FfzsjRvI5UoQTJJhkuOAZc9LFt9s2Q8dKinsJQk+WwYdTQ58+9tfRluFFy5TQz6fh2C6sLm+hXv3RnFrUkcsSfbOIjp6mhEMB1AVceHIkBclJY3NeBLReBHj4w8xNpXB2EKQlao6EUtkkQEWSSOAQmawye90wiGKyBcKkIQ0qirJ9rcL9S1U3JzHzRvX2Nq9f28XDo2MoKO2GgGPHXYCVQsm1lbjuHRrBT/8+Rzb1hYEIMcW7hJ0yYBOmcOUXa9tsQKdsk//yVcfwbH+Ns75lRmkEqDb7FjJ5FAkRbogIira4fDICDiBIPJIJeJYWEjg3v0UFheXEN8CcoUKthQnHwTNpPsxYMp5VqHTuBKlPEyhxMfsHxhCfW09vxdcvXgXsc0EKiIS/pvv1qC9NfL/sfeewXFdaZrmc+/Nmz4T3hCWIAkSoPfeiKJISqQkkiJlp4yqe7rcdE33zuyP2R+z82+iYyN2e6OjZ3d2ombalUqqKlXJkJRESvQehiBBAoT3HkiYRPq8ZuOcpFTVXdU908tmRfc2MoJlEEAice6555z7Pd/7vvg9eTgUAWw1Jqcsmh6YXLp0he6BGZJ2gbyuhiJK1gLuiabcOVQJ6L9UoAuAfpxif6bx5yuA3j3GnfoebjSMMDeflHayXwJ0p5rGbYvGIS97Ny/l7RObpIXplxb8wn5ieEbhbus4v/jFGQZnsok+hvkphKW4cMCAUu8cu7ct4/CBzZT6kb9frBaRJMRiKQnQ/5/3b8h5mrS9JBzFcj0QK41DzVhr28kIajqG2+MmZQmArkkLao+u4nIIpbqKmrSwDaEOTuN1hvD7NCoq8nnhaDXlMrvbh+glOnPmJnV3uhkaSkiwW1Dionp1NocObqc8JwtrPi6VbBfb4W6/yczsrATowhI3K+Dj24fy2L1uEaWli34J0Ecj/O+/6KZvOCRdx9IpUzYJ7KjJ5V8fW0pBQT6aVzggJEmkEty5meTqhQj9fX0k1Ql8ORYVFRVs2lJATU0BiwoKGW63aG4YoK6umfnwlHRQKK8s4PmTa6iozCOV1Gi4O8fdu/elfXKaNCdOPM/mVZWUBW2cOgyO2TQ0z/LJJ1eIxBT8WQWUlZZy4oU8Vi7TicQiKK4g9x62cfrMRbqGc+QaF/Q5qS6CPTtXsX7DMvxZFlNzk9y738OZnzczFZoiEAiyatVKjhzZRFFpNtFUTNou37nTRXvbmFx3U7EV2GaJfP6NGVG5mgjwWrZihjUbytmydhXrczVpWd4xEuH/+myY7oFRCdsUh0ZpSQkHNpXx1p5F8nwwNTFLd/cQDx48oH7QTddsBtYa6Qiaw5I5zv/+a9XsWpUrY9NiisrgaITmh6N8dK6FqVAE468BdIuU05SfVbjnqKTRJEA3cSaE9fHfBOhOPA5LAnRD0YklhRoxRTgq3EBUdJdK1iKDUGyMh51jfPpJnPHxMKmEhq6VyrgB1Elcrr7Mc3/Ch57Oo7CwkGefK2T3vly8Xh8OVcx/Wzas3e9Lc79tlEePWggqCTavXcK+vZtwOyxM4WiQMHk0rXLmsy94cLcFP5l9e/3yCt46uJVAwIsn6ED12kzPJnj3sz4+uDIiM8TX50+yp9bNwYP7MO0IFsIZw8EPr/Ryu3WQ8fFJrLQf29aoyMvi3xzdxpKyIMGgKq9jOi0A+gh/8higW0kVlx2QUPPw7nKOPFOJU9cJuFx4RWQMcLdtkocdw/T19eIJplm2vJJN6zeQ7RCNmAqRiEVLe4pbt+5yX8QCKE4cupNcr0pVts3+/TtZviKHQHCekdFRrp0b5Nq5MekalF8CqzaUcPToQQI5LqZmwtxtGuDmlQlGhkX2e5oly4dZv6GMdWvWUZFbyvysRtPDSf7qo0amQjP43DFWLElw/MSLrFguHA7S3Gvp4FbjGE0P5mR+uRFLUFqYz8lXnmfzcg9FQXE2TePxO7AVg9lIjM8bJnnQNkAqEeGtE3spK85C0VRmovD+zy/R1PgQj5aUjU3bNiylJEtY4ZgYpsr4RIQf//gzHvQ4mJjPOMNkZWUA+quvbqYsK4LPKfK9bemqJAB6/9A0l+81MTUzzaL8bN5+Zb/MqbfSIs8+wfR0iMsNvfzVJy04dB2vrlOcl8Nzzz1DbZmX0iyT7Bw3veOTNDxo5eKFCziilWR7KyivKGH/i0UsKhc21RpJw8WFiw/44lI7o3PZpE2FlBImqvehi4XH8pJO+DPRGuTgp4BIZJ683FHWrVV4882XWRL0ERQ7kapwbVDhi8Y+vrhwk1jUklb2fidsL0qxZfUS1qwRZ/U8GW/UMjDDfz7/kP6BIQmrhcV7eUU5L25exhvbREMN9ISSsgGksfEu3UMppsMiR11FNYZlhM/xYy+xqsQizy8yrTXMlLCdh4nZKGfqHtHe3Ycv4OKl1w6S43dhxi3GByOcPn2alt4xZk2/VNqbKRephC73U49DxDvo8kwUcEUpLQpQU7OcowcrqKrwy6Zj04jLZsjpmXk+OHOdR486GRsPE0vlcPTFoyypriI0PyXXt/LiAC/sF3FRbgIuDd22SKZTTI5HaX3Yy9mznzAx7WNR6SoOHjrIyJRJR88wj9paCadC4jbOuESYoxL8rllewev7aykvLcbh9TGZsjl9+gaNjf0MD4mGToWlpV62rCnmwIEtFBSIOKgIbZ09XK8P8+DRrIxpUAw3bqePosJsvvutpaxYlo0u7MrDYdmYOB9XuFQ3RkdXLyNjfcxGhnjl5CtsW1dDWZZGJBpBs51guGlvn6C1f5S2wUF6e3p57tB6duxYSVFREebEOC5FwenP4b+dnedqXS+9Pa1oeg+VFQWsW1PDMztWUlacA4ZGX2eMX/ziF/T09ONxB+VesG3nOvYd3ITHA+3do9y520FdXR3xZBaKkiPPTb//1lY2ryqR516X30TTLZIpk86+EA2N92V8Q15uCVu3bmRFTSVer42t2AwOz1LX2Ed9QwO9Q0lmYtmykS8lGksdosHQIQw2UEUH7VN5LQD0pzKsf8ebPlWQtgDQn/hyLgD0Jx7CX3Ot/YdWoC8A9L95jRYA+pPP2n9877AA0J/gmnz73/0frF27VgL0jo4ueZhyu73oDpc8YItCmbBJXADoTzDI/z/40QWA/tu/iAsAfQGgP41Z988FoBtKUlrZCXCupbwIA3cNC5cVy1i4u5IU5s3xrbdPsm7tclk0FTnpotgaCkW5fOUOg0Mh0oYiFT6li0upWFzI4oogVtJmZnKGgcEhZqIqfQOjtLV30TUQxlZ0XG4fluonkRS5t2l0ISHGJsuvs6TEz65d29mwchFLS4UiGcxkjOjctFT6fXyhg7rmEanS3vHMYcqrlkl49fm1ewyNTspiZNIWGcqiuU3YlQt1qCgXptC/Aug1fPPkPrKDDnxOkcdtyeJZ93Sa7lAKy0iii0KqsLz2axT5/GR7hZ2tSn3TIC2tPXR099E+aRA3FSzFwbztkjbiAkK7hPJaEPl0FDU1zb69ezm4u4Z9G/IlQDcUAbQ1wvMmPzt9mwvXmuV5wtQWZRTowhpaFX6Rwp/cwqkJgJ5RoHsco9LCfZME6FtxO0XB+pcAve5eNx+dv/XXFOhCgS8AulSgS3T+S4CuWcLy9svi0JcPAeJvyjwiCXtlocQPBgLs3FzJv/rWZvl1kfdtxuZIGWnae8M0t4WYnJxkIu1iHq8EZorTQBUZ1JqTTeU+VlYVs6SynELblGrupKLQY6sSoF++JGwZ3UjJOm4sM/uxAl1YmQsFuiWt7B0OkTOfYtO6cvbuWs7mjctwiax2afEOimkxMjjKg9YulLy19A7P0tz8iMGhMIYsgumkDaHOzcyteDIp7XYFQNe1iIQjbj1OZYmTN15/kZqqxwp0aeEOoYkJBED/pHGGLhHgLpTJ6RIs0yObTPLUpISBSyuy+O4btRTm+3B6BEDPZE9OxaF9wuDP//wj+gfncLpyJFgPOiKsrPLy9ttHKfb7pKOAqtjMi4zefmHzXMfgXJxAbgHLV1RTtbyUaEyT1tAffXBVNqWoihMjrcsc90y+aVJmTFsqpGxTNqlkO2LUljl56188x9JCH36HjZE2pUtDLBqTaqrBWQ+WppKVpeDxe2SBUtTTRZb24EAvbe29tD6aYG4uTCjsZzRcLWluWrdICUt4RRFm52giZzWVkqor8U/AEVFIXrmyhH37VtL8sI2Ozm5GhgfR7HmWLalg88Z17NtUS3bAI69lOpwmGolx99Ek757rYzoUImorpD0BOT9MMTe0jPuTyxQAPS6h0tsvbGL3OlEoFUp2U1qEh6NJPrt9n8GxSRLCTTWvkpLKCpaWZFPli+N2iOxMi/6hpLSVHR2LMDSWllbTwhrdVDwSRKeMJCkzJeeN5hBKfVuO+XP7t0iHi57uEQZ6+5ibm8PnsXhhfzbrVi+lvLQSt54tXRbmozA4YnH648s8aJsgnBCAy8bSnNi6MzP37QiKIqKivlSgiwz0lykSzhncHuSrAAAgAElEQVSPFehRoLN3jPqGLq43DDEbTmAYKrGUyJV24lTS6JYA0T52bV7G149vxudVcOqKdJ4QlswTEZUHXVP89KefMDDtJWblyiJ6zJgFVeSSOyn2TLN7azUHD2yjLAhOTai2BfhRJNi592iA//IzAdATJMUapi2S96xYaxyqyC7WsJNRREiyAHMi+DfTXJOQ7yV6s8Qc0tKiaUf0DBh4ndMSmq9du5Tnni3DFxTrQwaU/Pzn56mv62J6RsXr8eLJMigsU3nttaNULyrAZaQYH5/iWpfKzY6otGiNxoTFuvh7XHznhRJ2ryuXcFfuMcJJYzTCH3+pQI/EpAWxOGdur83jBy+LrNlsVK9CXEnKZ75b1yNcPDdFX18/ph6ioMzLli1bWL3WT1mpF6/u5WHDHPW32mhsvCdz58W6WFySy5u/s5/SkiyZldzaaXDx0nV6+7pw+i1OnXqBTbVlFLszTW4DYyZ1zZOcOf0Js/Mm3kAeixcv5rUXFrO2JkDSSGFpAVraujl/8ToPuh3Mx1Ryszwc3lXJ+jVV0t7bMBL0D/TxoLmfm9eGmJ2ZQdN1SstKeeONZ6lYWoDlMJmdjXD+fCM3bzyUESaqWYNGqYRcSUu4eCSlgm/dDti8ZTEbaqupcCqohsGD7hD/8d37TM4I+1xTLP6y6eHQlkq+9/JK2YyRTKSZmgrLdflcU5TGfqS1uQTomiUbYP7dW8vYtVqo9HWiaAyOhXnwcJiPPnv0KwC94LECXVi4W3JvFc1/qp1pHNKFhftjgF4USD9WoB+gJM+Bx2HIJryk4qJ7YIpbt9uYCvlxufIoK89nzXY30/Ep7j4Y5MyZEZknrOBFV4tls5uizODzTGWyouNulHgWubm5HHy+kP0HhEW4+F6hhjcwDZPLddM03hfxMF1kqyl2b13JC0d24fGIiDdLuuZ0hFU+PvM5d+tacKZy8Xn97Fy3mG+9uAGPR8PSFSKWyfjEND+/2Ment8fkWlfjn2L7Mi9Hjx7CI8CQSGePWfy0YYLr97vo6uxG1/xy5xcK9D98eStLy7MJBh0Szon4jltto/zppxlXguS8BUm3vG4vPlvJSwcq5Vrn0514NE3Cwws3e7lV30F7RxtZeQrrN65i/zN7KfQ5pN17XOxzXRZXrtZR39zGsOHC5fawpCTI3jW5bN60hMJiJ6YyS19vH9cvDFN/bUauDZo3QmV1DsePHyO3yIupCEejOD995wFd7SFcbptduw02bahgedUKPLaPgb4QdfcHOHO9h7n5GC5HlEU5c5w6dZLVq6txeWBkLML1uhGu3hpgdm4WMx6lOC+LQwcPsHe9j/J88bnTuH0Oea4R+efvneuQ8RSmkeTIoW0ys93p8hGah0uXb9LZ/gi3EuG110+yc2M1lXmZZkwRJyOg6nvvfkZzj8r4fBAjbRAIGqxdU8Crr+6gIidK0C3Oigop009XT4j6ux1cunuXaDLJiqpy/tU3XiIv2ydjdoyUyVw4ysU7Xfzwgwa5NmX7/SytKObFFzezfJGPPJct537H0Di3mx7w2WefocQXkeMrY3FVOS++Vk258D23VaIpVbp4XL3Zx732OGkDTC1GzDmciUiyPBgJn7yvPATwkS0bD/LzRtmwTuP1149TFfQSlJEOcKVf5VJTP1ev3mB2LindqrI8OsfWFbB70zJqV1bh8+nSgaWhfZQ/eu8yM3MiYsCQLiViLh/bWcvvHd6AMC0JpS16p8LU17dQd3+C3iGxH4pmyQlWVC/i+UMHWVfhoCjLKfdf23AQCZt0DUzx7hd36OwdwON388wLz1JWWoyaVhntnKS+vo7eiWnmhFm7Ks5vYu0R7kzijOdBtTUZfeNR58gJqCxaVMybJ9azskbEWIgzTRxdU0kmTen4dPXaDVrb+kAv4bXXDpNfmM+12+10dXZSVhzg4DNrqK0tkw4dThG7ImIpkiIbfJgPPvyUoTGNguJqDh16lpuNA3R0jzIVmiRmhrEUESMiXIRCLFlayc5NtZzaU4Xf5yFha0wkbX7600+519TH9LTIV3dSELBYuTjAKydfoKQkG1XEOkRjXLo1xY26fh49asWtZeNQ3QT8Ov/626tZXVOIx+lGMUxSySTdAyF+8tlDGYU0Nz9Fwghx7NgxdmyoZUmhG4eqSev72VCKGzeaae4epHt0XD4DHDq8nn1717FiWRXOWEKem03FyZ+fDXHldpcE6C73EOvWLWfb1g2sqy0hO8tLPJyirXmECxcu0t83hIoLzaGx+5ltvPjKswQDMDmTpOlhPz97/0Pm5l1YtmhqUPnDr+9l18bFuNwaDo+FrRrMzUe4fO0BdfV3GRwcoaS4isOH97NxUy0ej3C5EVb8Me61THL9+jU6eueZCgflHEuJc7E4pjgcqIYpY4CezmsBoD+dcf3b33UBoP+2R/zv9/sWAPrfb7x+03cvKNB/fVSe6n3/1C3cn3xO/G3vsKBA/9vHdgGgP8G8+87/8scSoIuCbXt7p3wwcbtEhtBfB+gZe9EFC/cnGOp/0j+6ANB/+5dvAaAvAPSnMev+uQD0tJLEVq3HFu5emYUu1FJCgS4s3AVAL5IA/RRrVguLaguXUIubisx2/PjjL3jY2s/MbEKqBCqWlrG0upTl1UVUFeficiiEwxESps7A8BQPWrq5fa+f2bmYSN4FPYtYPCmhmlBRC+tst8OkKFtl27Zt7Ny0hPUrsqXa2U7HZZaicH15/9OHXLnTIwtcew4eJZhTKO1v77cNMj41SyptoLr8OHQBbYQiRdg+i7CVpAToGQv3FXzj5D5ygo7HFu4ZdXDHVISuUFT+nfkuPwU+LzlZDnShmBbu5opNY9MoN24K28sGJs0s0L1oTjdRxYUh5A8i31sT0F6AoChaKsS+ffs4uHMFe9cXZAC6+DS2g/C8IQH6F9eaMxnoXwJ0aeEusvsyAN31FUCP43GMIBToGzfU8sqxbRKgPxZ7P7Zw7/o1gP6VhbuZsXAXo/GVAt3O5NVnXr8sEgmVvAToGNIW2+txs3VDBd//5hbpRKBaSaxkBjjfbRnn6p1emR0fMoNE1exMdq0SQXFkrLb3rypk+zqRgV6TAehAEoVe6zFAv3yP8Lz7cQSFAOg5jy2yM1ngX1q4C1trce0rSz3Swv3woV0UZvnw6JqETUKJH52PMjw2TcuYTsODXh4+bJPQXOSXWraYwz55hsu4KWRUO05HGqcj+pst3B9noEsL94kJbt8RAH2W7vGk/LzpZJG0LHUoNvnOFE4VlpRn8/tfW0tBnpgfKraQ3AOTUWgZSfOXf/kRg0MzuLy58utBfZ5VVR6+9a0XyXV5ZaFVQJM5A+63dfHJpxdpHZzAG8xl5aqVrNm4Foczi76+WT78+UVpN62pTpIJRUIIMRcj8ZQce1tTpbJZnF/z9ASryt289tpelhR5CQoQKxs/TMJzswwMjhBKZxPIzaasLCAmAJpD2OQbOIww/X093LvfzuUrrfJ3pqxFRKxNsqElpRmk3OJGycQiaJYt54Fup9EsQ0LH0tJcVq4sZ+vWpZz//DJd3T3EYxEwwywqymfd6lpePrCDwryAXI/MiCGVpa29Yd6/MCLn2EzSwPBkyzlhORzyn7QCN2fwqRmALqDT3g2Vcgx1AabThlSM/fiza7T3DBCOp0hmVVJcVsHy8jw2LhLXrBCP18/MvMV8WCjtY/QPR7l/v42B4Rlmo5Z8b2G5mzYzDQmmJcZYl+rTvbtXk4jHuH2riXB4Wv5vp5ZmU63Kzm1rWbVqDQGvmNcqiSSI6NTPPrtL04NxhiZsaccsADpO72P78ygKAtY9Buirinj11ZcoDPx1BboA6A13u7heN8jMXFyqHxNGAFUTa0MKzZgk4Peze8tyvnZ8Cz6filPYuNs2iUSa0VmF+x2TfPjhZxKgJxAKWi/R1LSQXuHzuinQJ9i5ZTmHDuykIgc518UcE+038USKptZ+/u/3rkq4mLL9pB2lmcZi24GmuGQhWsBzUsINQEV16UJnL+9lXTZyCWWficMQcRsqDs3G45xhzeolbN++mk0bs+Q8FJDHSqn85Cdnqa/vJhJxys+quiIEC9L8zrdep7a8GJ9tEo3FudWvcPWhsFBvJJlMSGgq1vfvHa2UDRbC/lW8JEAfifB/fmXhHiOVtB8D9Hx+/9hyCgoCaF6FhJqSjUg3rs5y7pNR2dhlu2epWJbD4cPPsGSJm5xsVYKxezdDNNxplzbEIudXgIfi0lze+J0DFBYEMAyFyRmVc5/fpqunB5ff4OWXn2VddREFzoQcw4Fxi7stU5w9e5bxqSguTw7V1dW8fmQpG1bmyvanpOLjUUcvl67dorlLYXbeJj/Hyzde2cySxUX4fG5pxS8iA+419XCvMWNTLxrNCooKeeut56haXojmERa/Yl7Wc/HiXRnL4bBrcCilGWtqJYJlJ3G6YPfBAJs2V7BySTkyGdwwae6a5H/9b7eZmRduH8IWRMsombct5g9OrZfxH7YF0Yhwdevn59fGuNoSkXa/piGUqMLmOpt/+1oVO1blypiXDECf48HDIT7+rE1auEsFuuNLgG5jOIXiNQPQBbSW1rtpA13kmgC/DtAFuLSIK27uPxrk7NmbDA+Lc0Mu5YsL2fV8HoYap7Vjgk8+GSCREMBFuIzkE4kI97kwQX8mXsGKuSAWICsryOEjRTx3qICANwPQhVpVjPPZC8M0PRhlanKCbDXN3h2rOXJ0Fy63+KwKMVOhdQbOnrvIvfo2HPFcsrKy2b1+MW8fXSVdI5JC9Zo0GB0d4+NrA1IdLcZtmXuSrUv8HD36PDm5ThTVZi5s8PGDOa7cbaflYQsuh0+CpoqCIH94TAD0HJk3L67jlwD9P8kokBniYRM74ZIA/djBKo4fWozb6cQtmhItMT9SnP68hZt17fQP9JOVB9t3rOfoC4fI9wo3CYVEArr74MKF29y828pQ0onHF2BNdRHH9y1m6ZIcAtkWiXSI1tZW6q5N8rAxIfcoxTNPZXUur712Am+2B00Xh0Cbv/iv93nUMonbbfPCES/rV5dRkl+GGdHo7BikvrmXC3dHSaRM3I44ud4Qx48fZ/WaavwBlUgULt8c4rNLnRL0aVaKkoIcduzYwYHNAZaWOEgkTBwulZnZOdq7Bnj30w56hmbkvK1dvoiionyc7gAzUY229k6mxgdxq/OcPHmCnRuXsTjflk4vpqUwNjbHe+8JBXoGoIs9MuBPs2ZNIa++uovK3BhZbkOexxJpD/WNnZy/cJum7l4Z07BuZTW/++oh8nL8ODRVOgWJaKSLdT385Zn7cm/Nywqysrqcl15ay7IiH1la5np2Dk9wu6lZrhlWrIAcfxnLqqt4+fUaKhfngqUxF4OHrePcrh/ieuMkqbSN5YgTd41JdxeEa1HSJ9cgt+3DawfkObUwf5wN6x2ymWuxAOiiAdWyuNgNl+/1c+vWbWbDSdKGsJd38819y9m5oYqqqkKZtSNu0/pHQ/yHPztHVATKWzYOVZVnlRO7V/H9l7fJezamwVg0TtO9Pi7e6KGlY0J+3a1PU72smGf3P8OmKjfF2S50hxPF1BkanOXugwF+ca2J0ckQuttJZc1SioqLZKRMZCQqG+ImolHCj5tELdOJZboztv62jmJpmecRZQaPnpaOR28c38DGdeUU5IvxSCNjhSyFofEwZ86e4+69DnIKVvLcwe3SoeD0p3dkE15BrpMdmxbzzDObKckPynOdOGWrqIyPTXH+/A36R8AXLJVW8We/uE9Pv3DSSpNWYqStFJaVQnHMs3HTWvbvWMuBNTlyPkQNmEgqvPvuR9y/1yf3QrHWBvU4S0vcfPObpyhelI2mZ/axG01hrtzs5ubNm/hceai2jtul8G++t541tcV4XR6Z/x6eC0vXhT/7RR2TIfFMJWIa5jlx4gQ7NtRQVejGrbswUirjw2E++ugSLX0jjM7Ny0bgHTuXsXv3ajZvWEeWbaNbFtGEyTvnp7lW101vbxs+3xh7925i356tVC4SjUs601MRHtSLz3eLocFRbEuX6/jOfVs5cuxZsoIqSQs6ekb487/4BaMTFobplQ4033t1O7s2VhLMEplcJgkjwej4JB+evkpzcyuzM2HKy6o5duwgW7asxqHb0oVnetbgUdccn3/+OY86Z5kM++VYZQC68kuALibtU3ktAPSnMqx/x5s+VZC2oEB/4su5ANCfeAgXFOi/YQif6n2/ANCffNL+I3yHBYD+BBflB//hP32lQBcW7rLQ6nTLw7ooFH2pQJeWlVIF8xvyhxcs3J/gCvzT+NEFgP7bv04LAP03jPmChfsTT8R/NgBdTWIr/32A/va3TrF65TLMdBqfWxRnVULT83z40VUa73YyPBKSBYdgnp+C4nzKy8t5+cAaqqsK5ZFSlAfDUZuhkQQXbrTy4GE7QyPjWFoQW9idiz1VWD/H46h2nCxXSsamPLOjlj1bFssih2omUKyU/D3vf9rClTvd8vu37tkvrdCvXL3JTFRhJhwjEo3hyy6Q+7TYjk1DFLulYeWvKNB/M0C/0NTFpfvduJwuNlYvYU1VGQV5bpxppI2fyFmcCMG16w2c/uRzJowghuIETSeuuaUC3bbSqLawGdVwiMxye47du3dzYMdy9q4TFu7W3wHQRQa6/3EG+pcA3cSlxR8r0H8J0IUCXQB0lwToiswUz2Sg/zpA/0qB/v8RoHuI4tQdbFpbzve+sUPaKnt0Wyp7xau+eYTzV9t48PABUS2fpKuAuXCYcHwSw47jdrs4smUxz25bwZaNtQQN0IVTgAm9lsLHn4kM9HvMz7ulhXtGgf7rAN2251CYlfPA4wizuDzAiy++yJplBeRnuUmK9xXKbaksN3jnXDvX61qkhXtWdgWWpZBMWlK1IuaHKNYLpZm0mlYSuPXYb7Zw/xsA/c4dYeE+Q/dYUp4BU8kCCdAF8C10G1KBJxTof/D2RgpyXdLpIWlb8ow4KjLQu1K8//5HDI9O43RnZwCpK8qqJT6pQA9oOrppEww6SagKj7oHZGH91sMu4mmb4kWlrNn4DAVFi5gPR/jog4uPFeg6ibhQITlkhEE8JeCMLm2ULYcAeuLzpVlT6eX48V1UFXgJOjNLpmkkGBzop6HhLjN2AUXlVaxauUTmtwvrTK/Twk2cUGiS+w/a+dn7V4iLBhilDMO5SxZOBVhMuUxZfFZNoToX0EnDI2xIsWTBv6KigIqKYmnveePWOcbHB2UGpJ2eJRjwUL2kitdfPER5aS5+twNHWqYE0D2S4vT1MA0NDYzOzpN0BeV1s3VdAvRkIonbmiHgSErI/fuvbWbvpkrpnKGkLIxkmunZMO+du0FLZw8TM/OMW0F0b5DFRX721wTYuWUtFRVlWILXCHvyOIxOGjQ09NB4v4fO3nFZ5BdZviLbWbyi0TkCQS+rV6+mprqU4eFBPv/8glwHLFMU2lMsKZrj2We2s2P7TvJzikgbGmnZkAN1dWPcvT/Jw85pwuF5kVSP5fD8vQB6V98YDY3dXKvrfwzQhcOFsPJ3oNoJlOQ4wWCQvdtW8I1XtkkVnQDommLLTOruEZOGlnFZRB4J+0mQJ6FBPD0rlVxul06OMsL2TSs49NwelhYIgG7KRgLF4ZDgpal1gD/5yy/k+isAuuksl4BSgBrFdkoLaCWdlABdvARAt1VFrnVCgS7Ap3QrMDScqo7LqeJxTrNj+yr27F1HWbmcpZiGjWI6ePfdM/K6xGIeWUC3tDn8uXG+//2vUVtegvDvENewfggu3Bvj3LnrsllLfFU4nvyrl5ZIgC7moXznXwHoGQv3GOmkyLoWCvRfAnSHTyWpiqukcvVyiE/PDjM8PIzqnad6tcg2Pkhxvo7TbRI3k7TemefhvX7a29pIxhNSaV1WWcjRk9vIyvHJ5iCH08nFi+20dw2CHuXAge2srMohX4+TTCcZmVJ42D4v1aT9QyFUh49Vq1Zz6kgVG1fmy/GK4qG1s5frN+7Q0udgJmxRmOfn+9/cR0FuUKrtPC6or6+nrq6dh/fn5H2qu9wUFhXxyit7qKrOF/1gpC0BPkWe+n2ZSa1ZK1Dtx5b8zpRUNLrcKgdfLmTNumIWF+dTZGeaZh72hvj3P7zJdDiOJVwUHLqMd3h+WyV/cGqNtNgV96RwPhgYmOad832ca5zC7/dhpsU+A3n5+fzgeCnbakU0xN8E6I+YDEX/wQB6xHZzr7Wf06ev0d0tlKdOcgr87H65jOx8N1NTSc6dGyEeF/bwLsxUNvPzETQ1Qk5WRM4dK+bGjopMcT/PHy3m0POFBLwedMWQ1t8TU5P8/Gw3rR3TEjTmOgx2ba3l0OGtqA4xJzTZaNg0YfDF5Ws8au5Gi+WQm5PH9jXlvPlctVyDvwToIyOjnLk5xIXGKQl4BEDfUuXn8OHDFBYJxxCFcMTg00dRrjR2cP9+M7rqlk0f5QVZ/OGxLSyryJGwSSpq0xkF+pcAPTFvoaQ8cq0TAP3k80vwu92ysSWVSDE7O8cHn9yl4X6PtPT2Zpns2r2eE8dfIEus9QqyQahvEM6fv8W1+hYGE04CwSw2rS7nzedXkpvjxO1LkDInaGxooLkhQs8jsT8n8eaa1Kwt5o03jpBWRKMb+N02777TTWtrCF03eOVkHjXL8gm6cojNqPR0DdDU2suV5ilsRcPnSpHrnebQoUPU1C6WMUOiMeTCjSE++rRD3rNBt4PK0iK5dh/cmsXycpeEu4Zt0z84SF3DPT66MsRcXCXgF1nZU3i9LnSXn3DCRSyewEpH8WgRXn75Zbatq6KqwMLjcgnjfsbGBUA/x8NeAdCzSKWS+Hwp1qwu5NSpXSzOi5MtALqtEUm6+fxCHT//6DwTiRRFJaVsXFvDsf0byA76cTkdeHSFnp4RrjYO8OG1PjkP87ODrK2t4siRlRKgB4Szjxj7iRD1zQ+kXXl6PpfcQDkrapZx5FQ1FZXZKJbOVBjaOyZpaBrmSt2YjFcSAD3hHpdnFQHQrXRA7kUu24vX8ks3xuKiSTaud/DKK0dZHPThF+4y6TSfd5hcudcv7bCjcRvLVijM9vPdF9azsbaY/AJf5v5XoLFjmP/w384zH43Le0JXVDxeDyf2rOJ7L2/FSkPCAdPpFG2dk3xy4ZF0gxAuPn5PWAL0vXt2sXWpj6IcFw5NlwD9wf0eLt9s4WrrICmx/SgwJ7LQPW68mg+v4ZXPDhHbIiIbHUR4uhsVH6qqoZiq/CfOSgKga7bweLF58blqtm9ZxorlFRmnI2HlbtukLZX3f/4JjXe7qF61l8rKxUyGpjl77oI8E/k9Bssq/LzxxstUlhTgUkQ0jhNNVZibmaepqZv+URElFJB70Qef3GZwJITb48JypEgawlEmgcubZP+zO3lu9wZq8gy5dydslZCh8c47H9Lc3E8s6pbPHV4lwpJFTr773TfIyQvI5zyfy8WDHkU2un766Wf4nLky8sfltPm339/I6poi3OJMbKvSmeReSy8/fP+2dDywSKLqCV57/TUJ0MtzVNlwLZxgRgdn+LM/+4Cu0Wkij/tvl1VnsXHTMvbu3UuhrqIbaWZmYvzsSoSbd/sZGOgkGJzk6NFdHDywkzwviBra2OgsTbe7aKhvYHRkAmwnwawgm7auY+f+LQQCOi6Pwsj4JH/14y/o6o2QTLnIz8/nrUO1bFu7iLx8Nyklzez8HN29/fzkp+fp6x+WjgsCoJ84cYBNm2plI7NopAtHbDr7opw5c4aH7SFCYdF4qJHWIS3OSKoqG0FVMU+eymsBoD+VYV0A6L/tYf0H+30LAP3Jh3JBgf7rY7gA0H/zvFpQoP/t99sCQH+Cteh//o8/ZO2atTK7sbW1TT5ICOWSyEAXyglZoFIy6pcFBfoTDPQ/8R9dAOi//Qu4ANAXAPrTmHX/HAC6UFun1TiowmLXgZYW9tMampLJQBcKdJcrQWFemG996zWpGhYFBFFUS6cVxifmpeqg+cGAtDlWhWWzR8fj95KdncW3Tq5mfU0hgmCnNT8oThJpaO6Z48KVO9Q3PiRuC9WByEAXWYsW8biA5DECjjhlZWXs276Sw3tWEgw4cYscXmFhrihcvjvKvfYpkokEwfwyhsdCXLt2A/Q8YklLqg5dnlx0UQwSNUBD2D4KM/QkDnPycQb6cr5+ag85QRdeaeGekrDls7oWTt9oZm5ulrVLF7N9TS0b1tTgFdm8ohhnIv+Oru4Rbte1caWpn/FQmJSAYd48dJcHxTaJRWckFNQVE5+WZvv2HRzYuZh9GwLYIh9TcZK0dcKRFO+dvs3n1x8Qj8UwtBLSEqAL617f4wx0E7caRZEW7nF82hDlpYVs3FDDqccW7qpQbNoOkkmb+vtdfHTuJgODA4STLtJaTgYUf2nhLhXoKoq0ShcW7b8s4IhMQPES/ykU6EJBKKzvXczJLPgtG6r47jf34HEqOEW+vFDTG2nq749y8XonbW3tzFpB4o4cCUuT1gy2KizSnRzYUMzuzcvYvL6WPKFQNizihsWIoXH63DUuXW4iHPFKgG7jIW3ly8Kq9N8Xmd6WhWmIhPVZWVRzq7PkBAxW1q7k8O5VLK8sJho3CMpMeFtmQf+XM600tPQTmp7F4y4kHksRj6fQdJG5K+w7hcJEk3nTqpLJ5xaKeo8eo0JYuL/xMjWL88jyCsD2KxbuAqDXzdEzlkITtsZpn1T9qpjkiYx2j86KqiJ+8LVt5GV7ZHEwZQoFuEL3aJovGsNcv36T8ckpbFG0VRTyfRHWVgf4+teOk+fzopoGaTNF3HbT3T/B9Zt3qWsZZXougdcXYMWarVQtKRMp7pw9c42YKEQLG3Wh+HboqLoLS82cUy1FR9G98prkalOsLFV59dUXqSkNyOKlaDQR8FKou69cucpA2EUgr4Ta2mXUrCzFH3ChKzbZjjTJpFD3T3FXqFjv3Wdg1CTKKgzTEGVW4qr2OARYzWIAACAASURBVPs6ia6kM9bqahqnInLKVTZuXEtZ6SL5WW7fvsXE5IRU7AmltNfjoqykkEN7NlBRWkhO0ENAF8ViGA/D3W5bZoZ3DISYTfskWFGdPiyHV6o83fYsAVdaWkB//ehqdqwrzYAHTcxki7lInB99dIPm1m5Gp+aYMApwuP0UBRTW5Eyzb/dWampr8ASEWjNT1BV56T19s1y71cKt+kfy66mUUPjrOHUnaTNNaVkhzx3YRjweo729gzt3buP2mHh9LnwuHVdiim2bN7B9+1YqK4qkLan47GLc+/rj3Gkc5OK1Vqn+NHCjOHMlfFZsoXTOjGG2Z471UoF+hMKgjdclVnGIo9IlFOiNHVy53c3sXBwLB5aSlWlGMRPYySny8vLYu72Wt45vRYjBRWOSQxFLr0Xjoxmu1vdz9+5dpmJBkna2XJdNJQLiGmITUEbYumEFB5/dw8oyFy49AxDE/BVW7s1tA/zpX56Xys2E6cPSKzJriekAUyjjvrRCTWeAtZbEEhbXQnkoozaEAt1ASTrQNSdul4bbEWL3rpXs3beO3AJLfmbbEJBN4Z13PqKhvpN4LLOHaK4oeYssvvvtt1i2KBe3nULXdB5M6Fy6N8rHH5+XUETkrIsoku8dq2HH2koKCwqlHtA0bfpGIvzJ+50yAz0aiZNKZb5/68pCvndsJYUFXpw+lbQj41hy+dIon50dkEpDzR9lxdoC3nzjEFlBBUVLETcTpGeczE4mGR+fJxEV+6pKbr6LimV5aM5Mo0syrXLlSheP2vuJpUOcfGUPq5bmESAqGwyGp1I0d0zw6aefMhlK4vTkUlVVxanDq9hQWyKbVNKqk/sPu/jk/E26RlU5j8pL8/n6K+soLcqS2dVuDSYmppmYDBMKZRTYaWGJr7ipXFxAdr5LAnQBnq5e6+DatUeMjAyjpsuxUlkSCLndInMegkE3x15dzKqVxRRlZREQz8C2xaO+af7or+oZD83JtUh1aPgDAQ5uXcJ3jq/9CqCL2AiRK/7uuS7O3RnBLRXoUTxujZKSEr7zUhkblgfl+hpDZ2hshgctA3z8qbBaFwp0J0lHkXSzsYQbwq8q0DGk3bzDSONIPVag+1MZC/fXD1KSq0plqWVbTKY8tHaNc/16E+1tLkIhC1U3qN0RoLyqENPUuXi5g+mZMEZaRVfyJER06Ra5AYe8PlZMR0sG8Pn8PP9iPgcP5+LzeHArBqRjzEbm+NHPumi6PyHX2RzdYP/uWl4+th1NdOepFtG0yqNZTWagNzd04EmXy3z6HWtL+caLK2QTUUqDsJWWmeFnrnVwsXFIQu4qd4ItSwo4cuSg3HuEol38bT+5EeLGvT5pG6+KAwy2VKD/6+ObWVqRRzDokgp0AdDvtI7yn0/fY2ZmGjOpoyNsvm0OP1PIicOl5ASz0RUHRiItAfp7HzbRcG+AdDqF259k1541nHzlIH7ZrAjJlIiogM+/uMGN+kcMJwMEgtns3FjGd16rkU03up7G6YkyPjnOzJRCZNaDYVgkVBtPtpvq5SUZ9xQLzLTNhU8H6Hg0gWFEePO1MgnQA64galJlfi7G2EyU9tkkhqXgsIVqOsWSJcXkiRgVXbjNwPWGEOevDDM6OipjQxYV+NiyZTP71mexZJGOaVhYqogdGubW7WbO14WZmrWlpXjSmJVKWbG3RlKZ85GupvA65jh27Chb1iymMlc4Kjnl2js2OctPfvIprX0WE/N+qdz3eUxWr1rEyZN7qcpJku0Wjgka4biTi5fq+fjsBSYSJjn5BaxbVc1rh7fLDHSnLuYsDAxMcaVhgPevdEgQnO33UbO0hBMn1rM4z49f8GARRzQS4s69h3LNwMghK1BM5eIyXjhRS/niPDTVQTKlcvt2D1eu9dHWZ8k4JuG6EHeMowgHJeETZPoy7lO2E7c4Q6ZTlBTPsHG9kxMnjlLu9+AVCnTT5GJ7kst3e7hz5w6JlCodUBbl5/D9l7ZRW5WPz++Q97943e8a4o9+fJ7p2VmMVMbCXezbx/as5Xee3yrXYwHQZ02DgcEQZy88pK6pT95vPk+Y5dXF7Nu7h23LghRlCz8jFSPt4VHrIDfr27nYPEQsaZC2bOaShrxPdMuFFtGl0CWlm0TFGmBZqIoHTcsoj22RK2KIvVmRFu6qFcU00qyr8bFnRw179myR8SmWLRrIbLm+XblaT1fvBDWrtzM2PkNbxyBNzT3yOuhqlLygwWuvvsKa2jLyslR5qhbPJsl4muGROUYmVSZCKaZDM1y+9YjJ6YhsJrBFjnc6STqdwO9XeP6FbRzcs5pyt4gZ0qSF+2gC/uqv3qP5fo8E6NLW32VQWxHk299+lZz8AKYt4o80+idVbjX2SeCvmV4J0AN+J3/4nc2sWlGEU3dhGqpsjGzvHuG/vn+L8YkQ0fgcSSvEN775DfZuXUtlriMjFjIgNDbHu+9eoLl7iLH5qDz7bdhQJjPQd+3aQraloKVNwvNx3js3zN2Hg4RCI2TnRjj8/Fb27t4k4310h7DSN5mbnGdkZJpoTLhRqDI6Iq8wm/xF4qkho0AfHp/h/Od1NLcME5pOyIbJ77+6m90bKwgGVWJ2ingqzsjoBO+88yk9PWKdssjPLeXV1w6zfdsa6Z7j1hXmozbd/Uk++PADWtqnmY1lyabTlMMiqVqZyADbkm49T+e1ANCfzrj+7e/6VEHaggL9iS/nAkB/4iFcUKD/hiF8qvf9ggL9ySftP8J3WADoT3BR/t3/9udSDSfU5i0trRjCYtDh/AqgC5AuILo4NEpr1MeWUH/tVy4o0J/gCvzT+NEFgP7bv04LAH0BoD+NWffPB6DHvrJwV1PujIW7YuGwIl9ZuBfmz/H2229IW2VRFBWgXNSjR8fmOX36iswkHR/PKAoF5XIIWOXx8L03a9i2rliqfBNkyYKjUGwOzCmcPXeNC5fqmDe8OF0eqaCyDEsqj1QrhleNEQwG2LlxOUeeWUtpSR5BlyKVG6Io3DKUoHc8KbMqRydjPGrvpbHxLk5fCSY6yWQaC/G+wtZRxTa/VKAn0M0JaeG+beNyvv7qbgnohLJWJymByCe3H/KLKw0MDQ1RmZ/DltW1HHhmD/leYRGeKbwJlfPcXFwW9X5+rpm2rgFmwlFsd560KBVq9/DslCxWC8gc0BU2b9rEszvL2b/ZL/0rDcVFwnYSjiR478wdzn9l4S4AeuCxAt332MLdlAonkYGu2HH86pC0cBcK9C8BuiZskm3xt9vU3+vko/M3MxnoSSeGIzdjSWg/zkAX5xRbFPEyAF1ADwHIJOzKxJ7L/2eKYqL4LjuJbk1LG+dtm5byvW/tkyBLFxoryyKRTFJ/b4RL17vp6upiKuUlrmVnipGOeRRHSkLqPavz2bFxCRvX11KkCJdFi5iAKGkHZz67yqXLd5mLiL9ZJIl7SdkFEngJlwJFy5yxbGsWTQ3LQqtLmcarR6QF86nD21i3opJozCDXK8bCZmY2zp9+3ML9zjEikRiKHZBZzSK30u3Nl2c5AQg8wlVBEaORQLFnHlu4/ypAz5cAXRTxf9XC/eydMD1j6QxAt5zSrlQ0OWQ758nL9rN6RQW/98oWcrPdsvFDNFmIGtzDnggfXh6js7OT0ExIZmmLV1EgyvqaIG+++QoFWX6Z4yvypOOWJwPQb9ynsTXE1EwC3emiYukqKqtKEP0nN67VMy+Kl5aJbRvyHnR5AzjcASYmJkibGppLKOBS5KijrCq1ePPNk9SWBcnzCntPoQRO09HRyRdfXKBlOAXOIEuWLGb/c5spLMzGrdkEVWEnmiaWSMnC5eUr12lqGac/lLGhF00hMVzy2uuqAOgxqfASRWiXZkoV9LP7d1BeXsrMzLwE9hk1pyZVyLrDQXbAz7oVJRQX5pATdJPlFKphi7mESv+czvnz12hqHWNoWpFNEJo7CxwB5ufncSthsjymnB9vHalh29oSXC6RdyxAqJ0B6B/eorm1h/FQhCljEaruI0tk3qvtHHx2H+s3ClibnYHzIhvBYTM5bXDhyj0+v9ggwX8qLUBPplitqA5W1JRz6tQOhkempD3swGA3TreFz+/FJwjVzCzLFldRU7OMsnIBp8W9lVH6zs1Z1Df188nnmfzhlOnB1nIf25+L3OXMs4UA6OtWCevfFyjKsvC6LPkeCRx09Y5Q19DO5VudzIXjoOig5UhYYRlxSM9SWlrC7m21vPLCetmTIu9hNTMnL9cN8MWNTnp7e5lNZpOwgpklXU9gk8I0U/gZY/3qJTy7bxcblmUR8Aq/BZFtKv7bprVzmB/+5BJj4xNEEk7SWnkmH9rUsdMZK1axXqiiE0XGN8xjaSkJv4UJghwRkR0cFxm3GYDudc2yb+8q9u1biz/LxC0+sJnJj//xjz+gsaGTRCyzh7h8CYrKVX737depKgrgFs4XupvWSRdX7o/ywQdnpeRfzBmxL3zn2Eq2r6mkIF8AdNH0kQHof/qzDvqGhL15/CsL9621xXzn+GoKCty4/Cqmw8KwDS5fGuHcJ33yHnMEYtSsLeCttw7j89lYSoKkmUSJeZiZTDI6MksiJrK+Vbw+SKtRVF3Dwkk04aRF3EeDo0Tik5w6tV8qNgvcSTnfRkIJ7neOSBgmQIsA6EuXLuXkc+tZu7xEjvNc3KShqY1Pzt1kaM6J5gqydHExb7y8koriLNnIIeIt5sMxQjMxxieimQxwSyVmOmQ2vO61UD0m8WSatvYQ7e2T0upaTRdjJv1E5ufxumN43Aq5uX5efXM5tSuKyfX68ZpChZqitXeSP37vHmOTMxIYCvcLYcl+YOtS3j66JuPUJtp+DJOpyQg/Od/JudtDmdgJI4Lf55L57r97tJS1SwNyz43heAzQ+/n4U5GBHkWEgCQdxVi2iqUKu107Y+EuI0kyFu4CoGtfAvSAAOjZvPbaQUryRHNGCguLyaSXR70T3Lj5gNaHLqYmRX5uitKVULl0EbrTx83bbUzPzJEWUS5kHEN8bhd5AR+zs7OYUQdOI0tanh8+msOBw9l43G78iiHdcyLxCH/2Tgd1jeMkEnFyHSbPPbOSkyd34PCYwpuDcMqic97NR2c/4+7tNpzxCny+AFvXlPK1F2oIBISFgEIEAdDHOXvtEV/U98jmuNpsFztrynn++T3yHCfOU7F4mh9dHKTh0QhTUxOoakpmrZcXBPnB8U0SoGdluWUGeiolAPoY/+WjJrkGWSlh154vx/Pg3hyOHSoiNycXJzpmyiQSifCXP2mkvkkogk157+3es4pTJw/gFq4jwmEgrTAylgHoNxvaGBWZ7v4gezaX8oNv1BCZN1G0NB5vklA4xNSEyWxI3IcQtS1Smo3PJwJkbFKGiHqA7pYY48PzYCf45ltLqV6Si8fhRvSCphMGU9EELdMR+f2KYeM0BKQXzkVipXJgWQ5au1M0PpqXNtWKGaIo3ykdgnatClBZqMl1V/i1d/cOcfXafa4/sBifNkkbKQwlhkNExWi6tNwXHVBin/PpM5w69SLb1i6mNMtE1xyIU5WIFBJRE4/6DaYiPnm28LotVq0s5eTJfVRlpyRAF+rYcMzJ5SuNnPn0EhNxA18wm9UrlvCN48+QFXDL9Vo4uQwPz3G5sZ+fXHwkm8YCHhfLKop56eWtrCgOkOvM9Bz2jM1xp+mRVNYaaS852cUsX76UA0dXUFaRg6I4iEVVLl95yKUrnYyGArIJMAPQJ2WjmIIT1fbJc5jT0nBbupwTZSVzbNrg5thLz7PI58Zrm/KMc6U9waWGTq5fv0HK0GSMUllRPr9/fDfVFbm4PZmTpmiSuNc5yB+//zlToWnSSeFC4iA3N5ejO9fy9YNb5d+QcCjMWQYjIzN8cvEhtxq7ZROPxzXL8upF7N+/jx3VORRmOWUsSjLpo61tiFsN7Vy4N8R8LCX32Kih4RLOMWkdM6RImG64DWJ6TP5tmupF00TTnIKVsrAN0Sys4VHDqLaI9UlRkhNlz87VvPTiQbJ8Yg0TMS6WfK5p6xyQrhhli1dw+XI9DXc7GRxNyMZR1Q5Lt6Tnn3+eHZuXsWxxFul0Jn9b7L2xmMlYSKWze4qmpmaa28cJR9O43C5sXTSiiD0gRSDg4KUXt3Jwz0oWaSm8Lp0EGgPzFj/60TsZgB5zyesmYhTWLMnn7bdPkF8oDPZNeQ4bn9epu9fPj398BiPuQEUnLzfAH/zeZlauKJL56YYhGnEN2rtH+eFPbzA+OU0kNkM0Pc43v/nNrwC6APJ2WiE0JtzIrtHQ1sfA1LSM29m+s5o9u1ezfcsafDL+yiKeSPOj0100PRxgZmacrNwoh1/YLgG6yBgXDSKikToajjM4MCX3X03sjyKSQ7iQOcVzgcZ83GZ8OkZX1yDtXeOEZuLyvPs//YsD7N1UhddnS4CeMtNMTc3wF39xhs7OXhKJFEG/iCo5wq5d62VDrEtHniV6BoQj1PvSIWQ+mSevW1I1SSiGvEbibs6c2J7GawGgP41R/bve86mCtAWA/sSXcwGgP/EQLgD03zCET/W+XwDoTz5p/xG+wwJAf4KLIgC6yEAXAP3BgxZZzNCEvabmJCnsBh0u2ckrvr4A0J9goP+J/+gCQP/tX8AFgP4bxnzBwv2JJ+ICQP91gL5mVU1GhSIsDw2FickIp89c58GDUcbGRCFeKBH5CqD/y1PL2L25jNycfGaTLpKiMGfDjKFy7sIdLl5uYi7llkUMof4V/0RhzkECjxKVYGp9TSmH96xi1aoVFASdUs0lAOFkSicUdzA/D5ev36dJ5BMPDGLreagOL4qiyfxPoX4R1sNC1Z7JQP/vA/RzDY/46FqThGBqPMKSkmKOHDnC8pJSinKy8HicTE7b0r4RNc3piwPUN7XR1TvAvOHC7c1kVcYiIjNTWBGD32HLJrwDO8t5blvWPzmArlgJ1PQEAb+PnVur+cG/3CcL5Bm2aBNLJKhrGpYAvburi4mUh7gqrHedKM6oBOjieu5amcP2DVV/DaALde9oSqju/scAukOL4nIKe3wHuj2F3xWTsOXlZzezprqCVMok261JVb0A6P/pdCvNXeNE5mPEYiqppICROoGsRTLHVqgBxRyRcE9Notqz/8MA/ZO6sFSTC4CeEgBdspskQW0u4xCwehlvHK6REFjRFGnvH49D/cNJ3jvXKUHFfHSeWDIm5/6irDgbarN5/fUT5AVFfm6miJuwFVo7hjl3voF7bbPMx8Hr85NdUE4wO0cGCvd0d0krXeEGIJRyohAdzM7D6cuWTQ0if1JzisJtmgLnJOsXK/yL/5e99/CO6zzTPH+37q1chZwJEgCJQALMBIOYKYqUZCVLli1Zdst2j3u6Z2ent2fTX7Dx7Dl7zk7o2Znudve0W21LHtnKgTlnMIAEQOScQ6GAynXDnvcrWusZu7fdK9M7vQ0c8xjHBgpV3/3u9333/b3P83zrBerLw0hkpBQJBa739vZx9tx5rj+cJxK3KC4u4mvf+CobGqsoDDto6WWlxpKmUZ8/n7a2B1y4Ocj5W0tqDRCALpnCUtD0e0x0ZNwTmKkIAQ+sWbOaF57fzbp1q1lclIx3cW5yVDSCVyJXxcnB1ijw6oQCGkGvhl8ASiZDTNROlofTp9u50jZKx+CyGh/DVwDusII6AT1GQcBWoP73Xm1h79Yq9Vir2QL3TCLRGD/+6Cbd/WNEljMs2FXY8n6dKOXpe7zw3NPs3rOdssqwapiQ37VdEI3BybN3+PTEdXXWN9yihgqxtLSE1xdg67Y1vPnmDuIJUSzZeL2WcqoQGORyNIoEQIiayqsTDLgU2E6mIbosjgE2HQ/HOHX+gfoMsaROIpOzcBc3i78NoKcx6B2Y4Pqth5y70sNSLI3m8qAZheq1HUsQe5yG+nr2SYb5wfqcI8cjiC5j/8m5h3x2rkPNyaVsMUkrpOaK16/wFZl0kjx9mg0N1ezZtY19WyooyRfLW0NEaKI/pH9klnc+vcPg0BCzEZuEXa6uj2Ma2Fl37lo5KIguz0opZwlTy0EGIZOi8BLnhNSSKJl1BdDzQ3GePLKZQ4e3EAxn8Xt0HEtnMQrvvPMed+/0kU2H1GuLCrZijcE3v/kya8tDBPlFgD7Fe+99rOa5AHRxJfjHL25gz6Y1lBT/vwPoaTPNhfNTnPp8lOnp6S8AuijQ/UELdIE3WUa7s7S39dJ26w6ZlAB0iQBwmIj0ERT1ZrCUVFZgpcCSBMlshKefPs7B1lq21BqqqWAymuH+wCSffPIJAyML6O58duzYwUuHWmhZW45p23QNLHD1RjsXL18nYhbg9hewrq6C73x9O9XlefjEKt6C4aER7t0b5OLlQWUpjTiqBcMkEnFsdxrbk2JxMYLLJU1Qeer+9TirISs/k8DrjuH3QWFhkNe+tV4B9EJ/EAkcScZi3OuZ5F+9e5/puegXAF0aWo601vHmsy2EArnGk3RGFOhR3j09yInr42r9sKw4+XkBGhsb+e4zlWyqExcWTQH00akF7nf85gF6zAnQ3jvJpyducu+2TjzuJZjnobA2SfmqAnTDz937koGexcpqZJJepXgszAtTGPSrZrvMsobPKlQA/fhXCnjyeL6CdGGXhf4IoP/pDx9y/eYk6VSSYq/DsUMtvPLqXrx+G1sziWZt+mJeFQ1z43IHmdki8sL5bGlczUv7m2lq8hAs0klolnLd+fhSN59f61WNQ3vXVnB8RyNHjmxWTkILcxl6eqO8da6LnrF5bNtEN8TJwmF12c8V6EWE87yqAUsB9I5J/u0jgG6mDNwUqn3xmSPFvHCsjPy8fAxHh6wo1k1+8NY1rt4cVGcysWLff1AA+lN4TAu3SyNrupichlOnr3D5VjfTmSI8vgB7t1fxh2+2qPkuLg2OtkRXbxeXL4xx6/qCWpssXwZXwFb7SDxtkRJLBAl2capwu0Lk53v5x99tprYmrBTDqZksS5ElukemeP9GD6lMVkWGhFxiHb1AUuzE7RChUIjlTIBIyqfWHa++TFW5nyNPPsme9X7WlEgMn4aja3T3DHHqTBu3+7wKoGeyKVxe6wuAnsatGtwca5mgscibb76kMtArg7KfOuq8Ozsb5e13PvoCoMv+HPQ7CqC/8sohavNT5AtAx0U86eX8hTt8+MlZJpbTuH1+Whrr+IM3nqWowK8AuteFOm+faxvhrRPtar32uw1qV1Vw+PABdq3Pp748Z5E+vpDlxr0e3nnnHRbmTSorajlwYC97DldTURHCzur0D0scURvXb3Yxv1ysALrlSpHxLag2ShdedC2kPo/b0vFauvp+zeplWrf5ef4rT1Huc+OXeBrD4FK/yenrDzl9+oxq2jPcPlZXlPCHXzvM+toigkFNNWnG4xnaxLHkvbPMLUTIpNN4XDmA/uyeTXzr6A6CQTdpw0UkazIxtcgnZzoUQI9Go3jdCzQ1VvHU0SfZ01hAeb4XHJ10JsCDB8NcutHJmbvjCqDbmrhz+JXDhZbWSU+LM0wQ02sSM3IRDD8H6PLZ7IyFIw0YmkZAX1ZnGIn+8DPGvj0befXVVygrMvB5NDl6qRzyeCJLKuPg6B7eeedTrl7vYTnpVdEihhbD61rMPQMc3Mye7XW585jkrUuuvQ4T03Dn/ignT1xkYt4imUG59QhAlyYkBdBDOs89Jwr0Fla5MwR9bhK2i6GoxY9+9CM6HgyRSvmUxX1ZSGfj2lJe+8YLVFUV4jIs4qkEs3EfN++NqPiT5LKDoXmprChWAH1DY5kC6C7NrdTi7Z2j/Ju3zhFLpMnaCRLZGb75xjfZu20D1XkaAZ+PTFJnYnSZEycucbtngJG5iBrPAwc3cHB/Czs2r8ebslSDnLjV/Puf9XKtrY/JqWECoUVeePEwTx/bT9iTm7ORhRg9neOcOXOG4ZFJ0HzKQQndwfC7CQSCxNIW8bSNz+cnkXaTtdxqnP/wtUPs21aDP4CKWDEdi9nZBX7wg/fo6RkkkUgT9Bfx5psvcPDQDnUWkBSe5RgMjmZ45+236epbJGmWq7UhpVkkEZcWRz1PCL5/PF8rAP3xjOvf/KqPFaStAPQvfTlXAPqXHsIVgL4C0H/tSbRi4f43D9UKQP+1p9Ev/+B/9z//GVu2bFH2sg8edKoHR7H3cRteVdQTNbpYuK8A9C8xyP8/+NUVgP7bv4grAH0FoD+OWfcPAaBLcczU0o8s3HVcpjdn5a5ZuJ3oFxbupUqB/gabN24Q71yVV57J6ExPxfnkk3M8fDjD/FzOYjhjmapIIgqz3/9GIwd35dR9CQIIGpeC4oKl8eEnV/nk81vMxt0KckvenEAcUaWJzbrHXlKvV1cZZs+mag4d2sea8jAht4Np2SyhMxO3GRlLcvrcLTq6+olEFrGk4OsOqv05GhW1laGy1SX7/AuAbs8QDATYtb2Bb389Z+Hu/wUF+okbo3xwvkcpY7V0hOKwRyn9Du1qobmxhqLiQlJJC00UTZpDx0iCtrud3L77gP4xUQCLutvAyhoqR10sT922zuYtmzm6r4LjT4glpqVyPXMK9DQ//ugaJy+2q5iYrFH5yMI9oyzcHUk3dyz8jyzcRYEefqRAbxUF+ou7FQB2OQYu+5EC/V4vH3xh4e4haxSqYl3W9pJ1PGqclYW7SqKVcf+/C0NSypH/fKEsFaW4liGkz+PzudmxZS3/+M3Dyg7SrawNHTJZk9v3pjh3aYDevl5m4gZxR6CWFGOjOK6kGv+DW8s5sLORXa0blYW7Uq+bNjNpAejnOHvuJosxSS52YWkB0k7ZIwW6C0d355RunhR+ryhDM2jZKYpCWbZu3crxJzbRXFelimJhsabGYSme4X9/9x5tD8eIRmNk0m5lnSmqqGCghERC1OgpdLGiF7ikZ/G4llUGus+dZE2Vl9dff5n1tSXk+yUXFVUInJ+Z5tqNG3x2Pc7ApMx9UW2JmlhgZZqwsciGpjr27NjE8Z21hPxuZQcqAH1sUR6jQgAAIABJREFULM6Vu9O8f35AOS5kzAQZUxROWSryYmxXAP1VivINZQ0re5yUbh/2TnPi5B3uPowREcAo4+8vVCBdioDR6DjJZBzTEnt6i7Vr11JSWgnuEPfv32chksJxiZpTo8g7ysbaNG+88SprS/IJuzRMy8I2PQwNTXDp8jWud0SZjZpKRdnQVM/OnQ1s3VhJkT+LS5ObVVM54GKRefP+IB9d6GAxGiWeCpChStluas4y2IsKBHv0FKXFAVqaW1T+uSjOJybmlL23xFKLGtUtam41M20Cepw11WWsrSmntkqsVYXbuIjbOrfaerl4fZArdyZy89cowNHzFcwIeZLk+W1VLP/uq1vZs22VmhMe3RQpNotLMd5675bKmo4sZVm01iglq8+JUG7d5cXnn2Hnrh0UFIWUvbqYNAgzEpXSmfP3+OTENQXNcYXR3SH1fteua2DtulWsXh1gdGyMeHwJl8siLepbsSc3vOSLdayDssJvaCyloqKAQNBHVt6WLfB5jis3++gfGGB23iaeFNXfI4L/6I7ND/xcgf4VyvJN/F7VGiDBFPQNTHHj5kPOXulgOS7RUl7Q89S9Ket20Ouwbds2dm1fR+vmUjWecveLXfFCJMnJi11cuNatYiQStijQg6qpw+ORLFibbCZFWJ9hVUU+6xvrOLBzFbWrSsjLCz0C6JIVv8yl28Pca7/P8FiUxURIrTuiQJe5JYBFFztXZYWqkdVi2K60+t/NZAqP2yA/v4DYXJpMUmzeTQrzMhw+vI1Dh7eSV5jF7xM7eJ1YFN796cfcuztAOiX2uzreYJKyVRqvvfYK9ZWFhF1i4+2mY0Lj4t1xPvnkM/WcJgDd7/Pyuy+2sFMU6MWl6r4QoDc8scy/+ckDhsdEAZf4QoHe2lzF97+6lbIyP96gge0Sa12TK5cnOX1qUDVc6cEkjZtyuc3hfAvdnVEZ4LOjNtevtnP61FmyKQOfN4judjEZGVMwzuMtwHZJs4FbdbKItbnECEie695NeRTkB0mgMTQb4dKlG3R0T6i1fM+ePRxoWUVVQYilZZML1/to7+hneHSMqBbGMXzUVBfyT7+3U2Why+qX74aZqWlu3+vno8/uEovHMDUD/CH1fVbL4HhsBW9w8rBtv1obvNIMYYcVSPK5lnAbJuGwj6+92khLcxXF+XnKujsZT3C/Z4J//ZM2ZpWFexbNMBRwPrSznt95bquyGJf8X1G5Dw7O8uH5IS7cnlTKRVEWFxQEaWpq4o3jVTTXhdXsT6IzPr1A+4NhPvxCge4ho1fkHEvEwt3tqNcQJb3MnZ9buOtCh4GyvAxbHlm4VxbpeA1xqrGJ2n7u94xy4uQ1uh6EWF7yoMl6EZ4hXCB51x5mIhFlR4+to9kBVklDXXEFeZ4COjo6iC9k8No5BXoOoIsC3Y/fJRbuSZaWl/jzt/q5fXdO7WOlPheH9jbxled3EAhLs4XJkunQu+zl81PnuXW1i+RUgVKg15bmsb02n92711JRF0YP2yzFE5y73ctpAZ/z8+xraOTAxmbq61cph4ax4QWuXuvlUs8c83ETt0eU3RE59SmA/l+8spO1NaXkhf0qz1mywW92TPCnP2tjIRIhFXfhmHkKOD9/rIwXny4j5A+imRp21lH78p/88DpXbw7lsqKVAl0U9UfwmCYeXfYUnbEJm5OnLigF+oxZrvYMmdf/5be3qHtZ9irLSTA0OsTZs/1cvDiKZdmkjSSWIY1KBilTrq/cNz4MUxoQ3YSCbn7/O5vZ0FCO3+1DW7ZIxdPc7x/iX773KfFUGr/uptQbUpA5npD3k69iLFL4WcoYGG43bm2eyjI3Bw8e4omWPOrKPUgQi8TX3O/o56NPrnJ/OEw06VYLpqXJXBLy5kLz+9VekE1HCHkifO+7r7B3RwOVAbW8qSap2dkIb7/zAZ1DSebiXrXPh/waG5tr+NrXjlEbzpDnzQF0cQs6feYa7390krmMSzVjCkD//def/gKgS0Pm5GSM821D/PXJdhbm51W0SllRPk1NjRzYvIpt9cUq7zvj0ugdHuPDj84yPrlEReVqnnzyIKvqJPfeJrqY5MbNGbp7RhgZm2c+Wohlu7B1k6w31xQrMNXQ/Op7URF7H7mH1KxO0botxFe+8hQlElEiziIuF7dGTM7e6OLzzz7HtKRpyktFaSG///JhNjaVU1iYG8dYzOJO1zB//O5nytnBzGZx6+JUUcgzT2zhm8f2EAi4yOgaC6ksg0MLfH7hITfuSe67rD9zNDRWcvypo+xszFMAXZ5fspafW7e6OXW+nWu9UeUW5WhuknbueusZN05EQGyArCdNXF9SF0tz+dA0n7q2As8d1dlLbq2T5ySJYzLH2NxSy/FjR2laV0ZBnkedvRKP9vDlWIbeoUU+P3Gejs4xEplCBWLdrgRefZHS0jKOH9nGscOblRpc9hyJ9PG4oaN3mRu3B7h06TqLcYO0HCjFF0pszeVsJk0qPo1jx3bx1P4W1oWyhAMGCQcGl7L85J136OwYIpnwqWtVHNBprhG3muepWlWIboirSJrhWbh+Z1A1k8le5Hb5KS8r5I++v5fmRlGgG+qMHJN7qWucf/XD00SXE5h2gowzz/f/0e+wb3szpb5c9AumzsJskvffv8Dd3hEmFpfV59q4uZJdO5vYu6eVQkm3kvObafGXHzzkWlsvk5MjBEIJnnvukMpAD/tzT/LRxQSD/VOcPHmS3t4hUmlNNW050owcCCpQnjQlVgflWJKRs4W41fh8/LPXD7N/W51y6shqNslsirGJKf7iz99ncHAUM2sTDpbw7W8/x8GD29Tfk5OIAPTRsTQ//tGP6epfJGVXqNdOaVkF0JUwynbUv8fztQLQH8+4rgD03/a4/qb+3gpA//IjuZKB/stj+FgbZ1YU6F9+0v5n+AorAP1LXJT/5n/8E1Wglcyzjo4u9QAktu0Czn/+vSje5PuVDPQvMdB/z391BaD/9i/gCkBfAeiPY9b9QwHoFgKZpUgmAF0awcTCXQD6Io5tqgz0ktJFvvudb7NlU3Mui1eATUpnajLBxx+fpqdnlsiCQAkXGVMyAaUYCP/0mxs4uGsNRUXFmJ48BdBFoTub1Xjvo8t89OkNppbdSpGkbAMtJ6cCdlLomUUFRMRaev3qMC+/8gKNa0rJ8yuHP5Y1GIskuNM+weWr9xkYHFcOMQ5SKMoB9Hhc4JJL2SQamqkK9qJAN+ychfuuHY18W1m45wC6gHuxIT51fY73z47Q3d2Nlp0j4M6o4szxwxvZ3bpBwXRBeVKkFyAasz3c7+rh6o273LozwWI0rnJSDacUr9eHLsg142H79u0cO1DKsSdEMGyp/NakAugZfvzRVQXQJc8ya1SQIfgfWbgLQBdbe83OWbgLQF+tLNw38PUXHgF0Ae0KoKMs3D84cTln4S5ZzYbkfecAuuQ2q4LQLwD0nM4292WL+koZumsqB1T+26OnKfTOq2aErZvq+N4bTyrY5REFjcRFWjZ37k0rgN7T08NsXCdhixMAZFjA1uLqbx7eUcnBPet5YucWSVdFsyxSpsV8xs3Hn53h7LkbCqDngEiQFDmArrLYDY8qJPo8aXyehLIu1c1pSvNsNbZPPwLoQj1DkgDtOMSSGf63/3CX6x3DRCJRcIIKUilrfz2koK2ZzeBItrxkVeoZvEZCneV87hSrq3y8/vorrK8t/QKguzWYnxaAfp0T15MMTohC18ESEIAFdoaQO0Lr9o0c2NPKzvoyfKKalXGy4V77BJduTXCqbUp9NlQTS1LB9PLQEts35PH6669RJK7krpQaN9MJ0907x+enbnO/O83CoqmK86LrESt3wy1AY0Ep5Gw7g+7JsH37NiqqakhZbtputanIhawVUAXIAl8f62tivPbaa6wtLlYAXdnjW2FGhme5dOkm1zvizC1a6j4U+L9z1waOHGqhucaD1yMtF476vDJW3UNjfHy17ZElfYCMVa9+z8rOYZlz6r7OD0PN6mJ2795NZCHBxPiMco1Ixv0qEkKgoSHrj0vHcFn4XDNsbGmidUcz2zeVKJt9kWqlHY2+gQkuXOvjxLleBUQt8rC0QvVewv4sIV/ufb/5jVZ2b5ccbge/25SEVBaX4/zwP9ygq0cAeoYlc20OoBOhUrvLyy89y47WVrx+PyKMFrYoCmtxtLhw+T4nz9xUwMp0PBjeMKFwiH1791BcUkJf3wgDQz0sLs6r95U1Y7jdOgFPgGA2gGZrFJeEOHCgkZaN1VRW5qsCvHxNzsa4+3BSWd+OjadJpPJzBWpbQr91NQ8EoG9WFu7PUaoAuuRwy6rspm9gWgH0c1faiQlA1z3YWoh0OqMaHgrz/Rw4sI/tW+qorxUFsDQtCMgQiDmt4Hnb/UE1hhmtEBMlo1TPOmruZtME9RnyAi5VcD+wZzWbm2tYVVWmxkdKy4sCEEaWuHL1Ol3d40wvuHIxDrYHx/Kpa6JLdMSj5cZ0xXH0jPrfs6k0eaEw1auqiUwlWJxfIpFYoiAvw/4D2zl0UFwBLLy+nAI9FYOf/fQz7t6V3Fd5HjNw++OUVkk0wddpXFVOWNk2w/0Ri8t3Rjl16pRSs8l7CocCvPnCJlo31VJSUqKiSWS4hyeW+Hfv3GF4bPY/Aug7mlfxuy/voLQ0iE8BdBHNW1y7NsmZM31q3cMfp3HjKl577asUlZh4vFk1MImom+vX7vHxx5+TWJY9yYtu6CzEo0qN6fHlEc5fp3LkMymLTMJRSswNa0Psag6wdu0qAsV5JLDp7BpW1rqprIstWzazJuTFSIvFcYwzV7oV+E+bJhE8mJpOdWUef/R7uyiTDGgXCnzElmPcezDATz64ouzHExZk3X61h6YdE81vqFiMVMrD8rIod230TD6GLY4DLvzaIoaWwe83eOmrDWzauIqykqKcU0Q6TWffFP/6R1cUQBf4LhbuAmIP7Wrkd17aicfQcgA9meZBxwifXx7hxoNZtQbprizFhWGlQH/1qSrW1+Ys3DNaDqCLAv3DT35u4e7B1MuVhbsjFu5GzsXmC4CuLNxNfg7QS/OybG7KWbhXFBlfAPRFy8f9nmFOnrzEQG8ZS4se1diU0EZwuS0Fnx1PGss2VYufz8hTgL+6vJaQq4irV28QmYrhdSQDPcixZ3MW7gF/IBc7k00SXYrylz8a5m57RDmGlAUM9u2q56ljmwkXWmCYLGUdemM+Pj91jjvXe8jOlym3ggKPTZUvxY4dzazbWEr5Oj8er5t7gxPc6h4ksjDP9jUNrK+sUe4q8WiGgd4Jrl7rYGhJI+sSRxAPqcwktp1mdXk+v//qbtbVlJMXDiiALhnotx5M8Gc/vamAcywGZiasojBefLqcl54pI+QLKfW5LZ1kwP/5F9e4cmNY7fP+kNynG/jay4dw22LHLeDPYGQ0y4mTZ7l6+yHzzioJfWFHczn/5PWtFBbm8tctJ8PM/AwXLg1w9sJgzoXDjpPWMjlLbZcPbyBP3ROZqEY6kcVtOHz/jS1sbq6mOK8Af1oy0m3a+wf5X99+m/nFRTyOm1JPiXq9dEYyyUtZtWoVac3LbDyba6Zxpqgo1di//wD7N5ewtsKnzriOZnCvvZ8PPrpK+3CYeMan1hgTU1lqi9tSsCiPyOIimaQ44Szwne98jb3b6qkIyFlW2pM0ZucivP32e3QMLTMTy9WJwn6DTc1refXVZ6kJmeR7ZDfViKQMTp65zHsffs6S7cMXyqOlsZY/eP0Y+WG/Osu6gZmZOOfbBnjr89vKfUCzMgTcLtUcsHvDKlqbVlFeXkZ+eZBoIsHV691MzkYoLiljR+s2ZHWILs8xNjbDlcujLCwkSKZdLMaKVMOmo9tkjLQ6n8ip2a17lfuUbmXxWLlrUrvaZMe2PJ599iglPi/uR+f+9gmT8zc6VdSEbck+46a4IMx3XjzIlpZVlJYF1H4i59R7D4f54x9/QGQxiiWuLro0UOXzzL7tfPPpfcoZIavDQiJN58NpFTFyR8B0Qmz0Z2hoqOD4safYXh9UAF1iP0zHr+b952fucntYlNMudS2TpqGaDvWMB33Zr85BpjtFXI/m9ijlVyDNpfJIlOt+kHXPyxIel+xRLgxznJpVRezYvpUndm2gsiwPj0f239wGODUd5cT5h9y92874RIy0VZ7bl/QkHi2iGsWeOrSV55/ZSTAorZgS+Qh+L5y/LrntPblmnLRP2d+ru8wlraDyrmRO2Rw8uJOn9rWwqdQm6JdoC4fhWFrZj3c8GCQRk9eFQp/OhjVlvPbai1RUiYuG5NubdAwmudrWy4kTJ9CsAIbuV+vtP/9HB2luFHAsAF3WZpMH3eP8i39/Srn2ZK04WWeef/JPvssBaYB1O8qBU3N0luaTvPPOOe71jzEbS6rPXLcun23b1nHo4H7KDU0B9FTa5K1PurjW1s34+DABf5pnnj3E0Sf3kh/WVPRVIpFhempRxQh1dvYyv5BQ969mePEEJJvcwOUNKqW/nJnjGRvL0ZVTxT97/Qj7t68lFNaxNZt4OsHw6Dh/+ZcfMjI8ofZ3AejfeuMrHDy4Vf096ZMQgD4xkeav//pHSoGedipyzk9aVv2T7+VhT/VlPZavFYD+WIb1/+FFHytIW1Ggf+nLuQLQv/QQrijQf8UQPtb7fgWgf/lJ+5/hK6wA9C9xUf7r/+HfsXXrNnVY6+x8mLNvfATQRYGuu6Qgrav/Xw5avxLqrWSgf4kr8PfjV1cA+m//Oq0A9F8x5isW7l96Iq4A9F8N0HUsRM8t2ZbTMzHef/809+9PMDuTgxKOy4VuuJXq4p9/Z4uy6vR4vFiePKUiiiZsJpYNTpy5ypkLN5mJe/D6gkoZItbbKi/QTkFyDq/Xg9eOURG2+e53v0NzfRWFQRG+akQc6BqZ5eSpW/T2TzM1LQXfOG5vhVKROI7k3AZUwUQaAdwuAehibPq3A/TTN+YVQJdClp2axm+kVfF/Y2MRe3Y2c/DgQRwtZ6mYkdgWT5ih8RnuPujn0rUBxsaniS9ncWulqsnOEfVUyuDAgQMcP1jGkZ3m3zuAbpAkoE0Q8Htp3dbA7715XNkBi02rqGozps2tO5OcudDHw4cPWcz4yOq5YpfpiiiALgXA/VvK2L+rkV07NimALrbNiYzJou3jk8/O/loAXddiGK4ldQ4Lu5cpDpuUl5fz2jN7aW1ZRybrENI1DNsiupTgX3zUxbUHwywsLOL1SE63SylR0mlNzU1RPQlAV5BIS+M1cmrwXxegD4xnsR0bxys2vNKMYpLnibJ/bytH9u9hQ7n8DVG/5Sy7z59v5+KtUW72JXO5ol4Ht88klUxRGlxkW1OYb33rdUpEga6UT5CwgtzvHOfDjy/TMwQJUQ65PaRMeV2VpI1bKcYE5pvo7jSHDx+iqrqOaNzm+vXrjIzOk0h5lBJUAHpDdZSvf/3r1JeWUugRBwMXpumlt3eck6cuce1+jMWYpgrN0iBQU7tGXfvjByoJBQzxJUd3i62lxvRSjNvDAhLPMDCUJZGuVQqebHqGbGZGvUZRgU7DOrGZPcLNG+10deYs7K1MPpZkZKvcXCnWG3gMG8OeZMvmZnbv3MiOzaXKLlSTrHlgLpLg4rUB3vv0niqmp80AWSdfjVWeP0vAayqQ9nvf3s3eXXWqYO8TJShZIksx/uLtq3R2jyiAHrPrlYV7QFtklXGf177+Ejtat+NoLnw+URzCcspmcnKZG7e6uHbzPouRCKZY23pylsDPfmWXUty/++4lTCuFZUuDjY1pJlTmsHwuX1JIEZSW5fHkky20bKxR1qoCkKQ8Lmvj0GSMn/zkpwwMxciaJb82QM84OYB+89ZDzl+5z3I8qQC6wATJ/TR0jfLSPFWs3rpxDeXFLnRRC6dgZjapcldv3huie3A215BglICRu38FoEi8hqx3AW0KzYrj87o4uGcN+57YRFPTOvlY6iuVdZiNWZw+fZnbdwcZnsg5KGiOAJhcTrlLHDqkL8C2sXRRluUy0IV1V5ZXsLFlI7NjS4yPTDI9NY7Pu8TOnZs5eLCVxkYDl1tTjgV2WuMnP/mMWzd7WVzUcjnq/jhl1fC73/smjasqCYhy3jS5N5jh8t0xzp8/r+aLvKf8vBDfeXETOzbWUioA3eX6tQG6N2BIyoBSyt68Mc3pM320t7fjeGM0bKzm9de/Tkm5ZDvnGs50K0DH/X5OnLzC+EiUeCyN5VjYApLdBkUlVaxvOcT4+ASjw+NMjs5TXFREUTBOeWiW1tZWmrY0UlZTweJyhmTWzAG8oI9IX5SRh+N0dfUwMJEmntKU4nsiYWLpbmqqS/j+G6I2DlIQhDyJSTBtOrtHeee9y8wvLBBNZUkoNAcZzcIT9qumpIUFk7GxRdXYlYoY2Cm3GueAvoSbtGpmeOGFdWzZsprK8hJcGWnwgr6Ref6PH55XAD0jcQ+PFOhP7mniu19tVY10Ao5SySQ3b3Zx+toEd3ujam93GxYlRXmqUe2rh8toqg0p8GVqbiZmIo8FoMfxcbdrkI8/vcD48GqSiQCOZpJ0jZLKLmM5WQIFhsrAls6JgLdQuTnUVNXgd/ycPn2V2bFlPHZINeflAHohYX9YAXSsNPF0nB/+eIRbt2eVy0NZQGffrgaOP72VvCIbS0sRzdgMJIO8+95HCqAX6htJpzK4s8sU2Av4fF7Wb69g91PrWFtTx7JmMJPKoDsWZYYXLZahq2uczvYJhgemmJmNENWLcDwhDLes7zMqjqG6PJ8/+DlAzwvi+QWA/oOf3WJhYYFkQu77AtU8+JWjxbz0dBkF4QLE2F1ueFmv/+WfXOTStUEFFwNhAejNvPLyITw/B+imzuBImpMnz3H9bg9RvUY1O2xtKuEfvdJMUVEQn5A1PaPcD9ruTHPp6phyc4ikFxVAVzn2vjyKy6qoX1fP3PgykdklHDvFG9K8sb6K0vxCvBmwMjZ9k9P88OJFBoaHic0v40mKc43YixcSCtexYcMGlk2N/ol5FbuAOUFFmUudz45sq2BtlTguSPyPj4cPR/nsRBs3ug3ml3LOPB6/h3giTtY2Ka4qZ1liU9ILCqALrNy5sYZyf4agXxqGXMzOR/jRj9/nweDSLwB0nc0t6x4BdOsLgD6zbHD2grgznSJienD7ArQ01vCHv3NcuRnYpjKMIh7Pcu5WD3/6s8t4vB6yyRiZ+JLa26tCNg0VQXX/rmupJViUz/x8Gke31H0o+8LQaA8Pe7ro7OxjaNAikxEb8RCmqwbD8GO7LGL2ci5C5BcAusvM4DbFzclF7RqT1m35PP30UcpDfqVAl73j/oTFhVs5BbpLHJQcnbygj9ee3sU2GZuKfNW4Jfd/Z/8w/+KvPlKOB2bWxG0YFBQU8NyB7bzx7F4VK5ARgJ6UPWqAc9cH6OibyUU9PQLoYuG+Za2P8jwvHt1H1vZzq62Hs5c6uDWYZCkua610HoTVc4aWMrDm9dzZ1J0i5Ympz2M5BraTay51uyQbPNdUaFgRBdBlf/fYk+QFNKpXVfLS84dYU12O1+fG7YFEGtU09lc//pT5+QWSadl/q3J7HjE0K7e37t21nq8ca6V+XblqVpC+A78ffvpxG5evdzM7O6us38X+PgfQ3bgMaSzUcJwMe/cKQN/EnlpHnSvjtsNExuTtt9/m3p1eoovy7OOi2O+mubac733vZYpK8nC0nMvSjfuzXLjexcWLF/G5i9A1L6Gghz/63gE2NFTgEVcGj65cth50T/Av//I0i0txUpklYqkJvv/932V/60YqQw4eGcO0i8mxJd5553MeDI4TSWdVE1FDkzQarOPQgZ0UStuRKS4+Jj85+ZCrtzoYHOzD40nw9NNPcuypg5SVGHjdYonvEE9YnD17idt3HjAwMKH2bHQvbn9YjeeatY0UllWq6Axpqoqnsuoc9k+/cYg9m2txe+RGzZIx00xOzvDXf/0p/f0jpFPiYFPAt7/1PIcPbVeRCLIXCUCfnErz1ls5gJ6yy9UYCjxPu0y15+VcCVYU6F+muPJ44dXf7Z091veyAtD/bhfjV/z0CkD/0kO4AtBXAPqvPYlWLNz/5qFaAei/9jT65R/8b/+nP1UPI2LhLhnoytZKDtiaHH4lT1OKTPJwmlPh/crBXgHoX+IK/P341RWA/tu/TisAfQWgP45Z9w8FoNuW2DGLGsxAEwU6ugKAhiMFrTT+QIaaugzf+PrX2NjciFcCVB1RK+nMzib59NNz3LrVx+hoRClHvQE/+YUFVFVV8eZLLWxZX4rm0jEND/G0xtyiSftAnEvX7nD7XicLKR9efwi3R9xcchaQmpVCSy8qC0rDXCKsxzn65FGeaG2gqa5YKTYn4tDeN8mJExcYHRM1TRLbcrDssCqCqYxbb74CpfI5PLqN25DPlsZJT1FUVEDrtka+9sIuSoo8+NyOUg6LLfmZGxE+PDNGV1cXdnYWjyunqKgq1VjfsIpdu3ZSu7accMibUxDrXiKxJENjs1y9OUB3Tz/TkxHMtGQICyw38OphZbf75BOVHNquK2Bm6m5Sjs5yzOKdj69w8uI9parO6KVK/SkWjyA5yBq2ZZLvkzxpG6wE7uwgdbVV7NzewgvHtimQoiuprK6Kk23t/bx/4hqDA4PELS94RVkkIgqPUqCrh1MRPysFjPzLaVykqilNEDkFOphaLqvZcOIErFGKCvPZuaOJb792GL9YD6umBAHoDjfaxjlzrofBwUGiaS8ZTYqnDpYrgkVMnZUOtlZzYM8G9rRuImBLMdgibVksZNx8fuosZ85eZ2JGwLYfzZ1H2ilVFsiiPHYMtwI5mhbDbeQgmMeeoyCQUbDl5af2sH1DnSrABV0ammkRiab4Vx+KhfsoixI27YgVqYynQDhD2TuLhaZojGUcXKTESFWpVIN+i3U1Bbz88os01Zaq5g1BsKK4n5+Z4cbNW5y8tszguOiPHLKeLLrHRSjgoaZ3EpRwAAAgAElEQVTKYHdrC61bNrA64MLKwux8it6BOe7d66G9d5bOCYkCMvAFNDxeU137qrwkresL+drXXqakwMZrpHHrbpYyQbp6pzh79iYPelJEoqI8zlmTKptPR6yi5wkEvRQX51O9pojt2zei6V7u3B9WyvCZeVGZeVSTSmFwkvo1GZ577jk2VFZR6s/lDKeSOv39kyoT9cr9BeajlioeiqpfivM11aUc37uGdXVFFBUH0L2OmkdLGZORWJy79+7R3r5Ad6/Yj4KdXcCxF5QTQ11NMU0N1UpZeulSG11dvcTEF51ScHK2o26XR10/gSMBY57V1eVs2riOowcbKSoMq6YaB5tE2uT+wxnOXhpgWPK2F0xVdJZrGPJbBH22GtvvvfEEe3atVQDdrWWxzBTz0SU+ONHFnXs9jIhNt1VLIFhERZGL9eWTHD2yn6b1jeiGhqELFIaFqKWiKtrudtPxsEc1WJiaQygvzIbmDTS3rGEptsi7755SzwOy/sg/y9TIZkWBauLNCopwkZfvoWl9Hnv2bKWpqYaCfCnV5yxJZ5cyXLp0jXvtkwwNp1Tjgi1KNLGfFXVeME7LhnJefPEZVhXbBCQ7GRvTcdPTP8O1G91cvXGfxUWBfhroAVy6QIk81tWt5uDBFurXlhDywdKyw+TkEgNDU3Q/7GZgLMJsJK3uN8uVh+MK5u4JcZJwJIfbwqPNYJsxtUc01Hlp2VCnAHpZRREFeT4Mj65y6m/e6uHe/REe9s0qhWQmJdbaRs5hRMZG+eLL+iI5vy4Ki4qoLC2lqqKCivJy+h/OMNA7yvjYMB7PMjU1VWze3MD+/asoLPIrq974ssZHH53ldlsfczNZpUArLNWoa/Dz4gtPUVtejNd2WIwK0Bnn2t0hhoaGSaelcUXyUz18+6WttG6tpbxcQEKuyWV4PMoP3rnF2MSsasqSBgRRQO/YVMPvfn0vpSUBPF5DKdfk+ly5Itbf3QwODmAZccpXF7Bnz26276igsiqoNAluPExNROjoGKana5rRkUnmIxH0gJ+i4mJKylZRVFbPwMAg4yMTxOZjqumkukRjY61Bc0szKS3N1NIM6YyNrXtwSW654SIxmmRhNMLk5BRxu4Cs7VENDfNC+N0eSotDHG6tYMfWSurrClW8hdydU7NL3Lw/Sm9vP32jU4zORdXfDBQWUlBeodbU4aEIA/05ZXhyQcNKSvyFQb43je6IQjVL6/Y8duyop6V5HSGvjWVa9A0v8MP3bzE6Pk0imcDldlNZWcH+nQ289FSLyvyVJoj5uRhnz16hrTPC0GSu6cWtW5QU57N+fRMvPVlJfU1IrT9ZTWdkbIa79wY5d3GEuXmJq9Cx3RL4LK19Fmkyam9zuUSt6aj91yWRa+KMk82yusxD65ZKvvrVvZQVuPEacvc4LJkaXX1DnDl3jd7OfJaiovo0sb0RslYSy0njDqUUvSwsKGZDQwv19Wvx6WFmRxJcu3qb+SkB6AG1Th57ppQnj5USFMthIYW2STKb5M/+qptrNydyAN3v4siBDTz/Qituv4km0DILD5c8fPDJCdrbegjZtSwvxTAyUco9Merr62nYXM6q9QEW5uaZjieJmhZ+r4dA1kV2Mc3Y6CxzUzaxqEU6kyXmysPWfWo9c5Bca5Pq8gJ+92t7qaupUAp076MM9Fv3R/mLd6+yFF0imRLL93x1DnvuaAUvPV1FfqgAQzOUElOiIf7tv7/Cpev9yn67oERTGehfffEA7qw4uehYts7omKkA+rU7nSxQjrRcNVSHeW5vFU1NdZSWhjE8kvmcZWwiTndvhM7OYXpGB5mJzilRQnVdE+VVa8jLy2Okd4LZyTmymQTPHa5m57Z1rFtTjQS/WFmH6eU4N6fGudPezmD3CEujcUKhIPn5aygqbqKwsIi5eIL+yRnlJGKb41SU6Rw5cpgDmypZWxFQauu0adDdM8a5C+1c7jBZiIlruyunWhWXAw2MPA/xeExlZJcVZnn6+BFaW2pYW4yK1bEdjZnZRd7/4FPaB+aYWDRVnSjk12lZX88rrzzP2jwolH1U05hJapy9eJ1PPj/NuOy9viCb1tfxX33nWYIBv2o8EgecxcU0Z2/28OcfXc41n8ajpGOLFBUWsr4qzMY1RdTV1bJsZllMJFXeuC57p0sjnTGZj0wwMzvFzPQCixHxm/fgMkLYrjVKiW1pjgKHIhBRe6dL1hoDl5WCdC4zvL5OZ9eOUp48uo+ykB+fJoptiwejWS7c6FQA3bJkT3YTCnjZ1lDBvl0tbNpcr5xdJDKgq3+MH753konJSdVA6HV7WFW9iqN7tvDCoe3KJUXs0Udnljh37i73eiIMT8fVOVA3ZmhsquCZp4+zoyFAWb5HrdOW7VWuJOeudHK5a4HlRFop0D3Bghy1T7pgMdcIZBoZUkYi53IgAB1DfTa5zsqFwHZw20vKbUOeDXzM4dGz5Ofn8cIzB2jesIaS0hByCJ6YjHP77gA/++AkmYzkbwdJm+VqTXXZMaz0jGrM2NJcw+H9LWzbug5fwKv2kWzG4e33znO97aE6eyZNP6Y4z6g4Jak15lyAsLOsXr2K1o21fPWJKkqKfGQMjeFEhvfff5+7d7qZncmqM97q4iK2NdTy4osHKSkN4mgWiWSWzy4+5ErbQ9WkghlQAL2wIMQffe8wzQ2S/e3CK+rrpM2Dnin++K0zTM3MK4Du6FG+8503eWLbesoDJgGfl2xKV01hP/3pSTqGJphLpFWzQevOtezZ3cjO7euVO4TbRkWe/PjzLq62dTE8PIjLlWTr1k3sfaJVuZjkh+SMII5WqFgBiVBob+9R7zVrG4TzK9SzZWFpBZbmpq+vj9lIhLSZVXnof/D1QzyxtY5wyMDUTUwny/TMPH/x5x/Q3T1AOpmhtKiKb37zWQ7s36IcHeQcshg16R+SJoB36B+OY7qqyGayZAwLy51zRrNNTZJwHtPXigL9MQ3s3/iyKwD9tzvif9fx/rv+/OP7NOpJ+zG+vDxF/M1fvzgOf1eQt2Lh/svj+njnlTztPca58vhmISsAfQWgP5bp9d//Lz9gx44dys7v3r37jxTmYkv4KD9UDrei0lC5fn/D1wpAfyzX5j+nF10B6L/9q7EC0FcA+uOYdf8gALrj4GQsDJcLtyEVLUlIlcJRFp2IyrzNy7dp2ezhmWeOs76xFr8nZ1NtZt0szmc5e/ayskvs75vK2TQXFbC6ZjWbN2/gyM46alflKziUdCCynGV0Isa5tnHud/YxPDbFshnE4/Ojiz23gGJRvFhpdDOmMgpd2SXc5iJ1dXU8fWQrB/Y0KFvHvmmTts6conByKqqgghRQlmMubEuK/G6C/kIyGZNMOqWK8l6PB13LYqYmVTF/x9ZGnjm6mfJSNx6xfpXcTo+by20xPj0/SWdnN1Z2VlKXVdEz6I1RURqkvn4dR5/aSe2aCjyGTkaUlJqmCnX3HozRfr+L/r4xIgs2i4uilNIpyK9UTXiHdlazf0sgB9d0yS7WiMXh3U+vcfryXQWbUoh9stif56yPs1l5bxmKQi4Ml+QzJiA5oHKId7du4uj+9YRCAQyxesxFvXLnwTAfnGxTBaaE5UHzFeWKoZpX/ZMCsCLjj76kNie1RSnS2QKrBX5KFq+4Waic8zjBzBDVVRXs3LGBl57fhV9yL/UcQBdr8hu3xjlztkepQqJJnYSZi7hxjEWlQJe/eWTvOg7uaaZ1azNaWpwBNDRdZy4NZ85dVAC9dzCOPxDC8BaStIpzDYmiEjcMolFRKcbx+XNFQjs5Qb4vw65duzi+dyvNa6uUHa1f6tGmw+JShj/+6A7tfeNEo8sqd1O5E2gGugB+gbVIFqX1SG2bwsouKDehonw3TfVlPPvs0zTUFFMQFCt1yVaHhZk5bt+5x+eXFhgaT+MShbk3jT/so6K8mG0tZbRsqKZuVQnhrEU0kqG3b57zl3uZnZ1jIpJieMmliqten3CujFLZ1BU77G4u45lnjlFUkMbvSRFwB1hIBukfnuf27Q7a2iNMTC2r9+jxiqpXGkZEeT5PaWkR6+rXsHV7PWvWlDA+McvPPrqiQMFywiFl5kB1aUGMpnUe5aawsXoNFaF8NR1iyzAyMseduw+5dG+aiblELvvUyDWLhP1u9m6qYndrLfUNZfhCOWt6CU+IYjM7P0/brWnOn59iaWkZx1rEbcTJC+exbcta6teJIsvLxYtt9PQMKXtxtHIcR7JHwWcEVFRSOrVEYShOIOBmXV0FL7/QSlVVMeGAB5djKbvmyWnJ6Fzg1q3b9A8uMDOf00ELVA4HdQVbvvnqbnZsr1UQU7TrmUyC+UiUy21T3LjVQWfXIAmzmtKy1TStK2b3Rpv1jWuprCjD73OpfPKlZZvxyTRtt0Z58LCX0Ykxdd10n0VFdRFHjhzE7XczODykbFGtrGSpenN51lYe6ZRNNp3C45i4dRcej0UwtMhTTx1mZ+smKsulARc1t+Kmzfj4DFev9XPlar+6f9JJsK1cZqvkgTc1VnDsqSOsKcs1C2SRa++mp2+Oazd6abvdwdz8gsobFcvTwqJCqqtX0dzcQEtLEcWFPqyMxch4lu6ecboe9jI1NcVSwiZjG48iAwJYziPlplmAC8kY1zA0yW9O4NhpAr4I5WUF1NWtZtOmtdRUF1BQ6MfxuBkZXaK7d4YHnSOMjspaKPM1Z6sv8zU3Z11ohotwQYiaNatoqKunIC+PVCpJ570pBvrGmZ6ewDBi+Hw61atLePYrLdTXlRP2h1iMaly40KYy0CdGc/vF6toQG7eWsGtnC2X5IUiLc0CGj0/d59a9QbW/CBiVyAppqHr1xc3s2Lpa5dFLH41c75GJJX7005sK/soclvtSYMuOLWt58xsHFbQQpeTPVZQXLw9x8lS3UrOmnCXcAY2ysjJefH47zRtXo7ndEq5BNu2wGMnysGOCnu4BxiYm0X0hyiurCeeXsJhw6O3tY356FncW1SyyubGUJ3etoaysnEu3r/LRuc/VOm7rQTR3SK2B/pgLPSUOASau4Gqyjldl3aYCATSvB79HoyovzZOHxM2hnkK/RJpAxoJIEu7d6+BuZy+dQ6MEAkEKK1ZTUF6jPvPDjikGB+ZzWbNLLqykZPbqFAVkn06RTC5TWZamdUcTTzyxjdXVsuabDI4s8vnFPnr6BpXFte5x09DQwK5t69i/c7UCaMtLGQYGZjl16izDEyaLcZ/6bIbLpLQkXymFX3iqmrU1YdXQJVdtcHiKO3eHaLszz8xMlFTaBk+ZAuimY5Kyk8oNxG3I2uoitryMy3LwOC4F3erX5LNnRw3Hj2+hRAF0aULSWEpn6R8Z4date9y94TAzLfELaYxgBk23cRkmejBCMOSjrraWQwcOUiTK3qkUty6MKbea5fk4Pi2gbLSPHq/k4JFS1dThdrnVXisA/Qd/3cW1W2PEYzEqw26OHtzACy/swHZlVTNEytJ5EHE4efYS92/3YC+GWF6OEdLTNJZoHD16hFUNhcS1KT744AP6JyaJmZKN7ENPGDgJ1Bj6jVW4XXlq7162vAo2CYzUXFF1fqquLOGNr+5lTXWZykD/OUC/c3+Ut356Re2zkhmescJqHX3uqdXqWoiiXhpgLMshkczwV+/e4cqNfqLRRcqr/ezb38xXntmDRxqGBNg7BhNTDmfOXORq2wMm06Lsd1Geb7C1xs/+/TtZu7aSYEhX0EzyqiPRDA8eTNH2oJPB8RF0w0Xjxp3kF1WwsBBhoGuAmclZzEySJzYXKivt7VvWUxpwq4gMSe6Z88LN23fovNvNxMN5FdFQVLyW/LwGotElRudmGZ6TiIY4LqZZVeXh6NGj7Goqo6ZEoKLGUhz6Bia5fvMh59tjzC3ZqtnUSYt9vFs5YcSdOKl0iqDPYV21TzVXtjavpqXaq+BcOgvTs0ucOXOeO72jDM8uq3NQyO+hZUMDL730PGtDLgq9ksEt8UZw4Vobn544R/90Aq8/zOYN6/j9159SFu6imPXrYuGe5FxbH2+dvJ6L3IhH0cwEq1evZt/GGrbXV6q14czV29y+363OlS5vAMdlKMjt0lOqkULOpplMPi7NqxTolrZKrYFZaaLyuEml05I2gOFyqz1PsxLY6Zzl+fqGILtbK9m7dxslYS/+XGQ3ncNpLt/o4uTJ049ilCS73k3YyHJw/w6OHNlFRbmXREqjZ3CGz85fo6+vn+WlJfxeH+vXr2fv9mb2bWtQDjCzkSwd3bOcOHGFsQUXCwld5c4bnhmaNlTx7DNPs7spSEm+jiVOQLabjo5RLl7v4Wz7GNGYNL7oeIP5uTiJtI4nnnNDsQyLlEvGQsre0p6aA+i/+OVxEuK5lYuB0ZZU45A0Xx3et4Pdu+ppaCwjY0P7/XGuXe/m0tU2NRC2EyKeLlJrgMuRcZtX+0/t6iJat9Syf/9WSkpln7WZmMjw0w/PcPdBt/rTWU0ar3LNkdjynnK1RpdcDKCuqoDvPreFpoYSjLCH4XiaM+fOcfduDyMjS8qpomlVDbubN7Bnz3qKSyS6Kc3YxDzvnrjO7Y7cXphaduHW/VRVlPDP3jzMBhU3lDvjZlLQ1TfLn7xzkf7BEVKZKHnF8Po3X6N14zpKvWkCfj9WRmdybJmPPjpPe/8YU9FHcU2HN7Nv33pa1lfjjoFHepQxeed0L9fuCBQfIpOJUVFRxsaNTTz55HYqywIEA7mGwqWEw9DILHfbu7h//z7JlIvCwjU0NjWTzNiMTEwrt6tEJo4mFvGBAN97eT/7ttVRVOghI8+p6kwa4c//7H1lB59JZ6mtrudrrzzJrp0b1JooDSkLkTSdPfN8+OGHDI0lyTjlam2wPLZYF+XcabISHZNrDP3Nf60A9N/8mP4/v+JjBWkrCvRfGnwZ78c65o9tAj1mgP6fvO9fHKP/dLx+LnL4dT/qCkD/5ZF6vHNwBaD/unPz79PP/V0bV35zn81BO9M28/ezJePRKKwA9F+eDv/fTajf3NT8Tb/SCkD/TY/o3/56KwD9V4zRioX73z5x/paf+IcB0KVSI1DHwOP2Yqd17KwcALP43bns3rJyjwLoRw7vZc3qcjQtrRRImuNW2bmSP37zhqiOZ1QRt2r1KtY317Jr11oqQn7CXgPdgOkoPOwb5fbdTq51zLAQTahsQtNTQjpjKdijlBaiaHayuO2EKohomSiu9LxSHRw7tIPD+1ooKIDrnTNcauvnzp07LESSmJYLn18yXN1YlgtdN5RVn+QqSyOAZkuOuRefx0F3IqxeXc22zfU8eaCJ4kINt57LThXlSeeQzeW2KJcu3WE5OoZtLqrZojtz5IdcCkYdO76HpqZaBQajyUTO9tDtZmYxTdfDYbo6R+jrnVOWvGYWSopXq+zng62VPNEiwcoyyhppycdNw0dn27l446EqDIraOC3KHWUhmVPmy2cIGJI3KCr0DIW+CNu2NCsl956tVSpbUX5e1NECNEU5cvJitwLoc8smyxlDZd3q7hC+QD5+Xw6kilrQNMW+XHmyqoK7Kp4q0AQur1+Nq19slmM9rFtbw+6dzTxzbHPOuUDg+qPy3t32Wc5fHFRZwPPLDkmlPtLQPEvKolwKiccPrWfbplqqq0qIz8wT9nnJL8wjaqMy5C9dbqezR3JzHZXXHssUKNimezxoHo8aHwSg+yR/14/bmqc0H5544gkObq1nbVWRUl+Kul3Kj6msxY8ujXL74SgTE5PMzgrId1TsjuHKOQRYIg+XRHqhOk6SbHpO2UFWV+azobFcFfmry/MIeHJ2jz4XxKKLdHb18t7JMXqH4irP2F/ipmpNJQ31a9jWkkdFcQCpvy2OLjDQN8yDjiFu3hnH7w9gevJZpEBBL7QUupGL/2mu9vHExjIOHdhOKJjGcKXxaB4F0IfGonR09NLeFWNyOkY8IcqpnEopL8/3f7H3Hj6WZfeZ2HfzvS+/yrErdHWYzj3NCYziStxZSGtzZUOAYf9/hm0sIC8Ma7WrXTFI5JA9oWc6xwpdOb2qVy/dfI/x/U6NZJkj7XDIBmmwihiwp+fVCyf8znm/L+HW7XMYGWliZLSGmXNl1Kq09d7C//l//xL7+/todzMMEp2PeWnRxTduDePmzZtYGh7DiCjQdQ7u7m4Xjx9v4yf3trGy2RIVrutyvRDgVrg06eL61SW8dXUec4tVsd1MTaADhV4cY2U1xWef9fHo0VMMejuoVwtcu3Ydd25MYmKshL1Wgr/5m5/j5cvXMre9fglpqgFVzw7EsjhL+xhpxGItOj83hn/7wXVMTw1L5nKWDuC7Afqhic29CJ999hyPnuxi5fWJgEf1qonRkYqAmB/8yQVcvjgqz20Tas5CtHs9fHS/hc8fvMSr5S0kmBcA/eqlMfzg/RLqtRJ82rLaBrpdYO11Dw8f7ePx4xfYOdjHIA6l1l24ModrtxZw5cokwsTCs5drkrFNEkISs1lEWu0QDDgwVAE7T0BvB8tK4ActAdDf/cY1TE9QVS+uyEgKhU4vxeOnB/jkU21lfLjfRZZamJiYwNS4jUsXRvHuuzcwOaTgOSli2kpbJaxvdvDgwQY+v/8MraNjARXHps5hYXEOc3PjmJ0NUKs5okZcWznB9k4L6+s7WN/YFsAszKjiZWatiRwlyYOVDNy0BlP9UwC9yCO41gHqdR9jY8OYnx/F1OQIpqbHMLs4IWD54XGKja1Q5pmvs7fXEptezjnJTtxvE9OTODc/hsXFBtIwwPbmMZ48fobWXoJokKEoOGcE7WNR7t95Zww3b1zGwtwsar6HR48P8PnnW3j4OXOYDZxbqOH2N8Zx+8Y8rNxFa3eAtbVt/OzjFTx5uadjH2olNJt1jI+P4nvvTeDi+SEMDVWEeMM1vncY4j/+eAVPn60IsYCKQEZEfOPWEv77f30NjZotAK0YhAB48OgEv7y7g+XlZWwerKKftKV+fPCn13HnnYuYnJqCLbnvBrKskHzqfi/EIEoQKwuD0MPhUYany9t4/vwFjg9aCJQtVr3v3pjG1TkPYZjjlw8/xd99qsHNQWpJhADXYTVy4ec8Z2308jr6Ec+UGMbwkGTzFukADesYf/z99/BH37mF2TGIpT9b9oxDIFDQGYToJBGUaeGga2JtJxbXis31Hk6OldTaou/IHYE/DT8TAD2KemhU21g6P4EbN67gztvnUK+5YjP/8/sdfPb5I2zvbAsBipbn37g5i5sXS+j1Czx6vCJRDgTP+kkdmTEiz81c3+GhGmZmZvD994exNF9FOXAFQN896OL5qxbufdbC6/U9HLY6GOTMSLegzAKpycx5JWprzyVoPoBvOqi6gZzvc1Nl3Lg8hvfeu4hmHSh5Soh13Hebe3v4/NEL3LtbYHO9jy5BSW+AoOyhOVzG5IKDmdlJnJudwtz0iMRJrD4/xk/++oWcs3E3Qd0fEuX+t7/XxNvv6JxlAs5UNBNo/S9/38Pnjw6xt7eLy1MjuHNzBrffnoFXVkLiCguFrdzG3/70U3z082c4WCFIVcLS9BC+e3UCV67Mwa5mWD9+hb/8y7/EYa8Po1SWumf0TVixdnlwjXEgLwlBqUd3D0u7FcTJHoaHa7hyaQE//MFNTPJcCxw45qnqc7mFv/rRc6k7jHaI0pJ8ng/+aAL/6psNBE4galiu/SQp8J9+so6799awsbmBucU63v7GEr75/lUM2Qou7ZEzAwct4O5HD3D38+d4uscceaDqJJitDPDee+/g6vUlnJsbFgILSUSDuMDhYYKj/gBhEYlbxn63grXNrgBmO2t7GHQHsM0CixMZrr81h9s3ruLawpQA04kJHNH2u9fDoDMAZf2G6WDQ97G/7+HFi9d4sbmFjdahjNvwUIKLS00hk904V8VEjVbeSmKK9g+oiD/Ef/nkCM9W9iW6o+LRAYNkulQAdJ79Y8MlXDlfx61b13BtcRQXRjXQRmJhuzPA3buf4ef3X+Hp612pQeMjDbx98xL+x//hT9BICwSkrtLuPQPuP3mOux9/hrVWglKlgcvnZ/HfffcqahVX5on3rV63wC8fr+N//9EnODw8BLIQo/WSEAnfuzyFhREPnZMe/vNP7+LuZ4/Ekj8zHViOJ8Qcx+WdL5E6HQ4qsEwftlMFnHnkuYEoy3CS0rbcFXKtY7lISdxJe7CKAZrNJq5foYvTGG7cOI/hkgNPx4Zj7bDA/Scb+PDDT7Cz00aX7lBUCGOAty4t4p13buLOO0uoll20Tga4+3Ab9x88xMH+vijQSTS9c20OV+Ya6HYLfP5oE7/85IVEVHTzBhKzJvNWa/Zx+a0pfPe738b1cwZGqiRzWogzE+sbx3jwdBd/92QX61t7OD7pCC2Y3ws8FSCIKlIPqFLOPU28+yoAupsfSRwU3QAuLk7gj757De+9dwmJAn7y00f46d8/wsrrbWR0vMgDxNmYnKG+k6Pqp0J2qJWB8+ea+NM//deYm6shywf49LNN/Phnn+PV2pa+h/03APTxhosf3BzG7ZtvYXJ+AnkV+PzJK9z7/CXu338tz/HW7Dy+df0q7tyZguUY2D88wsNHT/Bff/kUL9YP5PuKgzrq1WGcm5nE//xnN3BxoYFSYIBpN/zesrZ1gv/jPz3Gw8fP0OkdYGTSxQ9/+EO8fXUBkxW6bzLCyUT3OMLf/u0j/PyzZ1jeORDSzbe+fRnvvrOEyxcn4YeAlZJQovCLFyf4+MFLPHz4AFtbq0L+vXhxEX/8x+/g0oUJjI6UYZN8krEWMNphgJNOD3FChxgfUVTCi5VtPHj8XOqBshTqp+fF//TBLdy6PC4gPB2CSKo67nTxN//5U7x6sYZBP8TMxBy+973buHLlnDgMsU71+wU2diL8/d9/iIdP9/B6WwnhqnAVlK9dulRmA+IK8CZ+zgD0NzGq/9JzvlEg7QxA/5WhPwPQv9oKPwPQv9o4fd1HvdF9f5aB/nWn5ff69353eOcZgIY3hHAAACAASURBVK4XxpkC/fd6g/w23twZgP7bGMVf7znOAPQvGa8zAP3XW0Rf8ug/BACdbFZXWk5UfgNRV4mldaNWwsK5GsbGXExMOZiZs3BhaV5s/gj7SpvKsJAmOZ6/3MPq6gGOjrool1zUh4YwMTWMpaUhFH0D/ZMBjo5bWN3uS2NpZW0dq/uJKHNgusidptj6EeimtadY/DJnPR9I0x5pFyo6Qr1Rx7feuYFvvXMF4+MlfPj5Mn5x75nYhfcHhYDvvucjTjSATvW265TF1p0gDAHy8bExTI5XMT4SY3ysibnZEVxYGJMmiikW5mymA5stAy82YqyvraN12MLhwRG2t/eR9A+APILne/jm+7dw5/ZlXLw0i4yKFM+G5zoIM2bptbG5dYTN7RMcHBwjzRSqtSFcvjCPy+fqWBgzBagMcyp9AMcDHr3awfO1fXR7EVY2M2zu9HHYOoRplMWGnir6oaqDsZEaJsbLmB2NxcJ9YW4K85NVLR/PATOHKMy2Dnp4+OIA+/sH2GWO7T7Vfq8RUUhjegL405KSjf2EKiOVixqD9TQ5BdD5nF6lhkaziclhFxdGTiTndmFuElcvT0qzm3m3zECnMmpru48Xr44EHNg9UthtFdjfO8HQmIPxKQ8TYwEWZ8cxNdnEEFWwnS5cWmsGZRDXfb25g+WVHaxvDXB4GGFnP8LaVqLBAcuCQxCnKBCUCwwP25ibG0E9iNGsmJifX8TS5BBGaoE06MunjWZp2K12sXlwjHb7GHv7EQ72ezg6GqDfI3mAiiU2AqlMV6hWHFlfY2N1TE9UcG66hgvnp1Ere7rBz7xKG0jCSOy/7z87wv4RAXALdtNBfaiJ4aFhNCoK6aCHk4MjHC4fYHtzC1s7x9jZz1EuV5B7FbQN7iegXvfkNUdHPVwY93B5qoLzC1Nw3Qy2QYKLhV7q4vA4wtb2Ida3E7Q7MZI0FhIDf4KSh8WFaTSatBB2UK0ZyFKFh49X8R/+6u/Q6XZh2GVUGhPyWvMzARZmq5iamsSYV0HFYAa5OCWjP0iws9fF56ttWUdHRx28ermBMIzhWQbGXIXz83N468qigPb1mgnlAidUGJmFKIM3NzOsra4jjduolAxMT89jbqaKesVCu5fg3r2X2Ns7hufZePSkj739EAnV6LxEwZCM9SsXmxgZ9jA9WcGd61MolcuwKeuj+tmjTbUl+e7LKwd4udzG682e2G42GhbGRksYG63j0oWmNGT5BciWOc4QJTGWNwZ4vXGI3b0TZBgWQGBmuoYriwSQDYT9DK3DAXZ2TrC50cfaeg8bGxuIswilqouFhQlcuTGDxUvjaDY9xJmBvYMjPH32DEeHCrs7HWxuHiLul2AaVCwTQO1iYryJqakahoZ6uH7lAubOTaFSpl0096UI5aQ27uyFWF5p4+XLHVmvRW5idnZE3DJmpsry+o1SAdvMkWQZCtND+4R5nyfY2NxDt8vsdQuN4RGMjo6hUi0xZADdbht7+x1RqRFUabXaODrWbgY5XKkNzJtW8LQaj4ScpA5DMc/XgG22oVSEPKd3xj4810ClEmBkOECjWcfY2AjmF6ckx9bzA1EOHx60cHDYRuuoI2QdMP6KqlzDQVCqwy/58NwI+7sRNl4fYHX1NZIerfxtietQqi36Y9dXGJ9kXMMclhbP4/zsAqI4xwE/z+q+lMDmiI+JmQqqJQ+HuyFeL7ewubGJlY0uDlosfgamZsawsDCGCxfGsDRfwvioj3LZFfCHThxhnOHJqzZevtrH7k5b7Hinp5u4uDSK65dpcctxMCSznfO2u5dieaWHFy/38GzlBbb2tgQouXJjBJevzuD84nlMjw6jypgNznGhwYn+QGGnVWB94wQrrw/w8vUG9vYPkEc9NH3g3/27f4N3rp3DTF2h14uxuruJV9uv0en10U85mzxzXJQjG0FhwXVt7PdcbO93sLG1K2bdgyyDymI0zBBvXTiP69cu4MrSEBqNKkoVDzbdm0k0Yg5srHDc6WF5/QSPXx7g+fPnaB/RFrssZ7ER+1AJwdMCFYdZ4DHSJITvtjAyXMbMzATOLzUxPz+Gaq2J/Y6Fre0tnHSOURgmpqbOYXSojKoX4dXqDl6+WMfK8gYODg+R5g1YzjhqtSoW5hqYnWlgfLwq8zM6pM8r1idm3baOQrxc7mN5+Qirr4+xfRghjlPRGyov1c4GNGZXjKcxMdYcxez4JMplhZlxFwvTZczPj8hZ79gKAe34aePb7WFj6xDrKwWOj2JE8QA5IzQ8F5VqgJEZHxNjQ2g2q0LkiaICzx7v4ad//RRbW1vi/jJaH8PNm1dx+04VSxdt2A5jY6hGpZ18imevFV6sDrC92cb1+ToWZ2uYmCwjKHEtFRjkCgeWBSrBP/94FU8/XhNXgFsXpvHD71zC1FQFhZNgt7uHT+59hn6WwwwC2b9WYsDKuGdsFHEVUWhKHdg7iXDU7iGMBpicqmFhfhKXLkzj5luTEkPDmkq4l+d/qx3i8csW1tb2sbbRxeGJwtVri3j/ZgM3LvCxNoxCu+8VhcKDVx08eXUkj1+6XMHC+RHMzY5jyNH3Atp0M774xctd3Hu8jp8/WxdAzMr6aKCLC0tLuPTWIi5dPie5937JljOIvLJ+CvSSAvEgxqNXbTx7tSvAfveohzROBWRr+h1MjTWwOHcOty8tYGZqFJXhMsIyIAaBLDchcHwUYX0jxIuXXbx69RqbRy0cJQO5A1280MStG4yIWML5IRd1x0BCRNQ0MIhy7B9G+OnDHh4828Hm+rZkbRRZjtwokHsZhoaHMDczjOsXm5JrPT9WxlQJcqcmx4bW9C9e7ODx+h6eb+5he2cflxancPvGedx5+wJqcQGX/EXDxAmA9d0D2R+b7QLlWglzk3VcPzeCsm/JZ1YpHUmAl7tt/PjxGj755DF6xy2MNnz8mw8+wLuXJnGuYaPb6+Pek1W8er2FOOnL/Zo1nbEvrlvAMnP5HO0TF4etrkQiHHXLcl9NlYHYcOE4rnZSUYwGygQIHq7Zcve8cqmGy0sVTEw0UXEtUfLy856EwMbOCZ4+38TLl4fY2WnhpH2MIjpBvVrB9MwErl2fl3VYrlVxPEixs7uJQa8D27QwMTmHkWoZnkrwgg4pL3bxcmVPHD5iawzwR4SEtbgU4Nr1MXzj7QVM1gpUPZ7xVKEDx8cx1rb7uPuqg2cv17G5tYN2vy8kRV/5KCUVIUblVgF4ugYWJIaIn9I/NWG1EcE6BcTcogPXpOODh3rZxre/dRPf/OZNucf/6Ed38YuPHqEX0qa/QFZ4SIum7E2SL0dqjvwZeQ8jDRcffPABlpbGkWYD/N3PHuDRiw3st7gCGG0S/KMa/lSBzuX8hQK95gFXxoEL5xcwc2EGwxca6McJdvePsbZ2IPVvqjaM+eEJVKs+dg+2sfp6RfbP08029juR3ImGKjOYm53D9avz+P7tcUwM+UKuEu27Ag7aMX7y+b6QPzv9DiZnA7z33nVcPDeCsUAhJRm1MJBGOZ483seH91exsnOEickRXLk6gQtLI5iarKGWAVYC+f6x0snw4Pk27t17jkeP7gsxY3ikgVs3lnDl6iLmzo2h0fDhCPnalHrAc/bkBNjeTvHq1R6evHiNlyuvZU3UhkqYW5zEjRuX8b2bU5ibqOjvMowJYXhUFOPl811sbByi140xMTyCty5NYWqazgv6uwunpdUu8OTJCj66t45PH+zJ96LUzpE5ubiTmcqDyTvSG/k5A9DfyLD+C0/6RoG0MwD9V0b+DED/aiv8DED/auP0dR/1Rvf9GYD+dafl9/r3zgD032B6zhTovzp4v7sF9RtM5Bv+1TMA/Q0P8Jc8/RmA/iWDcgag/8YL8Q8CQDcM1L2S5PNSEdc5ylCrNrC4MIPvfusaLl1yMT6pYPvMFGUuIJW7VBUVojx22PCj2pLZvhZQqRhIaDeuaD8LHB0Aq8t7uP/gEV6u7aLTo9GzidSsiZKXzZdEBZKRzuY4n5eqCIMWzZlWeaqsjyxqC7B+5dIibl69iKmpcXx8/xEePHkqarw8t2BabAq6othmZjjnzzwFBS3TECXr5UuXcO3qDK69ZaFWNeBKrK8SlSkbkrRxr1UUjhMDJ4mBoZqBgwPg6bND/Pznn6LTauPkqC1K7qW5OXz7W9fwx9+/iloNYklLVTmzI6m6SjIIEB3FWlVFvKheYqK5ATOh4gHo8b8ZwNQYRMHLhnEUAR9+fIiPP13Bo0dPEHhUKSskSYy56THcurWEO7fncP4cMzZ1q8/8IjomA4rIQLUifWOcsFeXG9g9NPB8uY9PPnmA3b1jdPuxNPPLgSf2/WzqmSYtzE2xvqfSjwp0zkulOYTRsTFcuzCKP/9eHa5NnTvHqkCca+IFgSRmyHPcs8IQAHJrH3jyvIe7d5/j0pUZXL82iqVFE63DXH6fuc9lSyGmQCxilqjgfchyA4MQWF7p4+Hjfdz9dBUHBwfyfkrViig7x8bLWFis4/1vLmBixJPXZsOdFpFU4LOxz2YqEbFBBBwXJnFByVakWOvRox08erSB12v70pmj8ovrmkrM2dlxfPd7tzE5WcJQ00K1pFCmML1QAp7z85ZPO8XsdVoulWN67mMPQqDodXNsvz7CyvIa1pfX0N88QhonMEwffnlSnAI6ucJumovLAhXrb986j0uXbEyWgDqbuQVgGUoAHgI9GS2gSXIhIBEbsse4J/mZ+P98fNiDgERBoMkgB60Cnz14hf/4Nz+W/TUxPY/L12/gzp1R1EqezlN1AIcOp8yophtywM90CgwmBroJx6yH/+1//SscHrbhmTb8fo7x4VFcvLCAb37zBsbGLJglheNCwfc1oJ8k3IMQa2Cq5no91g79WTzPEJCdJBLXU/gP/9cyHj3ZkX3FpjbBOmaf/+D71zAz7WOkqTBSJeCoc5MDjol3ul4UnwvYPyhweEzQTKHZsDA0ZKFe5/hJQjyYWGBZun4R0BqkXGcGwohNVkOsYj3JcyfQBexuD3D/00OsrKyg3U6Q51WxwfVKFmbmaNt+BbMLPsp17k2AGAPXLwGEvR0Djx5u4RcfPsbeJp/Thx8wX3Uf77x7Be+/dwlzMwXKVDYRvCQWybkQME+rFpOMkRDA6mqKkxM6YxiYmQlQKyuUS5xnwD0l/fCzJUSL6PZAkgcteFPu/dMxoi1yO8XqOkHHZeztH6I3SEVhFUap1GzJOrc8WLanI6qUQGoyl3ncAAoq0E1Ydg9KMWc6RV4cCkip57UQALdSLmNkaATnzy9iYWEEs7N05iA0yM+l319aGHodDxT29mJsbhKAW8XeTgu97gB5XggAqHJOnoLvUQlJ6/cUSUHFmofZ6fO4de37mJ/3xHGAoBJrcGEo9JNMHFGePtrGq2c7otDM8wosqybny4WLc7h2fQI3b9bgB7nMO6Mx+pEhudmuo+vY7q6uFxzPiQmg2QQ8v5B/t5QBl6o0JQEQ4oawukr16Aqev1qRxr5b6mJsoiwK3ndvXcLUREPeIzOxoxA4bCk8fpGK0n1tfQ0HvSMZ+2qQY7I5wF/8xb/FrYtzGHV0nc3Y6DcV4kJBGzDz3DUQDACPe9cBNo+BJy+28Mm9B/hk5bXkH7umhVHHFeVqs1HF7VuXMTc3g7GJOhojrPVAJzSwe1zg9ettvFrdxfLrfRwQzE+rsM2mnMV2FgCZrXPKzRCGSsW9w1RHcOwCrmfCCbq4du0yrlx9CyOjDZTLPFP0Gcga0DoaYHNrD3fv3sVJuy/W0b1eD0lMG/ERTE9P41vvz+HqlSGMjrK2FTpKhAclyWE29zH3vIlXyzEeP23j8Yt1tE86SPIQRhDLHDPyJAr7ooS8MH8J1y9fwdQUMDGsMFTVdYggKc8K1izWKu4X7psi5b7kflBIT0lTQq4IqCTlPQiIlUKnk+Plkz388qfPpHa5povJkXG8++51LC6VMDKqs9iFHHNKdGqnJnZbwPYWcP0c0KzwM9JJgq4vwCAHDqhEPjaw/Hwfv/zRL+W93L44jf/lg9sYGrJh+aY4B0R0aeH7O12HjqhB9efonQCdkwTHx328WNnEo8fPhQD0Jz/4Pq5ePYepqSpKvpJ7D//hD2sq73Gshzs7wLOVLpa32rh2bRxL066AlHLjyHhvYgyKwhE/z7HC5maKpcsWqg2NojZNQ/YkayPX9PER8GSlhb+6+5HEfKS9Lvw4kvNvZmYSb711HhcvzgnxqVKGEHPaoYHt/QSvXrXx8NkatnYPBMTNkgwFB0vlcLITOKZCtVzClflZXL92EXMXp2CMFJp8ExlIjw2srBzj+YsDPH2xJ/eJPhKowEa5UsF771zEO3fmMD1tYsQEXJIbQwXL5xow5K5677WBx68O8erFBg7WdpBGCSxmRQ/5mJufw8Xzk7h6voqRYWDIU+BQsU7wcsThbbcNHBcGNk46+Oij+/jGzfN468KkjPlQrkARNF8n8iiYN3DcBfY6Bso1YKQO1AslcQPCCQiV1JEeDKz2M/z7f/8TvH71ErVA4c///M/x/uVpzA8xDxxoDYCId5ayJgfxPnrS0/uo5PEeB+y1gM/uP5NIk0fPDtCnJZIdwKvNajCX9/SE40mlfQVL8yO4dm0Wi7Muxof0fuCNgeesBi4NhImBwyOFR49bWF7exvbWFnqdtuTFF0Umjg63b9/ClatLmJgMUKnSMUKSNdDpKBzuDvD61S4+/PBDtI4jpJkr5xUBdDOYQL1exzfencGt23QJMmDFhL4ZNcN4CkPu4Edd4OG2gcfP1vFyeRW7BztSr73CRTkJNIDOF6QEWQB0E7l8d9bkiy9sM+mIReoBf3yEcAySD0zkSR83r1/D7Tt3kBUFPvzwF3j89BnsUlUuhJIlr8pS30quhdGafs1BtwXXyvHtb38bi+fnkeYpfvrTn+GgPUAkDmDc064QKqR0nGahC4DOeznv30aKYbOHWrWMsYVxzL+3gLm5MSGzcf/re52BtJVjebmHe/d/gZfLnwsZNXariAxH/jw1ehE3r13Gd759ARdHxXMGcQRUSS5ygDA18OrQxItXHSGWTc+VMDlpY6xmoG4qhCxENFHKDAwGBu4vH2OjFWF+fgJjYyZqtULO1xEYQhIhOfDYMbC8GeH+/QN89MuPsbe3L/V6eDjA5cuX5HyenW9geLiEIHDkfs29vLWp8OjhAPfu3cM6CRHdvszn7MIIrt9awHe+cx3nmryf6zucR/W4ye9hQBqbaLVS9LoZhis+hoYMuUex/nPNCmFnYIjzxS8+WsOPf/ZMzrnIiCD/iyI4RgmOGfzGvYUvf4IzAP0NDew/+7RvFEg7A9B/ZdzPAPSvtsLPAPSvNk5f91FvdN+fAehfd1p+r3/vd4d3ninQ9cI4U6D/Xm+Q38abOwPQfxuj+Os9xxmA/iXjdQag/3qL6Ese/YcAoAt4mGSi+rAtF0VChZwjlp7jI66Aca7XB5wdaZ5ZFlurodgTWiazPcuiAFSK9qABymUPURIho1Uxs7RTG71OiP39Q7QHuYASRJkixXw/C4q2q3ZNgFqxzExyaX4r2vZGPQHELbaKMzbdCowP1zA1PiQqtfXdPewetqTJwZxNKtCpvGKLSynmoBcC6LKRxcYhbaaDwBe1Z6NKO3dLwD3XIghgIKeNeT5AnsUYIEBqV2UcmAPYOYmwv98StTRBRzaefMtCoxZgaIiqWLZIcxQqB+wCJlVazMQ2aQ9+ikPxtWwDgTLgi0KeanWFOC8QBCZ6scIgZZ/dxu4hlYCZANsGAgENqdykiqXZKGN4qIThWiQKIlUkUHkXhkFreht2QQWJQqxMDHJtldyPXRy2lViYZ7kFgwgpwRdKTJjfnlN9znxiNowtxDkt9TOZE69cRb3ZFPXMlNcCikwUqIbVgeNSlW0KgE+L+SwrQRV1ITv0Etr4AkdHPTSHbdSbJkoBwf4ElpHDNHKk3T6fTqxwVcCccwJFNsKkhF4vQ6dn4KSv89oJoGeKc0qgJkWtAczMjMJ3IpgFrcxNBCYt7AuZH4cNzKxAnBbIysNi/849PeibaB1RVd3HoE87bdoxc23TXjkTcLc55GF4uArXTqHynqxHvlHacDO7vuLTltfEIMwQZyVkOS1fCyR+DmURjDERdbvo0Ba704cfGvBdTwD0QUSQ0kZoWmgJSAnUq74oeKtVE3VEqBaJtq032rDMvjT4cqOMnE1VPncWIM1NKMnD1A1XrnGTCkwBtULESU/2ZHeQYmvvSPaS7VVg+cy0tVFyfbgWGRgKfhLDTmmVzfWbCRhsOza6jocYJqIwxerKnqxlAujG0QA2TNTrVczPTUszP0KCg2QAz3NgsZYUfG5+bja0c3Q6fWmSEpys1WidT8WvJev28bNjtDvpaY0hmYYAlykKectMYGGAekACAm33C3hmiCQJkRW2jEtRWBhE+h/eB0olA75HUDiDa7PDmwhhhKCvJh04UFYTCi7ywkbKdSsKTIJvHcRRhO6JQvvQlT2YZS6yTCvWTKdApe5genoEltdBYZ7InrVJ2KCFdJZh0CvjpJ2jfdxHHg3LHjbMHLnaE3v94SEfyHfheyYC3wKNNjj2BI5ZQmJ2f80KlFFDt0uwyJXc+GrVg6G6MFQooJuDnqiACXAoawgG1eNcCOIoosFBrsssLxAnBfpRIXnetA5ndjTXu1Ksw7YoMQ2uB8OW8ec6oxsAvzj+fwF0jqvk5+JYbICp6ud74lzyeZhjS4CjXPYFICLIykAI7nPJg3WYV61ENZymFrrdWCIGEiI9iiC2gzQsw4QnMSKBz7VJx4UOlLkh81oOmpieuCZ24cgN9NoZbMeE4ycwvR6OWifod0wMulThdmHbwzDNqswnXRrGx2uYnK6h319DlnXkvWsCAve4DccdFsB3MOAYKXF1cF3aT7dknbqmB8/0pNaYdgMwh9Dt5tg/PkarTaCoD2UdolIzMDk5iYrnwKXSl6+Rl5DFVLcqHPcs9PoRwjhEKDm7zGTto2LvSz7yt29dwtJoSTf4VY6QvguOIwAPQWlGgDQoosw0ISWifXU3xOvNI/zXT1/gxdomuu02hg0LSRhKLRsbraJSKcPxLORmKjXfdIlaVhGGkThdHBxFslYM1RQAnZ/ZKcowc0dqsKl6AqDLnBvHgIrlO25QCdEcqqJa5ZhURKlJFSFrN1X0SRohLwbiftDrRogjTZoz0YB1CtSPjwaoVlhHI9KAhDjBCIkk1A45nhcgyZrodAoctRMcdTPkBcGSDLnTR5omAh56lBayvpZ5fo3q5zH6sNVAwN9CncCxE6lHUmNzRqUUSOOG7DmSNzJTR5mIp7HXEbIIQ6ElNgEWescKe+uxrCsC6M1KA+fOTcP128iLHaklfHIS02id3VMj6IQeup0UM9UCgc0znPtJA4up6aBbGUdhBOi3Q2y+XBXA7PriOP7i+9cwNzeBSrMEeCSK5Eipbpczh9EiJDXqP6cJXQ4KUU5uH0R48HAN9+49JdKFapXj66LINADFPafjCDgXHrxSHYNBgd1WjJ12gsnJIQz5XVRMTfBQmYUiY7xMgTwYQYwA3V4KZe1SQy+ORtO1BsRLiGQEo46icNHqhfhsa1XOcg8KNVVoYMqx0GiU5F4nZ7EQHktQbgmDBOJUsnfUR5iQ7OKJ+pxREDyP6x5dWnJxh6k5JsZHh1Fq+DgoWnBc2oqX4Cc19HoJTroK7S73SYrIzBE7/NAGRodtjAxZUqtqWQQvS4S0qKxA3DJ4T10flLB3zHOhh1LhoKDCmAnLXoFKrYJmzcNIhXeoHEGRoJzw3DGR5hnSgorlKtJSgFZKBe0ypkeHMNIk0FrA73bhkjzquhh4JFMStLfRCgN4pQAVDzBPWnBY21WOZNBF4HtQ1Tp6QRP37z9DGp5gdryKP/uzP8PtxTHM1rWVP0mUdDoiGEogUm4MJOcx+1lIsZAx3tzqilX9Z492sbW1i5NeAuWNyLnEe3lyCuyWfaDBzPZmBc1yiopP8iUJQR3kWST3KdMpwbDoPuJiZzfE8XEXgz5jV2whgqZpjHLVQbPZQLnCx2YolWgVzzdIt40IWZQjjzKpE8xKJ4DOtRoao0iMuvx5atbE+ISNZt1E3lmVeyDt5qHKUMpBohzsJGUcHvdw3G6jM+BZbaBk+GiouqzlDDkiifD5agB62Upg8ftJnsEsEoyNjgjBlPVna3sbB60jKNuHy7x400eaeUjSlFA6AqvQ95C0LwA6Iypq9RqyIsf6+gbCjLEAp9b//w0A3VEJagXrbg677qC8WEGtVpK7EG3vbdtChREfsYODgy46vW30owOtgK+OoPB07INrDGGoPizkrnpxQHYGchI77VycuTLDx7Eax+FRiAIpxqY4DyE81UMZXSSMyArJRiqjXK5hi6SdWAnJ2XFY004wGPQwYTso83seLBwaAbopo2QKtA6PxXmIdzNV9GVN1BsBgnKKUtmHQUeshCC3ic6Jhf09hXb7RNwCmA3GiArbTzE0yqiJOXhpCyqio04Cv1xIrEehDATeGPr9DNEgRdWryH6wzBiGwbOfs0/qQEXuzKsbfTx5cSTkntzNkZjaBcssfFhnCvTfqLfyZsGrX++tvdH3cgagnwHov95y/IdHnwHoX3PgvuKvvdF9fwagf8VZ+P/Xw84A9N9gvs4U6L86eL+7BfUbTOQb/tUzAP0ND/CXPP0ZgH4GoL+JVfcHAaCzNZymAnq4tgeVlqEK2p/m8AgeErBUbeTGijQwTDODYQ6kgW4bFdhmHXESQxUEFEvwfB9ZEaKgKtGi5aMhFurs0Ramj0KZAuaEqSNgiuP4sPyaVtflbNJl8FxPGspJ1JXnsK0CjkmgJYPvGij5BMot9MNEmjdsEjK7kPoXAYXZ9JTscAJEBGS0Yk2aQWxeSQ4x86apOs5hG5G2fKW9s2RCJshsD7lLb1vKuSwYzK81TfhWIIb3BHSR5GJxWwZo5wAAIABJREFUyOZLkUUCwNMG3fJysfOGVSBRAwGhKQszPQ1GOYUFL7PEGjPOckSSCWwjyggyELhxEMYEZF0BPYtc22fydVROq/UCplEgcAciBWM2cJG3BQBwDAe+4SMvciSFjQQkNZSlCTZILISDAWynBMcNdLbxKSjM/WNZhQaRRNmW/QOAbrhUzwbwCdj1tDVkoWgHuivAB5vdbGQTtFCqCQNjWomvPGQFAcoCrh/DsjVA61q0TSURw0DSicQBgGSD1OG4cZx9pKleEzB8WM6YzI8QLHKCwzkU+jBsOhR4yNMTFBkBMhtl5nUahsyhWZgoMqrGc5jVOgqT88b3SXUilcpc5yUhOxAMF9GtqPdCpFkX1WqV8jXEYVsTDAzaZWv1MsFwKvcJQCZZCWmmG+WRk8FwGR3gCJBfEPXKFCoZVfKeWKf2Y1OTFCwLbSEMMCtWKxA5J0EUopwmsg6UosK3o5u7VgWgQtiykShflPps4nI9cCy5xn2HgEmKOI4wCDsol0uSeZooUxSkVP4SdOEs28qHTbIJM4eLGL6oigskRV9yAAj4RGVXmvkctyTmmvURmC7sdoYspj2ygSqlbVAIiwRHig1sAui2gMpsFhM0ZOOf74l2scwD5pokcJ3TCphKzrCQsZG8YJsN01iILENV/jlEFg8QWJFEJFBla5uRqLo47rCqMlYkhiQZx9bUYIFJIkUK105gGnrd5GSiGGzGkuDCBjpBMhtpzvfDZZvC8/qIogGSmKpmrVjmOixynaFsWLmA6FxvcXaItDiR9217JpTBcUqQxCVSB2S8HGNc8svTLILpncBxuZETDE42tXrYt1Gnc4cAC4VYtcsGMstQZvWU3OL+gzKcGbSsN6wHNnpQeSS1EfYowKY7VYDyGbXau6CJaaYBRjadWTtzxZxY7RTAMaDynJ+H5Cbmtkt9o+RW6puBIqsBypPnM60IhqlrhWFSjc4aRJvwEAXHVxFQNU7XAeeXR0yKnOvUptLfh+mYYvUvAD6toHk+iKLUln8XQ42sCccuwxdCRog4GiBOTmA62zKWBjxU/Rmpo3lqY9DRc+/6Xdh+C2EUwkQNBmoC0nnuiMRhsAZadgE/IEGshHb3uQDz/GyOy1zzHEVhwrFGT22qNUFFj0+ITDE71oVnuXAUbbyZG96EYY2IS0XCWnhKSipwKFnDlWoFRcxapz+viqvIM1PWXGEFsG1Xxia1YqRZCjM/RsncxJ2338Z71y7jG+fPoVqtIHEMDE4BfgHQTy2T6xwNHkmM//boRgAcdVL89d1lfPrwOTbX1lHPHOQJ6zrzoJUQZAoUCDOCySZc1vhqVQgXIcF91imC/aoOqKpEfdiK558rJ22Rd8VLWs4ds6/PoYKq3K6scSrL07QM16P1vyVjQkBeGTFsj+PAWkx7eEOAQ1PVYBQVIUJ5DtcX61iCXG3ANAfyGBU7Yv1vWz4yNaKJbwWQmx5sxwWsDInZRhTq/VFibnqWwTUDBFZV1qFK+lDpF8Ax5zIUVxPWUK5B3hnSpCkAOr/PUfxpCDspQ2EfyXoXTblBsNkGWBcGgXw23g0qfgX1GnONWxiEu5oEx7Xl2LL2+8YwosKXs6HOseD+yTPJlmYtz20fvfI0DMcT22gz7sjZem7Ywx9dHcWN69cxPT+BylAJ/ShHwXPLYiSMkjrrEEzn+ctSJyQCrTh++mwHd+8+w/PnL7TjDOeE0ShCGjGFHMWxYu32Ax0t0kuBdqLPjpJqw8+P9H0r457ja6ZQ1SaUR7BUoTN4jTjtyDjMVCYEQGdUQZ43YVseYiPFVroHL/AQWC5KuSGEDd5jxNmG7hS04k8zBL4Pp8Qa6KA/6CMpHCiTRB86IGhiEAtFmUAfeZmqgEUAV8hmBU5UF7brIDDLKOUE8AsBpVPFSA0Dsa0Q2ZqQRzcF3gN5ntbSBIEQ5UwkBUlepiiT204ZIUtiVqBhV6Q+pipFzPOFZ45RwC3onpHDSVKUE30HZrxGkpO0UEVe9dEzFY6OWggcBz7PFuqUjzrwct6TPPR576Yzkumik9Vhe2XJFsfxnsRGGCpDHrflzFGVOsLKkIDMthFicjjA+++/j5uMpxirYHhkSAhwsS5hcqxQyctlKzX2lH9Hd6ReH9jYjvDx59t4/PQ5tvdOkBrDMscEz7OcdyQTtpnAMUgOIIFrANcM5UxP0i4KRYKcK9blPFMIItO+P4r0+UtSldwx0hgGiXEiXSf5MoTruTpSKFeIpHYbUmN5P+A9gfcFro/YnECoakJM8ctd+EEmBAyj9wxWQdIg74T08HFRmC66Tl2ce9I8QZzp+7ivXDRURb5rcK1EOf08fhVA11pv0mR419f/ViJZNuf3kQSBbcKxbZl/kplYW/mdhDwwfhcikZB3FLlr5ymMVN/fHbqq2KwJDhTPV9Jv+f1H8ZW+AND537R3uUEi2+kUWqcKdFulKBddJFGE2I6QDp+OfeYgDPWdtqwClDJX7kqm04dphxJxg9owlMc7T44s9GEUzLg34Ud7MDPuxxyexfudQk6StDePKMlgWAnqw4UQ0pAcoawI4CukURkqbggBplOY6CsL1WoNpnmCJGF0UhvjloOKkPRs7BdlFE4g45/RvUwcyOiCdgDP5/cehcI8hit3YJIu9J0kCl2Eg0DGLShXYbu+1N04b8mZMjw8DNVtIxt0ZX6cUgJl8HuZhUp5RshRSZzBtxjtxfrB+yprOmeAhIeK7NNO38Zuy5T7wRcAurZwd4Wk/GZ+zhTob2Zc//lnfaNA2hmA/isDf6ZA/2or/AxA/2rj9HUf9Ub3/RmA/nWn5ff69353eOeZAv30ywulaF+YQv3jWmEu1Zv7OW3GvYEX+N0tqDfwYX5LT3kGoP+WBvLXeJozAP1LButMgf5rrKAvf+gfAoDOhlRQZvMiRxxmiHpUOBLYtsXeW8CTooM0X9OqM5MqP+ZFUyxchqGYs0k1KBvqtNi1YdqZZHqz6XpwTNWCjXqtDs8vIUkydLs9DAa05PUkC9r1S4iiWIAIvgZZ/wRnmD/KOXBcC56rFeps0FPdzsavDQ+uRYWjd6q21CplqqLZEJaGKWVYBD8EVNPAN/OupclKlXUaI47YdGNz25McaQJPysmRmjE6nQ6KzIVrl8XqM+kbMk5s7JetEiqlMkpBgHTQFeCSCjzXp5pbIclitCNaB2fEv2GW2ICkrSnzSQkEaOt0vgeOlecTbAgENO91U8SRzuRWOS2QNYjNpjEbmlRjWhYVfwSzCWD1BLSnVa8vWZUpUuUgM0vSiM5NH0lOwLIQpwGCx2w8uWYBl3mHAoTz9XIBnFNFtaxW3uVsbsEQ+98qqAalKiRElKwJcCfqU7MQwMzzxmDbIzKXVO3SWp9j5fkZTFuTILKEYDdQLlXgUOkf5zLXKbpwfRcelZBFTYAMqmkMRTCd74VAO0TBCitCmmtgoR+2kWY9eJ6PSokKNq4HIlOnTgTMN7dCZDnHmuAY86iZ7RnAtqqna4evpQGHNIsRJx1R7tOqOk36AqAwa5jNUj638AxOr3KOQ8AvQxTH6NGewCaA7qHk1GCJJz1g9gwBBtimMwNfnmNg5ug63E8OfNuCfwrI0x49CLXiJkxPEGd93e12bViuI2BxbipRLXGu2H5ls1TWsOXIZyBBgHuKf1cQLOC+oK2xoWhcq/8ceshCPt5Aw1Go2FRsA4O0hTQf6PzXkoGEQGeaI0sd2LaPsl3CUFKDSpWAQConocNA5ihEARWpbIiScBBL49QsbAROWebHIghLkFTRGpSEGc5HDq9elc/GP9OGmVm9RZZitE4gmq+TwkxjGX8qq2gRS4WvrGeC6i6b9gqxrEclDW3FKIU0gUvlrDgM0M9XkyjEBpgKQwEVyIogCYfRA6a8T6qNmB/PYHf+nsFcVGWJc4BpkYCQ6sfkdAfIUCqTlELSC1XVVO5yPqjyrEEVVVHU9QYnqIwZcDwWnwxpty0gIkGvkmuj39fEJM/xUa1VkbIRzaxdosvSZOfnyWApEjlYz2y4JP1kqay9wq5IJAZrownWV1v+4ftlY18yWU9rO/WfCUEOgmcWP6MvgBq9nAsBB6iuo22tXoeFol5UOwNQ0aWBdALWwjoQRS79hzl/ROLsXBMMOO6OrQHxTLEmpVLDcoP5wdo3Ohz0BcyldXfGyIBuKAqzin8OgU/LcxtxdCygeaFCOD7jHCIBzY28KYCNY5VhG7VTEKSFApuyN5RRRWHWhEDgmDVYIDmH74HnAs8zA7E6kHBWIX5QKU3AiK4qCeuDJ2uO+5/kH2UmMNxYlMSSWk87XFryxh7itCTrw3LLsBxfE86MLj+hNOg9Kzt1DDFQRGUU9GM3TNh+TcAWw1YYqBa6vS6s4gCjwaZ8nsvTS/iTW9+SfObSSBmxwxxwIGJ9toAqXQzoQixEMSAxtGVtJ8rxk/u7+PCTh3j28DmCfhW1oAbLDdAOc+0eYnNNMJc+g6IriK1JJ3TUgEFHjCry1EMcWrLeLYPgNd0QbA2YFXSFIFmCZvKsRwnCiKC0Cc8tEU4WRTPJZ7I/6eagYskV52sGHl1e6gh5XgxsIPVkLztODodxC7aFpNhGnJ3IvFTsJpl4AuhFMVWmFgzbgs35IBhlJohxIO+VoLSQPAwDgV1DyRnSdxieB+KiwuV+CCidi0xFNd0fhERFFoLBMTCgLBcGB5aOKejI+cD6U6uVZf3QJcEoSuKgoLIcJc+Xz8C6xSfjHtNZ7Iw4cNE1GGFDYqAFPz6BlSeyffKQjjC2AOgts4kwIWEww/xkgZOTNpykhXOlE3z3u9/DzbevY3ZhVqJOJMLDAjpdMWKQt01SA2Mh+PfkgaURsLF+jAcP1nH37mMcHZ3oOBKjKuQN7n2e9yT/5DkhV9YPF5njY2DrPRNkCSoE/1wHBkkDqSWP73sJct+QPRHnu8jVQECmYcwAqYUoyjDo+/LGCjfBoLaHoOzDVh7yri3Aacl1UHIsqTvJ4Bhxv63nytaREgRauU9I/GHdNz0CtNpdIOlHsBkr4juSTd1uHyGKQ9RHtcLYyi04EckcKRJakZNxQBt010Dqa3t5l5bcBMPjGE3loG77cs/oJzGiJEVaZOjXeamlK4wJdFNxIlKWQuJkMna0iDBjDZD6uYVa5khdo9NGIjZEQOQrRNyo5FDx8Qat2F2UTmJ4KWNALPQUXU2YN+KhjxHA8gkFwxu0BeSke49VkFxqomdY2IcGtlV6Akt1cG52Fm8vTeGdS7O4fv0ynJILcrJkvsmzMiGuMHGic5/51mrkChoQ14mffbKLjz6+h5W1AySYQEpnFJJ+TH3Xto0UyEgyC6FSOtGkmjDoG3B8S+6ynTaBWpJbCYBy7AnA5yjVh+VuTheK3uBYIoNoEmEVkf7ucBpFIMQMxc9FAgy/b/BOXch5mTmzSE0N7JOgZJiR1OiK2oZn0AWF7iUV+T6SGzYGfgOm1KACqerLHFuxQinmvdqRaCUSb/iT8x7DzXMKpn/Rm9PUXP3jse7mdJYq0ChXxAmBZC3SarhmCBAf9/tCsmKdKBTv6hZUmiEfRLJuq16AkuPJWh7QU9+kon8IIdcns3nkvfAOI4er5J7r98C8cR2BxPt4ife5OEZfddD292QvOXYNjj2kSZWRDat3GtHk9GHZJDcrxJ6PgvWfZMyBhyRSyJMETRXCt2iDb8KyOAcZUprWO+dEOW7aCeygiz4B+bSNqnEsIDiKBoqkIbU2NFyE0DEfgU+ixUDOtGFloESismXjMHNQ2HSXcZHFBPv5aXKE4SFKJar3C+TmvtRIy+I9xRPQPhoEKLJh7Z5CQioYu8TvDvsw7YHc2d3MFrOQvMhgen3kQgzlGTUmxDiSau3CkXnjeyv5jADjfZAgPb/D+MiNOuKiqZ0VjBARQpkT17CEFPRmfs4A9Dczrv/8s75RIO0MQP+VgT8D0L/aCj8D0L/aOH3dR73RfX8GoH/dafm9/r3fHd55BqDrhXFm4f57vUF+G2/uDED/bYzir/ccZwD6l4zXGYD+6y2iL3n0HwKAzk6MTdUq1RlRhiyqwDLYwLbF/lS3b3owzG2taKQC3aDSjM0sKheoPiXWRut3Xxooad5DkmkljuXVRVnKZpcox07VqVSO6ZYU1VK2NNPZxGBTiupUKjPZqNa/R7WcBp81WEwwiEAS1cZswuhmjeTmCqDmis22KFdOrRlFiZlrgIdiMtc5BdSoz8yoENMKXirzRAliRMgtrc7KElvUjmyOWYp58SbiKEbaT+CYDsqlEqgGEQt4Rftrqq3Z/KISpSvALxutuZPL+zYLDw5oGUsFF62lqcSx4Lg+bEcrQZlBmGca0LMMKupJICB4Tlt1AlgFbIc2owQ7CKSHQjwggI6QSnAldt+pEchnoBo9PQUDXceX5xMVWsHPoJUwpqHBcDYsaQlrEnQU0NUSoLKgomoQC5BMFWqB7VP1GhvCukFsGg2m7IqaVim+jgaLYfaZrKjnx0xh2xxvG1buwqCFNG00i47OOjSpSqFChIpsWvtqAD1XBC6Zp0g/U6o+B9J8pqIxzwdik1nkVGix+UeAoiLPzUZaVnQF7BMwB2VRsNHeNuPrC4FRq/D0nifinWrlMdhE1PMjFtdg05mW+VpBL01fkw1eTTYYWEBK5Xmu5LOZ0nCzEaQ+29xiYxxyDRJQcg30T+MUBRTlnqKiLjJQjrVbAWyGa2tQuKA6XxqbFhJk2ho2TQVAl3UiQY4kSNDGnICvfn+cGToKyFqmJTEtl9nYTgIB0bneyzThZWNcNNi0yU4EDIyrFlJLW4FnKZ0hDFHdjqRNWMoUpWAS0rbVgvINpBWCvLTiZPRAKCQD1wrgWYEmtEQ6X1jAbFqtUvHMUZacWM43LTczxAkdHRLUPEv2KxvWRhJLo57AAeeUIJko6UkqOFVyEaSTdShB55okw9/lDH8BhHM58u9p68k5FyDGdGSfkngQJ6nsJSrZskSrLKlYJyDIz5DltKCm7TABV8o8CTinsjZFAU0b3gGJRyQU0U6W6l0CVLQNPoTtGqLKt1nfBJQEqr4GeEQVxbRV7jeCaXCkZmjEWv+979hwTv/sGBmMggCHQmGVkSsCvWQzUaFNIoEBy2YQuqSn0qBZN+fhIC24P4nhUmHPmmkKuYjjpesrbZEZcUDbVU/AStmHAhVQfc64h1MwnfnpoljXAcxmxjqrM5L5D39odywAOkF62mDbXIck+7CRzUx77ntGb2g7ac+akLqrzwWSbmiDTeB9XUBD1sUiIThOZIgK5qo8V2EcwnT2tP0qKogzXzsH5FRP+7InaKdPspC8F7sNWJr4QecBXcccqDgQVxYqn+Vc4/wYtIePpfle0KI5jWW+c762qsmfCXiRNMb34th8vlBqrWNGMLkbWZ/yBkxawRq0EKZrAAGqDLnblxroGseomcu4fv067ly8jKsTs9jdPcLy7iY2jg/geAEGeYqEik/bhBcXqLvMph3H4tW3MDQ2JPXyxw8P8MmDF1h5vgqz5UomNRWOqRnAYjA5VdVG95R0omDa+vxLadGtNJhdMC4ipgowgW264PnBtU/SEs8ejiEBdJ7TmtDVkT9zDJGRhESxLgk/2mEDXI8uayaJNhocEVthxscUJXnNNOF74th6gHOIAn05lwKjCpPrkE42Bc8aHQotu4/104wBr6vrgcqRJvpst1GCoyryGKm1sp2ocT2GKqj8VjDkrCFQznsG3XKobqdpsSUEAN4N4AxknzOqJU1Z90wh1/lOQ8hCJLZUA0ZK8AwgWU/XdCp+CaBzbEPHQUIQtijojSAAOglKjioJgF5QgR5MoBvGUHkHI1USFTLMjXr4/tVhXL58GaYbYPewi9XVDXS6XSHIEDB0Kz58AlCsiZ6PsfFRXFiaQ7Vk4KgV4vGTffz4x59IHA23jWE35Czk5+R3V00yylBkAxnDxCLgr+e+ggI11mKSAqjilvMdOEIXkZyXNpyAZLNEQCqv14CRkixFcIxglIvcjdCv7EouODIbRqjdCcRDqOA+z2EpKpw18VHQTcZL8BwzPORK12OLhBN5rwpRNzx1NtHAMGuYKGtNrQD3DA/lQivqGSEUF1rNSgV64pEgZMHIIqiUpL8MjcJBxSCJ1MGA9zOeFYZCt+og48KhY04/I5wI07WQ+3rsCHK6JNnQgSNR8Afa/cYhucPzRQVMAD0tadU1yUmGkEILjDJqh2Y1eYrIDpEbmdSQHkageB9HgXpOooAhdvXiPKIUeoaJI1sTWmwMUPFT3Lp1C7cXJ7AwHMjd8tX6Lrb2j4RQR3cCi3uUY50VqNUamJ6Zxa2bF1CvBzjpxvjZp/v4+NP7WH19iDAflX3HbPZM8f7OsyeT+ZG9nA0AOo/IuRDDcg0h3fQ6CfKMRD1+l2BcCwkvMeDQqYD1oJCzUxNQWJvppqT+Yb/I1Js860mC5PNwWxY6A92cFGU8fwq0BEB3HRs17MLIOqIyNgrGppA4YKPnVLXdN+9ovDcyJz01EIT6PDN4homV/1cD0F26E0jsgZIYGyH4yX2bhylvYwYSuU/qOBCS7bQCvYDJ+xmJrlxfSp8pqRDktMtDzPObi+mfAOh6bfF1/t8AuiVKek2ejO0BWs62/jwowTIbspbtyIafaOJDVhyjQEf+3FEGBqfuMsiqcn5ybY3ZKayc36/43YfOXCTQltCzpjUBAwMUVks+j48+qowY4r24aALZkCYEOwEiwxVyQKWSwXV1FFU1SeEzMsx2cMKzW4h7DoqUdw8NoKcpSRUkSMZIsatrDUlbZiAkK5XXYRkT+sylm5TE3uQw3BMYFl1QCpTgwzU0kVTZXRTg9wN+/9PnBVecxcglIX5G8N1j7dRT0FFKkzhhDwPOhNS9CAOkNp2JXBi0GaCr2Rv5OQPQ38iw/gtP+kaBtDMA/VdG/gxA/2or/AxA/2rj9HUf9Ub3/RmA/nWn5ff6984A9N9ges4s3H918H53C+o3mMg3/KtnAPobHuAvefozAP1LBuUMQP+NF+IfBIDOpoyjQdiUsrW0AdskyEDgypCGFgzafu//o825IoBE5SMBtfKpKpRNG6KBSpRpUdoTZV5QG5HmVb9HlRdVQoFWEBN8ywgoE8TQTVmxLy0KUThTicMmtdg+q1xEomLvKA0pDdZamQOr0Epuvh+dha5gOQQ1dROKjUINjhIcI/hOwMcQAF2Dn+yy6L/Tr09QMkGCEMVp04T2y6qgUsoT8NtU7OYBcSeUZipVllQI0eKRTXsqrdlYZ5RhetoIFuXvqWUxCQqeVT5V99PaUqtfaGNIO3FRfGZa9SrNXdpsnzZ9aQcqzTgRzRKw5/il0hgUdRD7elS5UOluUXnO7NwMcU4LXVfUY47kHOtGNIF/WwBVNpZ0RrQoN6nYd6mgoordkr8r4gxGqIFjwxrAtPdPVTacdYJubOLT2lTnU7LFZspaspFkbWT5QCyOSwEVJxqsLBIbrk1AxkSYHem5VTaKtCRW0myCMiZACAGcY7EMJuiZwHRieX8ECAuDqlEqxwlcaIDWMmkHTCCFjakTySbVjboShbbSEMxT/ne+fw0w8oegIJWY8jmppKaduViSa4tfkgMIELBxSbUKmElNINMyEdKavSBwkwGJBucd0iWKsqhschTopVRbWcg8E2FJkz4MAR11vnotdVChhT//nlH1YrdKAJ3zou2EU8RiScq5laYq1w4B8jCT9yqNa5tuCsyaztEXe33aYipQXMq/t/IARqaBWz+L4NJilCQVM4JhawXxoKwBdArsTFBtxRoBjGQ1IQZQrRz3uzqyIADyGvdsjDwNBcQVdb1VhmuUdIZ9ZCBPTGk0W64vzVQOfS8LkVCJydRUn8AVG/wpPCoDSdxhk5kAgOPoTExxJ9CAnY7C1Cphqs51jjX/zD0tclIB8jVAzH9YFwp5HoLn3Ku0w9bK9BxJbAiJh+AdHytAPRu5p6B1XpAcwkxmAhd8av2Z+bt8Pv7uICRYRtCMTXoqvVyK3BEaeo0TNC8RPCU4T5Nx2uvT5lxsRfmaqQCdhamBWCGzcIy5eqnkJ1kjDAV65XOJqs8gzMJVS2CGoAb3EmsnbZkJANKNgNn0XIUucqOiCQt0BIB2IhAJLgHrgiCNBtBZdwnmfwEoEpg9TYXWdYggCJXUEonAKVEwRN2lbZWpTJYkDIPQuwbLSSjiuub7ItjK+Y7iCIaijS+BWx9F2jwlMNAimXNvCuiSqXX4AetGGXnETHMCdpYA6LSnJYBue/uoNxpIigCDxBZrZiP1BEAnUCFie7ptpAlyh4QRDXIQoKGa0XUCFKEvedu6NtLimvsvg+mnAg5k0f/T3pX/3FWc52dmzpztLt/iFQcw4ASyAGmbqkhtlUVNWyVK0uTX9h/on9ffoi4ohXRJEwxlK4UkNTYxtrG/5W5nP2eq532Po0QmkQN8AinXCGGb+917z5yZd+a8z1bA9ZXYswezix5q99+HGE3HyIIaaUIiSS01gwC6GXiPqYDbg3epgNh0CiH5pwsVhmSj1vJ+gz1/Fd/61jfwJ5/9LM5FCZ599mU8f/klvP7O/2F3ZxfFUKLsSo0WKXvspRM8+OBD+PI3/hKPPf6wkA3++fIt/PcbV/DO/12HPczRFrSTpjnHXJ0XCIRZjYiQWieqQ4J6rD9Kqhi6VNwnBJBxJKsQRI/RDhtxBZC/jzjHNCqFgBbBkCCyVxKoFKAlgC5TjPc+UXWq1PqewEUv9SgOU1FRbtYH6NpCXFdsegzYkYzT5zCDAugBu0L+4DNXw32b+w8qmHSJJCVRitEBJJKwfqSwHQkwAZ526kaJSNYsEcJG9mAjjgx+JNTQulsB9Lon8UQBPMSNgEpcQ2W9VvVyRKLFDEWxQRx5TLNMM317np9Yb+gqwVrQoSxKNBkBdMbJNDjtWfdrsRWeRKdgSbywMTb5eVQtla7HSO01ZFmCP/7cp/C3f/UF7O+DVT4lAAAeGUlEQVSfxpVrh3j+P/8Xr736Kg4Oj8VZhfUonaeIc5LhLHb35/jM45fwzDPP4Myew9HRBq+9dgM/+MFLuHNnIYQYm5yWfGuOHeulxCtQaV8zEsaicR5r2lBT/R8YhqDnBhNyeJvLmejOcIgChY5FTpvoFqE3iI72YDp+FwJlp2Uv7qIC69k1IXcIgF5RxW9hSHLqtM4mtkVKRwPOTyEvMLInkjMM86FZp3reBDnj0dHHCKGF+0Vk6WpAgp/FulpLfUltimnQ8xYJRs0YUVE5khn07GcZa9Dz/BMw7xxSoqEBqEkmkAwgg8UkoGaeMskODRAZB+MtWmYnENgORgBCfif+/3jDHHrmM6fwaYrVeo0i6dHl6vgzdKxbWg/PDgmSjqrwGiFthKTEuJV1OCVkJ54v98HrY63tEIWV1KPCRlimmZzV8rjDuX2Hr33tT/HkQ2cwHSq88srr+PcX3sTPrtyUmp7QPSoo+axvW5w7dw5fePLz+Iuv/zk+dWEfZdXih5dv4IUXX8HPr7yHdUOgmvM/EqIPD0uO38M0coaRiIGBrgU9qm4t7iSMmijXfH8SX6no3ZE4gbKq0VnuUWO0QKr0XAwt3EC3KZJyRxKWDCP3ep5h6LZCQhbdLUpU5gF09oySEPs7DI+RurNn78CSvFt3iHBOiDkE0Jd2IiA1E+tNVGtc1RAhLTQqhiQilygo2t2dWwJgkzimzxF3DdT5J3H6EHKYQV2Q1EDyq6r8xZVmCIhyrTUEz+nEw/pOs5bEaPyUALFjprxxPAON5DTu0WRQjWD+iKXDch//NQU6SSyA73qkSYouqXAnuo6G5zzWOrMj69RXHnmXYzqdoQ+H6IalkGsO2g4bfk8hXuzBiDPQgLN0SRnUnn4IhSro3QRre0FJFMMaHd6T+5rbEnNDpwhGQe0KgC5OOMkUTZRiuVhiOm2RpEocyjYlkoHPZx4rm6F3dL2KxL2D5yTW1+Eu4RgFenNTSEiMAuKzpRAZsY/IPKBW/jVdgEjGjeDzFYJdy/6dmykSyz3eCIDe0/FEzvpzqUF0heJzI+cySZ5xdGeMEuAe5+WZ0/hTcOkFrNcbVKZASHp9bqXD0Xi2+dANhnveYAugf/Rj+tvf8USBtC2Afs/gbwH0+5vhWwD9/sbpg77qRNf9FkD/oLflE/1zHx/euVWg68TYKtA/0Qvko/hyWwD9oxjF3+09tgD6+4zXFkD/3SbR+7z69wJAp8Vp1mCwBD8touG8KskJGDA/mooaNkfdoQJW8lBI5Qi7yBlCr41JAsxUQInCy7cCahJYWVS1ZMISlJhkmShF2IzqylKsnwXMplpbgBwNZFS1FyU9RhpCVACxjSnqKP49bSwJ8NYpXKMAKf8RT8179lm1m+d3kaalKEgJtosuXK7TGgXfBHoa1XLSASWxgCirWGSqCurocClg5ZkzZzGlPSctTNcrmLoSVSg/g1bAkgvYBxQjOEANbMdmoABZv6rYpkmkaG+lSSaqJFEzUduizeLNms1DjyzPESRrUu2jhyggzaiQdGhDJTmhzNnNqAikopxW6H465nSz+TyqTJkfyobiMGDCvG6qqvgNqKzttRnKbyRjInazCiQ4k2CenkVd8Z4cA9F7AtoTGAymGZuyVFrvqPqzpwuAlxzBsjpCXa+liTufTATkK4oKTUGwKkeWeVTVDZ1bVMOGmXw2PzOxsxE8DGLHyGv3CZ0GOhwdHqKR3F0FPYPLxeZVGpkdreYTIUucnhZoqiMcHS1QNxEm+QzT2S6SeA9V1Yg6qx5BCM6jttc4ARIvXEQVjNyZkejBJjLvcyyAwzC8g2E4lhzn0iZsmYr621LxQpCiN4grL9mebDATaKYCq4labDICPIClWpn22pHHTpNjQsvZpsGqCSipFOTKSApgVG11bi3ZjqJkEyWnE/ViqCPJy6R6iwAja1jVNVgz85drgwLkhL8JSK1HYr3c77QZKArVdU1Elss7BBzagJLK/wGY5+cVFKo77DTM9iYZgY3yAyXbZA3audpBD5yftTok2D5HbOaSM5y4PSHeFGWBRjK5CbgZ1GaDJhCY7jHboW2vSIJEteXpVMAmfqHKfaqoy04tsjnv2qDW57QqZza5NJ/VSVx+pcmOgLIEp5m3rM4GbOSypmgzvxsKbaaHGNP8IsqS1qMNZnO1x90Uxzg6ui41YJJnSFNVWDEhghQJrk3WPwJmvB42+ulCkWWMrSgVdIqA0w+fwrJYYn28RoZMmu+xizFxGZbLhZCKCNxnWar3rdrINfiU1v1qEZ8R3O0HHB8dCTkjtl4A9mVVIDiDNPZIWL9YF0muGUqdP8w5ht5v43K4ZF+JMYOuUwGSGMfAjGeqdNEgIoGB+a5UKovyNgiIJcCC8BJILKFul/OXjgt8Dwq61TqbCku+J4ERAqcUo0oMgiOcoWSdOKbVeiMKzTSeC3hNgsfiMBb3DyrPk4z23yWq+hg+u4MkdfAuB5odrdHiRrKrKmRzB4jelbVZIcZG8udbRD2dP5TQI3OHjh5di2I4RitzD0hiqvVSxC7BUCRClJFtiVfIeZgY2DyIGg7dCh5r+ZwuUOmey7qqGjbhCc60yFPaG6tKP49bDF2JYlPBtBOk8RRZPoFLJmjaDlW7RBFUnbs/6fH42Qrf+95f46lHLiJd9XjuuSt4/vLr+J9rb2N3dw8VNih7Kn4tJu2ALFgBn7/+vW/jiScfhU86/MO/vo2XX38b710/xLR6EBGV1c6jcJnwSkiOM9Ghro1ujb5X4FRIdI4K44C+pQpdc1/F1Vz2X9ojl+hG8AymU/cQcelQpxVipAmmSj7iHsIV1TaoSboxJKAQ5CZQr2Q236XwIUMquckH6LtSQIveH4kTB8c/KlMMTVDQl44CtJNnTEFMy94e7bBGHW6MBBnam2t9Mbw33UzBOKH+qJuIdRsBUThvmoouC1TMernPXL8kGdRdJApaEpZaNGSFiNo6n2ncC6MR6krz2glwJpGSXswwk4gbnitSxq30G5njA106IlXHn6MCuqskrmXmHkboI6n3B2aOfLaDNGFe+4vY2Zniy1+6hL//3pfQDQ6XX7qO7//Tq3jrp29JBEoSsyYl6OMW1VDI55w9P8eTT38OX/3qVzBNPd65dh0//q/X8fJ/30RR0MJ/Aps+pMCYuFwEAcQNKrTVLbSMuaCd8XQuBANmKWeNF6IaCKC7iRAclv42SquK6KL9BYyrkcVTTItLME1KZ3MM3Uzqce2OsZr9r4D8LkzQbaajSlxognoO6haw7UL2SDoe+DEyoBwBdM6x47JAK84HMfb2HpL1WRRrFKsDUYqShMn9VlxiBp4VlQAjHjYsULzKqMfGqZvRNKaltirqM8ZvVBqX0Ues2wbWWxzlBSoSTnrGnaQS49IMLQrQjSfABYcsqINQNiSYtowiMqgFXOaZLMIR12zc4czZMzi4fRN1VWB3dxfpcQtXj9bcSYVg6DBjsOx3hfQUGwL7lWa9o4XpCFz2qGOPjdhZxzi143Dp4gTf/taX8Nj+HOV7h/jHf/whfvzSFdw6KLC/v48gP1dKPa42BXbmc3z605fwtb/8c1x85Dy6YcAPf3IFP/rxC3jzZzdxXJxCnk+QZHNYP5dzVVtvMLR0ynCYxB7TmFnnMcpO93ASvep1jY5Z26SBWqr/SXqB5G7Twpvnv37QfRGhQS4EKQKqmvnNz6nbIE4YQo7DMWCOlaDkH0EXnZXXFeVt1M1KiAhnkxUmEeOZYgwC/CdC/FqAeynP/LVkgHMfTUOErLQC+DLXO874XSH27bRO19+zxo3ximTDjgTLBJGcSVg/FocLObPJeVfOCYWM4XRvV87MCCWsWwmZ2A4WmdVzS18P6Cslp/mY+0aEgnkMXH98fuB+TZeUMSdIVPq/VKCTNKn59bY2GrWQVDhKr8tnGsPokT3Zq30ZIyk1UiJKSmYJyd51SOcqH2FnZxce+6iKAcvjI+y0JXKv5FnuLbLnuwkq/7DY+PfYiAKd+3xqCsxwLDW9b6ZCeBMyTL6L3ucCZkdiG8+zFOAXayQkHCcxVgPdkDg3PJJoT91KaNPvSEQkkWYDn9xRUp/E56jLWOgI1J+WNUuSKucU9wufLzDYpcRSuXYONyiAThYL41qEzEgXDJJ5DB0A4jEDfQ2HGyPBkNFWqQDotHAP0Vmpo40rBUDnPk/CsRVS9kn82gLoJzGqv+09TxRI2wLo9wz9FkC/vxm+BdDvb5w+6KtOdN1vAfQPels+0T+3BdA/xO3ZKtDvHbyPb0J9iBt5wj+6BdBPeIDf5+23APr7DMoWQP/QE/H3BUDv/Bo9wbgQIRoeEOWGCDcZ6U1AxDWI/EKBMWaHUjHCRnnIBUBXZadD32mTksAmbeGleUhwSqyZg9gWa4MsCLgm+iI2tJnnPCpx4kTtQpkpSbtqNuDYRhJAlyAdf9yq/XdcZ3CNNlaMU1W2qIwGtZUV5fEYVq3XcTfFkK/RJqoA444yX+J1tK9VsKMzFUKk9rzMbe8I5NHSlCpspp6y0UVbXlq4+ggDcznZRGVjbaAFMVtPDp1TC1uCTjXUCtjyu0aqmKedpmO2I9UQA5Vdivp5y0YPLZtpnR2NwJyFjWIBTNhcrgONa4Oq8h2VjczG7JH0qtIOBIEsgWwqtGl7rg1dgm+iKJbsT0L7BNGooKfdrd43NoQlc57aciE0EMymleieKMeDWcMlB2MOJRXwankeOmYUTtRyVQD0SDPqBeQkSKWKWZkD/A4EGKjoJ0ViYMOMjUKOITMsyWagsnUi4AABjSG00iSjUjJKVElF2b1lzjIBmsGD2lmxFA9TVdZiQG7eg6FikjnNgSCa5j4bo3buAiAJ8MxrZa+UdpJcAAqy3p0fvJfyGkrBJaOT//4ChrbntEqPclENk5SBdkcAZ4pu01obdzY2MDnVMzUKU6LISiU7MOud9tW09a1zzJsRjAsx2tF2u/MrBKcATu+ouNGmr/Ax2Iw0kQBW0lhkhKqlip+Zry2KXm3WXcoAVCozW0RUY46kgJSKOaqiCDlQ6SxxCQFHzFQWIoWDNztyP0wbMK8JWNIhgXNWm/mtL1BPD7U2UEndqC12aBKgzeQ6CaDbIRcSCL89Z7vU2bxFM1Ri3T6d01VCIxf6ipEBiYDModC52fQOmyaRpjVB8A4bVYmbBuau3T2/p2EGeIwwJFLbFNAluYXjTNCWjV0l7YCxFKLyShGZ80KqGEKFNFOleQj8bkdqz0v7dYLKrIfMsUasTeyGBAsn871qaPWsFuVltZE65BMPO7NYl2t0dY/9dF8Ac9aLDOoEwO/IiARpEDN/VJpwdDKm4jKgqipM0oncazZ3aU/MGAkWrcao1TDnuyMwSphb/lyJClapOmptCjpgeLV57amwFScPel6IwbfUnYhgCNcj7ctNg2H8fU9Xh1EPR6Wy1FFSSgRAp+frgL5opLEdM5+a4Q20dqX62qpSllOaNsVyzY6Z0uN1GpK3aPsMtMUuhp61mY4QmlnO+0RwXFwimFPd7QoYROW6DXOte/YAwV2Xe8X621iq+xskYNRGouAm6zBrWuSwIfmFdXCMPRB3BtrGEhTolGwkeyPtBqKAzjNTlQSDErFdazTBkKMd6HjBvYVuC4mSycwG7pdW0hsMfSV23aabiQKdOeSs02JHGwo07raQR3azFhd3Vvjud7+Jpx+5iFk14Kc/XeD5y2/iR6+9KXOCAHo9ZrNeyGc4v7OH06dP44++8jQmu1O8e+sY3/+Pn+Pn125hc9wgXT+A1E0Bn2BtU9kDJT84pRqZNXCNrtX1K+p4w72PikaqE+miQCcCziN1egm8JySFC5eiG90IaMGvBAxGaSRhIvdH9hJxK+Ds6lHx9eIQoeCIxHJUDqbW3/ctXT1om5tgM9wUVwwCVb7KYGRfIYmD5D3aaTC+QPf7wRToHPcRqdi/dKsBAfSWeeweEXPTe7XxjlyBKNL9smu4V3rZW7mf8rxgCKKB8ROjY4Eh0Cw2C4DrdW/rAzYbreOiTB3t5AnYm2Eu4xajEACd67edtAixalt3xMKdjh1AMlwQd45qMFjGpxAlGbxbIHQv4MyZU/izP3gUf/dXnxcXn+s3Srz06g28ePkNvHfzUAB8uQZfI8S9fOZjn7mAp56+hD/6w89jvejwysv/g+ef+y8c3CGR0MP5HK05h2GMZuCd1X2khjXHGmXjY1QpzzABCe2gSdCSOppLrRSCX3aIhtb2JIUJAYRuCxl2qscRaq43qrWZfR2hsoe4FV1GOonh7Qyh2pP1GDPGgopmbrass/WBnoNcornwJFFaAqIkTDIMhuQrzifu9XSo4Zwga6qQey9kSGYd85yICPEYxSHeGU5BxzoeUDi1l+bJhmQyIbqUEXw9kuVI7nFK0DxIV2joQMErJ+DHsxndR1wr+yUB9LhTglLSxZi1BLY9mmFA2XUyVxauxHoEi+nSwhpNYG5eWrh6EFcCG5EUw28aYdExvzsDt+2kXApJkysoNDo+pY+wSHT/2Z9bPPYwAfRn8MS5Odxmg8sv/gw/efltXLl2R64zdEdAqGWuJJHHgxc+hc99/gk89YdPyLn0neu38NyP38DPfn4FB8cdeveo1kUZez1PMJ4FfaVnelqP04KfLkOmQit504OQBkc/EvQd909Z/AjxRMhX8hwh+4zuN5lVwqLsdXIuZ0SDQ0MnJnGUOYJzCxnPzXAeVeB84lma36MW94HdcIDUNhq/0Z5B4FnQOCx5Bg48H3KvoVOCQTI4ZJWet+jeZCRqQ3PH72ag/yYA3ZPwQ8cfa1GtS51jrAPOCSBPENtP1PmJVdr7lYy96Qzi0QafNcx0+nxjLRmNYwyVowL9bgY7zyhjJA3r5a9ZuHPPM4jo8ECPk3iD4+yGPkdIbNOOnu/rFHGhMT2WYLbXLO81SYvi/kLS9J4QpLqmwaRayVzjWWXwvbjCVL1Hk1yU5xnu1S5dCCEgxga7jvESA9p6IhnonONNlKEW6yReHp2falW6H69EMU/1eh1xXdCFKsA77uF8eCNIrQ5PjA1LsyN5C6n1lPfLDdpFaE+PERl3n+EsEB8gWGaZ94jaXZiez7ADbFqKAr3rArL4nOw1PKjz3ES3mjCs4O2tMZ6MBOMxpifM0EgUVYOGcVWx1lcC6HRdOJlfWwD9ZMb1N7/riQJpWwD9noHfAuj3N8O3APr9jdMHfdWJrvstgP5Bb8sn+uc+Prxzq0AfD5PSLrxnkrCxdXK/9JB+Er8+vgl1Elfz0bznFkD/aMbxd3mXLYD+PqO1BdB/lyn0vq/9fQDQCZHWbDzQapzNneEB+e9dAJ0NqzgeEKcrATuoDhh62jdGokDHQACdTXA/WrEyA1wV6NKMnWToJVtWQr1H2zy6JlIpokAUjRKlwWSA6SzHSjI9OxjvNIea6jWxKVYwnY1TybZscgHQJRPTK0BOtWTTlmonzkaeqI1U2cRmndi2Crg6No/EklZzuqlk5L8C/A8r9LYSddB6U4gilc0h2mJzC6dieXNwgFme49y5s+hWSyJ+8v+6ZgSkaduc7gj4TAC96BWJpWKbwJ98b2aZS8Y0cxtbSrXkNUlEAMONIPtEGkBszkVUSIrFfYRNU6iSt6thY80GT6i0bxWo7kKEzui1UXFq/Uzzo+kqQDdaAlnMr2ypPCeYr9nkotQXATBtd3tR1tB2kZm9XUmbW4fI1/D5ERaLBeqWKsYe8/kc6HO0VSJNxLsAuoAWVE47JQc0Fe14NR8zT86hawgM0m51Ifax4u3cTdTGumF2ZKqW2gnljx2WyxWCqYSoQbVZnMXyI5w364rzw4va2bodsSJumwooryCJOmTZBNYxK5mNOt4DAoeRWOeLxbUomQ18YjWXdwTQBcyVDF+qGiOxqJUMdTbG45twjgpvg4aqf4LztCptZnJtoQ2YdDkSHyNKI5g8CPi5DhuUeSmKVwLoQ6VA46zKsNtN9XPiGUKkOaBttMRgeW8HdNFyVKCrZbYAu9Zj6vdQlWoJLJo+zgNJJx0txzMnADrVQYGZ9syBZDO9DvCtvo+lSwRtzUPAwlv0niCFR1cSfCZQajErvVjY0hY/sksBKGu3RpHdFtWomF6L6s5jqGM0G3WnoEo4MppHy3nVjdb88Y4RAH29WSGf0LY3iAK/2ZSiJkypDqzUir1uLRalE0VdnBkMppTr6UMl2fXaiCfgmaid+prrWue1d5lEI9AyvOs28l8FaGlDTXZOgrai/SmJFhWMXcv1pKmBj9X5gSAHQUKxk6ecf1Rv1yUBKC8ZsGW9EdtwfpeyWsk8TfIER/URqpZuFR7n5w+gKit0dYc0kNDhJOOd78s8ZYLhLiWYrM4Fbd9itVpils+R+FS+C+2Jqf5mlbO5l/XK+c7sZGaPS9Q81eO0xKeCTOyUHUyUI7i5qCw5NgqgsxZ3cMzfpdUqgZagoH6DWgD0u8QcZZmQjMPPJlxl4QfOe4eBaurjtYxDniZimU21ftmUktlNwMjEjApQkkofqFLr5V5JI1+cTzhXHkDo2fxv0Q9qbZ7QRXW4KiQp9B6GijRBcGOYXtcMFdXBvatzPJ4iJDMZq8xORSVPAg7HlOOcT3IUYQET6Z/Lktm9tDmmmnRPVNR3AXSpnaYXS1eOQ8qID7eR92v6HINRAN862qMrsaxvCVhpZIPpFjCBRACCFjswbOYTsJFMb/I6aoTsGHHiMYsrnEtu4zvf+Ta++OgjOEO14wJ47oW38C8/elXrrinQSj0IePzsA3j8oYu4dOkxPPr0PpZVi8sv3cCzL7yFW4dLDLWFPTyDLJrCJTlWNhFSmIsapJP1SKwiwehAQWa6pcDLfQMJRzaXv+9CK/NQiA8x93rdc0ljIe7DudK1mjtO4DMmWaZu0NAi3BpZSyEipUPzroVgRAeHLEO3DsSYRyUqrZZ1Tzssr6INGyQ+Qdzk8EYjEYydq826EE0IugQBeEymubySgd7p+ISWE2eqSkyCra3W2thX4oAg5K9+hrale0mNZqBaM+i+QNLBrwD1QiihO0R5LHOce8JmXcr+x7iJgcQrnjraKdBzz1UA3YjLRYMma6QGJ7FH1iwQDSQpRLDVaXQ1LcYdyul5obKE4TZM/yIuXDiPZ568iL/500dx+vQeupDg3ZsVnnvuNbz15lXcvnVHFdZxg2TucerUKXzh6Ut48smH8ZlPn8XVK2v82w9/gmeffQ7WfAqRy2FchqLbI+1Pz3tBSX2Ra5BRrUqA1jqsnLoPxKVFWvM8GMNigoHAGjOCpwtRwIqLUHQISFSB/zUAPUvOw0epAOhXu39HklN5ugPbnpb1Q7htN1UgONSH6MvbCgCK0tvKawzXslNykctTGDpZDMB6zeOEQxxHmKQkcTLOpZG6SvJV6mKkrRIzGWeCyAr5qk0NCtfq2bQJ5MzJZ05IFOiUhIeEdBHGHjR4zx+j8+qIEnHect/lPpXQpYZ25g620rNuVDsB0CV7GkBNG/84xjpusTCFXM90kiBLlBBwZsgQ1cz4LhDsSmJjaKuw6HfhkymyyMItDxCTBEfnjuq2fL/CWdwRQkCC3ZnBow/m+OY3/wxPPbiDHdPh2jsrXH7lGl59421cvXoVGBawaMQF5PT+KXz28SfwxS8+hYcePYV3b97CSy+/gR/86BUcHh1jwBTZzlOomxZ1CzT9mLVu2bFSpyLDeJHxDEG1Pl1FOM65Z6wB9xSHquT+wvN5hN5naEQN3sExJodneXRITCHjxtrL5wLWA7oHtQOBZZ5RqD5fyTUfVftYNXOp9dMZXZ+4X7TI63cRkUDB00d/Ttwc6Aa05vplNBKzzp0SPaLOYFIrOB/opAGNsbgfAN11rG18dmHUEN2h9HxM4FvOvQTlvT6XgCSrmHW1BdoA1ynZIKbDR2COtzrA8NzAGlTJuV0fR7nf/jYAnVSKmEStfkDpVlhObo7PsTz3zeRz0iaDLxLdCwlmx5XM/SZNQIof67vrGdvF82mErFjCB5KgI/hJhNVmhWUZ0KaPkMUnZ+54sha3HN+vcSohYcWgrSbo6rns4evBoRi4HkmcOBKSlsSmHC8RNbzvEYYsF1cAIf5gLkA66ZSTKZ1bWEvWyCbHY5yIQc8x53ocAXReKM8cQrBm3bO3ENxydDLZQ2DkSN8iymp0A0lrA2aThwSoH7oBiU1QVyReLJHFdxRsJ2mZ+6NzaIYpqn6uz0C+RutoA9/DE0AfI8Q+dIPhnjfYAugf/Zj+9nc8USBtC6DfM/hbAP3+ZvgWQL+/cfqgrzrRdb8F0D/obflE/9zHh3cG/D+x9jueQtNwXQAAAABJRU5ErkJgg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2" name="Picture 1">
            <a:extLst>
              <a:ext uri="{FF2B5EF4-FFF2-40B4-BE49-F238E27FC236}">
                <a16:creationId xmlns:a16="http://schemas.microsoft.com/office/drawing/2014/main" id="{B38947A6-65A8-0FA8-05CB-0294B6952192}"/>
              </a:ext>
            </a:extLst>
          </p:cNvPr>
          <p:cNvPicPr>
            <a:picLocks noChangeAspect="1"/>
          </p:cNvPicPr>
          <p:nvPr/>
        </p:nvPicPr>
        <p:blipFill>
          <a:blip r:embed="rId2"/>
          <a:stretch>
            <a:fillRect/>
          </a:stretch>
        </p:blipFill>
        <p:spPr>
          <a:xfrm>
            <a:off x="3343563" y="2204044"/>
            <a:ext cx="4276090" cy="4499564"/>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24" name="Title 5"/>
          <p:cNvSpPr>
            <a:spLocks noGrp="1"/>
          </p:cNvSpPr>
          <p:nvPr>
            <p:ph type="title"/>
          </p:nvPr>
        </p:nvSpPr>
        <p:spPr>
          <a:xfrm>
            <a:off x="1155700" y="2678112"/>
            <a:ext cx="4349750" cy="2282825"/>
          </a:xfrm>
          <a:prstGeom prst="rect">
            <a:avLst/>
          </a:prstGeom>
          <a:noFill/>
          <a:ln>
            <a:noFill/>
          </a:ln>
        </p:spPr>
        <p:txBody>
          <a:bodyPr vert="horz" lIns="91440" tIns="45720" rIns="91440" bIns="45720" anchor="ctr"/>
          <a:lstStyle>
            <a:lvl1pPr marL="0" indent="0" algn="l" rtl="0" eaLnBrk="0" fontAlgn="base" latinLnBrk="0" hangingPunct="0">
              <a:lnSpc>
                <a:spcPct val="100000"/>
              </a:lnSpc>
              <a:spcBef>
                <a:spcPct val="0"/>
              </a:spcBef>
              <a:spcAft>
                <a:spcPct val="0"/>
              </a:spcAft>
              <a:buFontTx/>
              <a:buNone/>
              <a:defRPr sz="3600" b="0" i="0" u="none" baseline="0">
                <a:solidFill>
                  <a:schemeClr val="dk2"/>
                </a:solidFill>
                <a:latin typeface="Century Gothic" pitchFamily="34" charset="0"/>
                <a:sym typeface="Arial" charset="0"/>
              </a:defRPr>
            </a:lvl1pPr>
          </a:lstStyle>
          <a:p>
            <a:pPr lvl="0"/>
            <a:r>
              <a:rPr lang="en-IN" altLang="en-US" sz="4000"/>
              <a:t>Design</a:t>
            </a:r>
          </a:p>
        </p:txBody>
      </p:sp>
      <p:sp>
        <p:nvSpPr>
          <p:cNvPr id="1048725" name="Text Placeholder 6"/>
          <p:cNvSpPr>
            <a:spLocks noGrp="1"/>
          </p:cNvSpPr>
          <p:nvPr>
            <p:ph type="body" idx="1"/>
          </p:nvPr>
        </p:nvSpPr>
        <p:spPr>
          <a:xfrm>
            <a:off x="12553950" y="3208337"/>
            <a:ext cx="222250" cy="241300"/>
          </a:xfrm>
          <a:prstGeom prst="rect">
            <a:avLst/>
          </a:prstGeom>
          <a:noFill/>
          <a:ln>
            <a:noFill/>
          </a:ln>
        </p:spPr>
        <p:txBody>
          <a:bodyPr vert="horz" lIns="91440" tIns="45720" rIns="91440" bIns="45720" anchor="ctr"/>
          <a:lstStyle>
            <a:lvl1pPr marL="342900" indent="-342900" algn="l" rtl="0" eaLnBrk="0" fontAlgn="base" latinLnBrk="0" hangingPunct="0">
              <a:lnSpc>
                <a:spcPct val="100000"/>
              </a:lnSpc>
              <a:spcBef>
                <a:spcPts val="1000"/>
              </a:spcBef>
              <a:spcAft>
                <a:spcPct val="0"/>
              </a:spcAft>
              <a:buClr>
                <a:schemeClr val="accent1"/>
              </a:buClr>
              <a:buSzPct val="80000"/>
              <a:buFont typeface="Wingdings 3" pitchFamily="18" charset="2"/>
              <a:buChar char=""/>
              <a:defRPr sz="3200" b="0" i="0" u="none" baseline="0">
                <a:solidFill>
                  <a:srgbClr val="404040"/>
                </a:solidFill>
                <a:latin typeface="Century Gothic" pitchFamily="34" charset="0"/>
                <a:sym typeface="Arial" charset="0"/>
              </a:defRPr>
            </a:lvl1pPr>
            <a:lvl2pPr marL="742950" indent="-285750" algn="l" rtl="0" eaLnBrk="0" fontAlgn="base" latinLnBrk="0" hangingPunct="0">
              <a:lnSpc>
                <a:spcPct val="100000"/>
              </a:lnSpc>
              <a:spcBef>
                <a:spcPts val="1000"/>
              </a:spcBef>
              <a:spcAft>
                <a:spcPct val="0"/>
              </a:spcAft>
              <a:buClr>
                <a:schemeClr val="accent1"/>
              </a:buClr>
              <a:buSzPct val="80000"/>
              <a:buFont typeface="Wingdings 3" pitchFamily="18" charset="2"/>
              <a:buChar char=""/>
              <a:defRPr sz="1600" b="0" i="0" u="none" baseline="0">
                <a:solidFill>
                  <a:srgbClr val="404040"/>
                </a:solidFill>
                <a:latin typeface="Century Gothic" pitchFamily="34" charset="0"/>
                <a:sym typeface="Arial" charset="0"/>
              </a:defRPr>
            </a:lvl2pPr>
            <a:lvl3pPr marL="1143000" indent="-228600" algn="l" rtl="0" eaLnBrk="0" fontAlgn="base" latinLnBrk="0" hangingPunct="0">
              <a:lnSpc>
                <a:spcPct val="100000"/>
              </a:lnSpc>
              <a:spcBef>
                <a:spcPts val="1000"/>
              </a:spcBef>
              <a:spcAft>
                <a:spcPct val="0"/>
              </a:spcAft>
              <a:buClr>
                <a:schemeClr val="accent1"/>
              </a:buClr>
              <a:buSzPct val="80000"/>
              <a:buFont typeface="Wingdings 3" pitchFamily="18" charset="2"/>
              <a:buChar char=""/>
              <a:defRPr sz="1400" b="0" i="0" u="none" baseline="0">
                <a:solidFill>
                  <a:srgbClr val="404040"/>
                </a:solidFill>
                <a:latin typeface="Century Gothic" pitchFamily="34" charset="0"/>
                <a:sym typeface="Arial" charset="0"/>
              </a:defRPr>
            </a:lvl3pPr>
            <a:lvl4pPr marL="1600200" indent="-228600" algn="l" rtl="0" eaLnBrk="0" fontAlgn="base" latinLnBrk="0" hangingPunct="0">
              <a:lnSpc>
                <a:spcPct val="100000"/>
              </a:lnSpc>
              <a:spcBef>
                <a:spcPts val="1000"/>
              </a:spcBef>
              <a:spcAft>
                <a:spcPct val="0"/>
              </a:spcAft>
              <a:buClr>
                <a:schemeClr val="accent1"/>
              </a:buClr>
              <a:buSzPct val="80000"/>
              <a:buFont typeface="Wingdings 3" pitchFamily="18" charset="2"/>
              <a:buChar char=""/>
              <a:defRPr sz="1200" b="0" i="0" u="none" baseline="0">
                <a:solidFill>
                  <a:srgbClr val="404040"/>
                </a:solidFill>
                <a:latin typeface="Century Gothic" pitchFamily="34" charset="0"/>
                <a:sym typeface="Arial" charset="0"/>
              </a:defRPr>
            </a:lvl4pPr>
            <a:lvl5pPr marL="2057400" indent="-228600" algn="l" rtl="0" eaLnBrk="0" fontAlgn="base" latinLnBrk="0" hangingPunct="0">
              <a:lnSpc>
                <a:spcPct val="100000"/>
              </a:lnSpc>
              <a:spcBef>
                <a:spcPts val="1000"/>
              </a:spcBef>
              <a:spcAft>
                <a:spcPct val="0"/>
              </a:spcAft>
              <a:buClr>
                <a:schemeClr val="accent1"/>
              </a:buClr>
              <a:buSzPct val="80000"/>
              <a:buFont typeface="Wingdings 3" pitchFamily="18" charset="2"/>
              <a:buChar char=""/>
              <a:defRPr sz="1200" b="0" i="0" u="none" baseline="0">
                <a:solidFill>
                  <a:srgbClr val="404040"/>
                </a:solidFill>
                <a:latin typeface="Century Gothic" pitchFamily="34" charset="0"/>
                <a:sym typeface="Arial" charset="0"/>
              </a:defRPr>
            </a:lvl5pPr>
          </a:lstStyle>
          <a:p>
            <a:pPr lvl="1">
              <a:buFont typeface="Arial" charset="0"/>
              <a:buChar char="•"/>
            </a:pPr>
            <a:endParaRPr lang="en-IN" altLang="en-US" sz="1400" b="1">
              <a:solidFill>
                <a:srgbClr val="898989"/>
              </a:solidFill>
            </a:endParaRPr>
          </a:p>
        </p:txBody>
      </p:sp>
      <p:sp>
        <p:nvSpPr>
          <p:cNvPr id="1048726" name="Slide Number Placeholder 4"/>
          <p:cNvSpPr txBox="1"/>
          <p:nvPr/>
        </p:nvSpPr>
        <p:spPr>
          <a:xfrm>
            <a:off x="10352088" y="295275"/>
            <a:ext cx="838200" cy="768350"/>
          </a:xfrm>
          <a:prstGeom prst="rect">
            <a:avLst/>
          </a:prstGeom>
          <a:noFill/>
          <a:ln>
            <a:noFill/>
          </a:ln>
        </p:spPr>
        <p:txBody>
          <a:bodyPr vert="horz" lIns="91440" tIns="45720" rIns="91440" bIns="45720" anchor="b"/>
          <a:lstStyle>
            <a:lvl1pPr marL="0" indent="0" algn="l" rtl="0" eaLnBrk="0" fontAlgn="base" latinLnBrk="0" hangingPunct="0">
              <a:lnSpc>
                <a:spcPct val="100000"/>
              </a:lnSpc>
              <a:spcBef>
                <a:spcPct val="0"/>
              </a:spcBef>
              <a:spcAft>
                <a:spcPct val="0"/>
              </a:spcAft>
              <a:buFontTx/>
              <a:buNone/>
              <a:defRPr sz="1800" b="0" i="0" u="none" baseline="0">
                <a:solidFill>
                  <a:schemeClr val="dk1"/>
                </a:solidFill>
                <a:latin typeface="Arial" charset="0"/>
                <a:ea typeface="Arial" charset="0"/>
                <a:sym typeface="Arial" charset="0"/>
              </a:defRPr>
            </a:lvl1pPr>
            <a:lvl2pPr marL="457200" indent="0" algn="l" rtl="0" eaLnBrk="0" fontAlgn="base" latinLnBrk="0" hangingPunct="0">
              <a:lnSpc>
                <a:spcPct val="100000"/>
              </a:lnSpc>
              <a:spcBef>
                <a:spcPct val="0"/>
              </a:spcBef>
              <a:spcAft>
                <a:spcPct val="0"/>
              </a:spcAft>
              <a:buFontTx/>
              <a:buNone/>
              <a:defRPr sz="1800" b="0" i="0" u="none" baseline="0">
                <a:solidFill>
                  <a:schemeClr val="dk1"/>
                </a:solidFill>
                <a:latin typeface="Arial" charset="0"/>
                <a:ea typeface="Arial" charset="0"/>
                <a:sym typeface="Arial" charset="0"/>
              </a:defRPr>
            </a:lvl2pPr>
            <a:lvl3pPr marL="914400" indent="0" algn="l" rtl="0" eaLnBrk="0" fontAlgn="base" latinLnBrk="0" hangingPunct="0">
              <a:lnSpc>
                <a:spcPct val="100000"/>
              </a:lnSpc>
              <a:spcBef>
                <a:spcPct val="0"/>
              </a:spcBef>
              <a:spcAft>
                <a:spcPct val="0"/>
              </a:spcAft>
              <a:buFontTx/>
              <a:buNone/>
              <a:defRPr sz="1800" b="0" i="0" u="none" baseline="0">
                <a:solidFill>
                  <a:schemeClr val="dk1"/>
                </a:solidFill>
                <a:latin typeface="Arial" charset="0"/>
                <a:ea typeface="Arial" charset="0"/>
                <a:sym typeface="Arial" charset="0"/>
              </a:defRPr>
            </a:lvl3pPr>
            <a:lvl4pPr marL="1371600" indent="0" algn="l" rtl="0" eaLnBrk="0" fontAlgn="base" latinLnBrk="0" hangingPunct="0">
              <a:lnSpc>
                <a:spcPct val="100000"/>
              </a:lnSpc>
              <a:spcBef>
                <a:spcPct val="0"/>
              </a:spcBef>
              <a:spcAft>
                <a:spcPct val="0"/>
              </a:spcAft>
              <a:buFontTx/>
              <a:buNone/>
              <a:defRPr sz="1800" b="0" i="0" u="none" baseline="0">
                <a:solidFill>
                  <a:schemeClr val="dk1"/>
                </a:solidFill>
                <a:latin typeface="Arial" charset="0"/>
                <a:ea typeface="Arial" charset="0"/>
                <a:sym typeface="Arial" charset="0"/>
              </a:defRPr>
            </a:lvl4pPr>
            <a:lvl5pPr marL="1828800" indent="0" algn="l" rtl="0" eaLnBrk="0" fontAlgn="base" latinLnBrk="0" hangingPunct="0">
              <a:lnSpc>
                <a:spcPct val="100000"/>
              </a:lnSpc>
              <a:spcBef>
                <a:spcPct val="0"/>
              </a:spcBef>
              <a:spcAft>
                <a:spcPct val="0"/>
              </a:spcAft>
              <a:buFontTx/>
              <a:buNone/>
              <a:defRPr sz="1800" b="0" i="0" u="none" baseline="0">
                <a:solidFill>
                  <a:schemeClr val="dk1"/>
                </a:solidFill>
                <a:latin typeface="Arial" charset="0"/>
                <a:ea typeface="Arial" charset="0"/>
                <a:sym typeface="Arial" charset="0"/>
              </a:defRPr>
            </a:lvl5pPr>
          </a:lstStyle>
          <a:p>
            <a:pPr lvl="0" algn="ctr" eaLnBrk="1" hangingPunct="1"/>
            <a:fld id="{566ABCEB-ACFC-4714-9973-3DA970169C29}" type="slidenum">
              <a:rPr lang="en-US" altLang="en-US" sz="2800">
                <a:solidFill>
                  <a:schemeClr val="lt1"/>
                </a:solidFill>
                <a:latin typeface="Century Gothic" pitchFamily="34" charset="0"/>
              </a:rPr>
              <a:pPr lvl="0" algn="ctr" eaLnBrk="1" hangingPunct="1"/>
              <a:t>12</a:t>
            </a:fld>
            <a:endParaRPr lang="en-US" altLang="en-US" sz="2800">
              <a:solidFill>
                <a:schemeClr val="lt1"/>
              </a:solidFill>
              <a:latin typeface="Century Gothic" pitchFamily="34"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27" name="Title 1"/>
          <p:cNvSpPr>
            <a:spLocks noGrp="1"/>
          </p:cNvSpPr>
          <p:nvPr>
            <p:ph type="title"/>
          </p:nvPr>
        </p:nvSpPr>
        <p:spPr>
          <a:xfrm>
            <a:off x="-265112" y="773112"/>
            <a:ext cx="7781925" cy="708025"/>
          </a:xfrm>
          <a:prstGeom prst="rect">
            <a:avLst/>
          </a:prstGeom>
          <a:noFill/>
          <a:ln>
            <a:noFill/>
          </a:ln>
        </p:spPr>
        <p:txBody>
          <a:bodyPr vert="horz" lIns="91440" tIns="45720" rIns="91440" bIns="45720" anchor="ctr"/>
          <a:lstStyle>
            <a:lvl1pPr marL="0" indent="0" algn="l" rtl="0" eaLnBrk="0" fontAlgn="base" latinLnBrk="0" hangingPunct="0">
              <a:lnSpc>
                <a:spcPct val="100000"/>
              </a:lnSpc>
              <a:spcBef>
                <a:spcPct val="0"/>
              </a:spcBef>
              <a:spcAft>
                <a:spcPct val="0"/>
              </a:spcAft>
              <a:buFontTx/>
              <a:buNone/>
              <a:defRPr sz="3600" b="0" i="0" u="none" baseline="0">
                <a:solidFill>
                  <a:schemeClr val="dk2"/>
                </a:solidFill>
                <a:latin typeface="Century Gothic" pitchFamily="34" charset="0"/>
                <a:sym typeface="Arial" charset="0"/>
              </a:defRPr>
            </a:lvl1pPr>
          </a:lstStyle>
          <a:p>
            <a:pPr lvl="0" algn="ctr"/>
            <a:r>
              <a:rPr lang="en-US" altLang="en-US" b="1"/>
              <a:t>Design</a:t>
            </a:r>
          </a:p>
        </p:txBody>
      </p:sp>
      <p:sp>
        <p:nvSpPr>
          <p:cNvPr id="1048728" name="Slide Number Placeholder 4"/>
          <p:cNvSpPr txBox="1"/>
          <p:nvPr/>
        </p:nvSpPr>
        <p:spPr>
          <a:xfrm>
            <a:off x="10352088" y="295275"/>
            <a:ext cx="838200" cy="768350"/>
          </a:xfrm>
          <a:prstGeom prst="rect">
            <a:avLst/>
          </a:prstGeom>
          <a:noFill/>
          <a:ln>
            <a:noFill/>
          </a:ln>
        </p:spPr>
        <p:txBody>
          <a:bodyPr vert="horz" lIns="91440" tIns="45720" rIns="91440" bIns="45720" anchor="b"/>
          <a:lstStyle>
            <a:lvl1pPr marL="0" indent="0" algn="l" rtl="0" eaLnBrk="0" fontAlgn="base" latinLnBrk="0" hangingPunct="0">
              <a:lnSpc>
                <a:spcPct val="100000"/>
              </a:lnSpc>
              <a:spcBef>
                <a:spcPct val="0"/>
              </a:spcBef>
              <a:spcAft>
                <a:spcPct val="0"/>
              </a:spcAft>
              <a:buFontTx/>
              <a:buNone/>
              <a:defRPr sz="1800" b="0" i="0" u="none" baseline="0">
                <a:solidFill>
                  <a:schemeClr val="dk1"/>
                </a:solidFill>
                <a:latin typeface="Arial" charset="0"/>
                <a:ea typeface="Arial" charset="0"/>
                <a:sym typeface="Arial" charset="0"/>
              </a:defRPr>
            </a:lvl1pPr>
            <a:lvl2pPr marL="457200" indent="0" algn="l" rtl="0" eaLnBrk="0" fontAlgn="base" latinLnBrk="0" hangingPunct="0">
              <a:lnSpc>
                <a:spcPct val="100000"/>
              </a:lnSpc>
              <a:spcBef>
                <a:spcPct val="0"/>
              </a:spcBef>
              <a:spcAft>
                <a:spcPct val="0"/>
              </a:spcAft>
              <a:buFontTx/>
              <a:buNone/>
              <a:defRPr sz="1800" b="0" i="0" u="none" baseline="0">
                <a:solidFill>
                  <a:schemeClr val="dk1"/>
                </a:solidFill>
                <a:latin typeface="Arial" charset="0"/>
                <a:ea typeface="Arial" charset="0"/>
                <a:sym typeface="Arial" charset="0"/>
              </a:defRPr>
            </a:lvl2pPr>
            <a:lvl3pPr marL="914400" indent="0" algn="l" rtl="0" eaLnBrk="0" fontAlgn="base" latinLnBrk="0" hangingPunct="0">
              <a:lnSpc>
                <a:spcPct val="100000"/>
              </a:lnSpc>
              <a:spcBef>
                <a:spcPct val="0"/>
              </a:spcBef>
              <a:spcAft>
                <a:spcPct val="0"/>
              </a:spcAft>
              <a:buFontTx/>
              <a:buNone/>
              <a:defRPr sz="1800" b="0" i="0" u="none" baseline="0">
                <a:solidFill>
                  <a:schemeClr val="dk1"/>
                </a:solidFill>
                <a:latin typeface="Arial" charset="0"/>
                <a:ea typeface="Arial" charset="0"/>
                <a:sym typeface="Arial" charset="0"/>
              </a:defRPr>
            </a:lvl3pPr>
            <a:lvl4pPr marL="1371600" indent="0" algn="l" rtl="0" eaLnBrk="0" fontAlgn="base" latinLnBrk="0" hangingPunct="0">
              <a:lnSpc>
                <a:spcPct val="100000"/>
              </a:lnSpc>
              <a:spcBef>
                <a:spcPct val="0"/>
              </a:spcBef>
              <a:spcAft>
                <a:spcPct val="0"/>
              </a:spcAft>
              <a:buFontTx/>
              <a:buNone/>
              <a:defRPr sz="1800" b="0" i="0" u="none" baseline="0">
                <a:solidFill>
                  <a:schemeClr val="dk1"/>
                </a:solidFill>
                <a:latin typeface="Arial" charset="0"/>
                <a:ea typeface="Arial" charset="0"/>
                <a:sym typeface="Arial" charset="0"/>
              </a:defRPr>
            </a:lvl4pPr>
            <a:lvl5pPr marL="1828800" indent="0" algn="l" rtl="0" eaLnBrk="0" fontAlgn="base" latinLnBrk="0" hangingPunct="0">
              <a:lnSpc>
                <a:spcPct val="100000"/>
              </a:lnSpc>
              <a:spcBef>
                <a:spcPct val="0"/>
              </a:spcBef>
              <a:spcAft>
                <a:spcPct val="0"/>
              </a:spcAft>
              <a:buFontTx/>
              <a:buNone/>
              <a:defRPr sz="1800" b="0" i="0" u="none" baseline="0">
                <a:solidFill>
                  <a:schemeClr val="dk1"/>
                </a:solidFill>
                <a:latin typeface="Arial" charset="0"/>
                <a:ea typeface="Arial" charset="0"/>
                <a:sym typeface="Arial" charset="0"/>
              </a:defRPr>
            </a:lvl5pPr>
          </a:lstStyle>
          <a:p>
            <a:pPr lvl="0" algn="ctr" eaLnBrk="1" hangingPunct="1"/>
            <a:fld id="{566ABCEB-ACFC-4714-9973-3DA970169C29}" type="slidenum">
              <a:rPr lang="en-US" altLang="en-US" sz="2800">
                <a:solidFill>
                  <a:schemeClr val="lt1"/>
                </a:solidFill>
                <a:latin typeface="Century Gothic" pitchFamily="34" charset="0"/>
              </a:rPr>
              <a:pPr lvl="0" algn="ctr" eaLnBrk="1" hangingPunct="1"/>
              <a:t>13</a:t>
            </a:fld>
            <a:endParaRPr lang="en-US" altLang="en-US" sz="2800">
              <a:solidFill>
                <a:schemeClr val="lt1"/>
              </a:solidFill>
              <a:latin typeface="Century Gothic" pitchFamily="34" charset="0"/>
            </a:endParaRPr>
          </a:p>
        </p:txBody>
      </p:sp>
      <p:sp>
        <p:nvSpPr>
          <p:cNvPr id="6" name="Slide Number Placeholder 5"/>
          <p:cNvSpPr>
            <a:spLocks noGrp="1"/>
          </p:cNvSpPr>
          <p:nvPr>
            <p:ph type="sldNum" sz="quarter" idx="4"/>
          </p:nvPr>
        </p:nvSpPr>
        <p:spPr/>
        <p:txBody>
          <a:bodyPr/>
          <a:lstStyle/>
          <a:p>
            <a:endParaRPr lang="en-US"/>
          </a:p>
        </p:txBody>
      </p:sp>
      <p:sp>
        <p:nvSpPr>
          <p:cNvPr id="9" name="Flowchart: Magnetic Disk 8"/>
          <p:cNvSpPr/>
          <p:nvPr/>
        </p:nvSpPr>
        <p:spPr>
          <a:xfrm>
            <a:off x="202131" y="3234088"/>
            <a:ext cx="1838425" cy="1491916"/>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p:cNvCxnSpPr/>
          <p:nvPr/>
        </p:nvCxnSpPr>
        <p:spPr>
          <a:xfrm>
            <a:off x="2050180" y="3907857"/>
            <a:ext cx="683398" cy="962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2810576" y="3455468"/>
            <a:ext cx="1578544" cy="10972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Arrow Connector 14"/>
          <p:cNvCxnSpPr/>
          <p:nvPr/>
        </p:nvCxnSpPr>
        <p:spPr>
          <a:xfrm>
            <a:off x="4320138" y="3915878"/>
            <a:ext cx="683398" cy="962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4993907" y="3444238"/>
            <a:ext cx="1512771" cy="10603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Arrow Connector 16"/>
          <p:cNvCxnSpPr/>
          <p:nvPr/>
        </p:nvCxnSpPr>
        <p:spPr>
          <a:xfrm>
            <a:off x="6387965" y="3895023"/>
            <a:ext cx="683398" cy="962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8" name="Rectangle 17"/>
          <p:cNvSpPr/>
          <p:nvPr/>
        </p:nvSpPr>
        <p:spPr>
          <a:xfrm>
            <a:off x="7080985" y="3490760"/>
            <a:ext cx="1591377" cy="9753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Arrow Connector 18"/>
          <p:cNvCxnSpPr/>
          <p:nvPr/>
        </p:nvCxnSpPr>
        <p:spPr>
          <a:xfrm>
            <a:off x="8455793" y="3903044"/>
            <a:ext cx="683398" cy="962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0" name="Rectangle 19"/>
          <p:cNvSpPr/>
          <p:nvPr/>
        </p:nvSpPr>
        <p:spPr>
          <a:xfrm>
            <a:off x="9129562" y="3469906"/>
            <a:ext cx="1366787" cy="9336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p:cNvSpPr txBox="1"/>
          <p:nvPr/>
        </p:nvSpPr>
        <p:spPr>
          <a:xfrm>
            <a:off x="346509" y="3898232"/>
            <a:ext cx="1472666" cy="369332"/>
          </a:xfrm>
          <a:prstGeom prst="rect">
            <a:avLst/>
          </a:prstGeom>
          <a:noFill/>
        </p:spPr>
        <p:txBody>
          <a:bodyPr wrap="square" rtlCol="0">
            <a:spAutoFit/>
          </a:bodyPr>
          <a:lstStyle/>
          <a:p>
            <a:r>
              <a:rPr lang="en-IN" dirty="0"/>
              <a:t>DATASET</a:t>
            </a:r>
            <a:endParaRPr lang="en-US" dirty="0"/>
          </a:p>
        </p:txBody>
      </p:sp>
      <p:sp>
        <p:nvSpPr>
          <p:cNvPr id="22" name="TextBox 21"/>
          <p:cNvSpPr txBox="1"/>
          <p:nvPr/>
        </p:nvSpPr>
        <p:spPr>
          <a:xfrm>
            <a:off x="2829827" y="3551722"/>
            <a:ext cx="1318661" cy="646331"/>
          </a:xfrm>
          <a:prstGeom prst="rect">
            <a:avLst/>
          </a:prstGeom>
          <a:noFill/>
        </p:spPr>
        <p:txBody>
          <a:bodyPr wrap="square" rtlCol="0">
            <a:spAutoFit/>
          </a:bodyPr>
          <a:lstStyle/>
          <a:p>
            <a:r>
              <a:rPr lang="en-IN" dirty="0"/>
              <a:t>Pre processing</a:t>
            </a:r>
            <a:endParaRPr lang="en-US" dirty="0"/>
          </a:p>
        </p:txBody>
      </p:sp>
      <p:sp>
        <p:nvSpPr>
          <p:cNvPr id="23" name="TextBox 22"/>
          <p:cNvSpPr txBox="1"/>
          <p:nvPr/>
        </p:nvSpPr>
        <p:spPr>
          <a:xfrm>
            <a:off x="5111015" y="3782728"/>
            <a:ext cx="1299410" cy="646331"/>
          </a:xfrm>
          <a:prstGeom prst="rect">
            <a:avLst/>
          </a:prstGeom>
          <a:noFill/>
        </p:spPr>
        <p:txBody>
          <a:bodyPr wrap="square" rtlCol="0">
            <a:spAutoFit/>
          </a:bodyPr>
          <a:lstStyle/>
          <a:p>
            <a:r>
              <a:rPr lang="en-IN" dirty="0"/>
              <a:t>Feature </a:t>
            </a:r>
          </a:p>
          <a:p>
            <a:r>
              <a:rPr lang="en-IN" dirty="0"/>
              <a:t>Extraction</a:t>
            </a:r>
            <a:endParaRPr lang="en-US" dirty="0"/>
          </a:p>
        </p:txBody>
      </p:sp>
      <p:sp>
        <p:nvSpPr>
          <p:cNvPr id="24" name="TextBox 23"/>
          <p:cNvSpPr txBox="1"/>
          <p:nvPr/>
        </p:nvSpPr>
        <p:spPr>
          <a:xfrm>
            <a:off x="7295949" y="3869356"/>
            <a:ext cx="1222409" cy="369332"/>
          </a:xfrm>
          <a:prstGeom prst="rect">
            <a:avLst/>
          </a:prstGeom>
          <a:noFill/>
        </p:spPr>
        <p:txBody>
          <a:bodyPr wrap="square" rtlCol="0">
            <a:spAutoFit/>
          </a:bodyPr>
          <a:lstStyle/>
          <a:p>
            <a:r>
              <a:rPr lang="en-IN" dirty="0"/>
              <a:t>Classifier</a:t>
            </a:r>
            <a:endParaRPr lang="en-US" dirty="0"/>
          </a:p>
        </p:txBody>
      </p:sp>
      <p:sp>
        <p:nvSpPr>
          <p:cNvPr id="25" name="TextBox 24"/>
          <p:cNvSpPr txBox="1"/>
          <p:nvPr/>
        </p:nvSpPr>
        <p:spPr>
          <a:xfrm>
            <a:off x="9317255" y="3898232"/>
            <a:ext cx="1039528" cy="369332"/>
          </a:xfrm>
          <a:prstGeom prst="rect">
            <a:avLst/>
          </a:prstGeom>
          <a:noFill/>
        </p:spPr>
        <p:txBody>
          <a:bodyPr wrap="square" rtlCol="0">
            <a:spAutoFit/>
          </a:bodyPr>
          <a:lstStyle/>
          <a:p>
            <a:r>
              <a:rPr lang="en-IN" dirty="0"/>
              <a:t>Output</a:t>
            </a:r>
            <a:endParaRPr lang="en-US"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60" name="Title 1"/>
          <p:cNvSpPr>
            <a:spLocks noGrp="1"/>
          </p:cNvSpPr>
          <p:nvPr>
            <p:ph type="title"/>
          </p:nvPr>
        </p:nvSpPr>
        <p:spPr>
          <a:xfrm>
            <a:off x="1817687" y="857250"/>
            <a:ext cx="7781925" cy="708025"/>
          </a:xfrm>
          <a:prstGeom prst="rect">
            <a:avLst/>
          </a:prstGeom>
          <a:noFill/>
          <a:ln>
            <a:noFill/>
          </a:ln>
        </p:spPr>
        <p:txBody>
          <a:bodyPr vert="horz" lIns="91440" tIns="45720" rIns="91440" bIns="45720" anchor="ctr"/>
          <a:lstStyle>
            <a:lvl1pPr marL="0" indent="0" algn="l" rtl="0" eaLnBrk="0" fontAlgn="base" latinLnBrk="0" hangingPunct="0">
              <a:lnSpc>
                <a:spcPct val="100000"/>
              </a:lnSpc>
              <a:spcBef>
                <a:spcPct val="0"/>
              </a:spcBef>
              <a:spcAft>
                <a:spcPct val="0"/>
              </a:spcAft>
              <a:buFontTx/>
              <a:buNone/>
              <a:defRPr sz="3600" b="0" i="0" u="none" baseline="0">
                <a:solidFill>
                  <a:schemeClr val="dk2"/>
                </a:solidFill>
                <a:latin typeface="Century Gothic" pitchFamily="34" charset="0"/>
                <a:sym typeface="Arial" charset="0"/>
              </a:defRPr>
            </a:lvl1pPr>
          </a:lstStyle>
          <a:p>
            <a:pPr lvl="0" algn="ctr"/>
            <a:r>
              <a:rPr lang="en-IN" altLang="en-US" b="1"/>
              <a:t>Sample ML Design</a:t>
            </a:r>
          </a:p>
        </p:txBody>
      </p:sp>
      <p:sp>
        <p:nvSpPr>
          <p:cNvPr id="1048661" name="Slide Number Placeholder 4"/>
          <p:cNvSpPr txBox="1"/>
          <p:nvPr/>
        </p:nvSpPr>
        <p:spPr>
          <a:xfrm>
            <a:off x="10352088" y="295275"/>
            <a:ext cx="838200" cy="768350"/>
          </a:xfrm>
          <a:prstGeom prst="rect">
            <a:avLst/>
          </a:prstGeom>
          <a:noFill/>
          <a:ln>
            <a:noFill/>
          </a:ln>
        </p:spPr>
        <p:txBody>
          <a:bodyPr vert="horz" lIns="91440" tIns="45720" rIns="91440" bIns="45720" anchor="b"/>
          <a:lstStyle>
            <a:lvl1pPr marL="0" indent="0" algn="l" rtl="0" eaLnBrk="0" fontAlgn="base" latinLnBrk="0" hangingPunct="0">
              <a:lnSpc>
                <a:spcPct val="100000"/>
              </a:lnSpc>
              <a:spcBef>
                <a:spcPct val="0"/>
              </a:spcBef>
              <a:spcAft>
                <a:spcPct val="0"/>
              </a:spcAft>
              <a:buFontTx/>
              <a:buNone/>
              <a:defRPr sz="1800" b="0" i="0" u="none" baseline="0">
                <a:solidFill>
                  <a:schemeClr val="dk1"/>
                </a:solidFill>
                <a:latin typeface="Arial" charset="0"/>
                <a:ea typeface="Arial" charset="0"/>
                <a:sym typeface="Arial" charset="0"/>
              </a:defRPr>
            </a:lvl1pPr>
            <a:lvl2pPr marL="457200" indent="0" algn="l" rtl="0" eaLnBrk="0" fontAlgn="base" latinLnBrk="0" hangingPunct="0">
              <a:lnSpc>
                <a:spcPct val="100000"/>
              </a:lnSpc>
              <a:spcBef>
                <a:spcPct val="0"/>
              </a:spcBef>
              <a:spcAft>
                <a:spcPct val="0"/>
              </a:spcAft>
              <a:buFontTx/>
              <a:buNone/>
              <a:defRPr sz="1800" b="0" i="0" u="none" baseline="0">
                <a:solidFill>
                  <a:schemeClr val="dk1"/>
                </a:solidFill>
                <a:latin typeface="Arial" charset="0"/>
                <a:ea typeface="Arial" charset="0"/>
                <a:sym typeface="Arial" charset="0"/>
              </a:defRPr>
            </a:lvl2pPr>
            <a:lvl3pPr marL="914400" indent="0" algn="l" rtl="0" eaLnBrk="0" fontAlgn="base" latinLnBrk="0" hangingPunct="0">
              <a:lnSpc>
                <a:spcPct val="100000"/>
              </a:lnSpc>
              <a:spcBef>
                <a:spcPct val="0"/>
              </a:spcBef>
              <a:spcAft>
                <a:spcPct val="0"/>
              </a:spcAft>
              <a:buFontTx/>
              <a:buNone/>
              <a:defRPr sz="1800" b="0" i="0" u="none" baseline="0">
                <a:solidFill>
                  <a:schemeClr val="dk1"/>
                </a:solidFill>
                <a:latin typeface="Arial" charset="0"/>
                <a:ea typeface="Arial" charset="0"/>
                <a:sym typeface="Arial" charset="0"/>
              </a:defRPr>
            </a:lvl3pPr>
            <a:lvl4pPr marL="1371600" indent="0" algn="l" rtl="0" eaLnBrk="0" fontAlgn="base" latinLnBrk="0" hangingPunct="0">
              <a:lnSpc>
                <a:spcPct val="100000"/>
              </a:lnSpc>
              <a:spcBef>
                <a:spcPct val="0"/>
              </a:spcBef>
              <a:spcAft>
                <a:spcPct val="0"/>
              </a:spcAft>
              <a:buFontTx/>
              <a:buNone/>
              <a:defRPr sz="1800" b="0" i="0" u="none" baseline="0">
                <a:solidFill>
                  <a:schemeClr val="dk1"/>
                </a:solidFill>
                <a:latin typeface="Arial" charset="0"/>
                <a:ea typeface="Arial" charset="0"/>
                <a:sym typeface="Arial" charset="0"/>
              </a:defRPr>
            </a:lvl4pPr>
            <a:lvl5pPr marL="1828800" indent="0" algn="l" rtl="0" eaLnBrk="0" fontAlgn="base" latinLnBrk="0" hangingPunct="0">
              <a:lnSpc>
                <a:spcPct val="100000"/>
              </a:lnSpc>
              <a:spcBef>
                <a:spcPct val="0"/>
              </a:spcBef>
              <a:spcAft>
                <a:spcPct val="0"/>
              </a:spcAft>
              <a:buFontTx/>
              <a:buNone/>
              <a:defRPr sz="1800" b="0" i="0" u="none" baseline="0">
                <a:solidFill>
                  <a:schemeClr val="dk1"/>
                </a:solidFill>
                <a:latin typeface="Arial" charset="0"/>
                <a:ea typeface="Arial" charset="0"/>
                <a:sym typeface="Arial" charset="0"/>
              </a:defRPr>
            </a:lvl5pPr>
          </a:lstStyle>
          <a:p>
            <a:pPr lvl="0" algn="ctr" eaLnBrk="1" hangingPunct="1"/>
            <a:fld id="{566ABCEB-ACFC-4714-9973-3DA970169C29}" type="slidenum">
              <a:rPr lang="en-US" altLang="en-US" sz="2800">
                <a:solidFill>
                  <a:schemeClr val="lt1"/>
                </a:solidFill>
                <a:latin typeface="Century Gothic" pitchFamily="34" charset="0"/>
              </a:rPr>
              <a:pPr lvl="0" algn="ctr" eaLnBrk="1" hangingPunct="1"/>
              <a:t>14</a:t>
            </a:fld>
            <a:endParaRPr lang="en-US" altLang="en-US" sz="2800">
              <a:solidFill>
                <a:schemeClr val="lt1"/>
              </a:solidFill>
              <a:latin typeface="Century Gothic" pitchFamily="34" charset="0"/>
            </a:endParaRPr>
          </a:p>
        </p:txBody>
      </p:sp>
      <p:sp>
        <p:nvSpPr>
          <p:cNvPr id="5" name="Slide Number Placeholder 4"/>
          <p:cNvSpPr>
            <a:spLocks noGrp="1"/>
          </p:cNvSpPr>
          <p:nvPr>
            <p:ph type="sldNum" sz="quarter" idx="4"/>
          </p:nvPr>
        </p:nvSpPr>
        <p:spPr/>
        <p:txBody>
          <a:bodyPr/>
          <a:lstStyle/>
          <a:p>
            <a:endParaRPr lang="en-US"/>
          </a:p>
        </p:txBody>
      </p:sp>
      <p:pic>
        <p:nvPicPr>
          <p:cNvPr id="2" name="Picture 1">
            <a:extLst>
              <a:ext uri="{FF2B5EF4-FFF2-40B4-BE49-F238E27FC236}">
                <a16:creationId xmlns:a16="http://schemas.microsoft.com/office/drawing/2014/main" id="{27D823CA-83B7-6245-C582-9BDF70FB11DB}"/>
              </a:ext>
            </a:extLst>
          </p:cNvPr>
          <p:cNvPicPr>
            <a:picLocks noChangeAspect="1"/>
          </p:cNvPicPr>
          <p:nvPr/>
        </p:nvPicPr>
        <p:blipFill>
          <a:blip r:embed="rId2"/>
          <a:stretch>
            <a:fillRect/>
          </a:stretch>
        </p:blipFill>
        <p:spPr>
          <a:xfrm>
            <a:off x="2623474" y="2785889"/>
            <a:ext cx="5504180" cy="300418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pPr lvl="0" algn="ctr" eaLnBrk="1" hangingPunct="1"/>
            <a:fld id="{566ABCEB-ACFC-4714-9973-3DA970169C29}" type="slidenum">
              <a:rPr lang="en-US" altLang="en-US" sz="2800" smtClean="0">
                <a:solidFill>
                  <a:schemeClr val="lt1"/>
                </a:solidFill>
                <a:latin typeface="Century Gothic" pitchFamily="34" charset="0"/>
              </a:rPr>
              <a:pPr lvl="0" algn="ctr" eaLnBrk="1" hangingPunct="1"/>
              <a:t>15</a:t>
            </a:fld>
            <a:endParaRPr lang="en-US" altLang="en-US" sz="2800">
              <a:solidFill>
                <a:schemeClr val="lt1"/>
              </a:solidFill>
              <a:latin typeface="Century Gothic" pitchFamily="34" charset="0"/>
            </a:endParaRPr>
          </a:p>
        </p:txBody>
      </p:sp>
      <p:sp>
        <p:nvSpPr>
          <p:cNvPr id="4" name="Title 3"/>
          <p:cNvSpPr>
            <a:spLocks noGrp="1"/>
          </p:cNvSpPr>
          <p:nvPr>
            <p:ph type="title"/>
          </p:nvPr>
        </p:nvSpPr>
        <p:spPr/>
        <p:txBody>
          <a:bodyPr/>
          <a:lstStyle/>
          <a:p>
            <a:r>
              <a:rPr lang="en-IN" dirty="0"/>
              <a:t>Development tools</a:t>
            </a:r>
            <a:endParaRPr lang="en-US" dirty="0"/>
          </a:p>
        </p:txBody>
      </p:sp>
      <p:sp>
        <p:nvSpPr>
          <p:cNvPr id="5" name="TextBox 4"/>
          <p:cNvSpPr txBox="1"/>
          <p:nvPr/>
        </p:nvSpPr>
        <p:spPr>
          <a:xfrm>
            <a:off x="7041875" y="3377803"/>
            <a:ext cx="4398579" cy="923330"/>
          </a:xfrm>
          <a:prstGeom prst="rect">
            <a:avLst/>
          </a:prstGeom>
          <a:noFill/>
        </p:spPr>
        <p:txBody>
          <a:bodyPr wrap="square" rtlCol="0">
            <a:spAutoFit/>
          </a:bodyPr>
          <a:lstStyle/>
          <a:p>
            <a:pPr>
              <a:buFont typeface="Arial" pitchFamily="34" charset="0"/>
              <a:buChar char="•"/>
            </a:pPr>
            <a:r>
              <a:rPr lang="en-IN" dirty="0"/>
              <a:t> Hardware</a:t>
            </a:r>
          </a:p>
          <a:p>
            <a:pPr>
              <a:buFont typeface="Arial" pitchFamily="34" charset="0"/>
              <a:buChar char="•"/>
            </a:pPr>
            <a:r>
              <a:rPr lang="en-IN" dirty="0"/>
              <a:t> Software</a:t>
            </a:r>
          </a:p>
          <a:p>
            <a:pPr>
              <a:buFont typeface="Arial" pitchFamily="34" charset="0"/>
              <a:buChar char="•"/>
            </a:pPr>
            <a:r>
              <a:rPr lang="en-IN" dirty="0"/>
              <a:t> Testing tools</a:t>
            </a:r>
            <a:endParaRPr lang="en-US"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pPr lvl="0" algn="ctr" eaLnBrk="1" hangingPunct="1"/>
            <a:fld id="{566ABCEB-ACFC-4714-9973-3DA970169C29}" type="slidenum">
              <a:rPr lang="en-US" altLang="en-US" sz="2800" smtClean="0">
                <a:solidFill>
                  <a:schemeClr val="lt1"/>
                </a:solidFill>
                <a:latin typeface="Century Gothic" pitchFamily="34" charset="0"/>
              </a:rPr>
              <a:pPr lvl="0" algn="ctr" eaLnBrk="1" hangingPunct="1"/>
              <a:t>16</a:t>
            </a:fld>
            <a:endParaRPr lang="en-US" altLang="en-US" sz="2800">
              <a:solidFill>
                <a:schemeClr val="lt1"/>
              </a:solidFill>
              <a:latin typeface="Century Gothic" pitchFamily="34" charset="0"/>
            </a:endParaRPr>
          </a:p>
        </p:txBody>
      </p:sp>
      <p:sp>
        <p:nvSpPr>
          <p:cNvPr id="5" name="TextBox 4"/>
          <p:cNvSpPr txBox="1"/>
          <p:nvPr/>
        </p:nvSpPr>
        <p:spPr>
          <a:xfrm>
            <a:off x="1511166" y="2743200"/>
            <a:ext cx="9942897" cy="923330"/>
          </a:xfrm>
          <a:prstGeom prst="rect">
            <a:avLst/>
          </a:prstGeom>
          <a:noFill/>
        </p:spPr>
        <p:txBody>
          <a:bodyPr wrap="square" rtlCol="0">
            <a:spAutoFit/>
          </a:bodyPr>
          <a:lstStyle/>
          <a:p>
            <a:r>
              <a:rPr lang="en-US" dirty="0"/>
              <a:t>• Python idle 3.7 version (or) </a:t>
            </a:r>
          </a:p>
          <a:p>
            <a:r>
              <a:rPr lang="en-US" dirty="0"/>
              <a:t>• Anaconda 3.7  (or)</a:t>
            </a:r>
          </a:p>
          <a:p>
            <a:r>
              <a:rPr lang="en-US" dirty="0"/>
              <a:t>• Google </a:t>
            </a:r>
            <a:r>
              <a:rPr lang="en-US" dirty="0" err="1"/>
              <a:t>Collaboratory</a:t>
            </a:r>
            <a:endParaRPr lang="en-US" dirty="0"/>
          </a:p>
        </p:txBody>
      </p:sp>
      <p:sp>
        <p:nvSpPr>
          <p:cNvPr id="6" name="TextBox 5"/>
          <p:cNvSpPr txBox="1"/>
          <p:nvPr/>
        </p:nvSpPr>
        <p:spPr>
          <a:xfrm>
            <a:off x="1193532" y="2387065"/>
            <a:ext cx="6391175" cy="369332"/>
          </a:xfrm>
          <a:prstGeom prst="rect">
            <a:avLst/>
          </a:prstGeom>
          <a:noFill/>
        </p:spPr>
        <p:txBody>
          <a:bodyPr wrap="square" rtlCol="0">
            <a:spAutoFit/>
          </a:bodyPr>
          <a:lstStyle/>
          <a:p>
            <a:r>
              <a:rPr lang="en-IN" dirty="0"/>
              <a:t>Software requirement</a:t>
            </a:r>
            <a:endParaRPr lang="en-US" dirty="0"/>
          </a:p>
        </p:txBody>
      </p:sp>
      <p:sp>
        <p:nvSpPr>
          <p:cNvPr id="7" name="TextBox 6"/>
          <p:cNvSpPr txBox="1"/>
          <p:nvPr/>
        </p:nvSpPr>
        <p:spPr>
          <a:xfrm>
            <a:off x="1135781" y="4177364"/>
            <a:ext cx="4841507" cy="365760"/>
          </a:xfrm>
          <a:prstGeom prst="rect">
            <a:avLst/>
          </a:prstGeom>
          <a:noFill/>
        </p:spPr>
        <p:txBody>
          <a:bodyPr wrap="square" rtlCol="0">
            <a:spAutoFit/>
          </a:bodyPr>
          <a:lstStyle/>
          <a:p>
            <a:r>
              <a:rPr lang="en-IN" dirty="0"/>
              <a:t>Hardware requirement</a:t>
            </a:r>
            <a:endParaRPr lang="en-US" dirty="0"/>
          </a:p>
        </p:txBody>
      </p:sp>
      <p:sp>
        <p:nvSpPr>
          <p:cNvPr id="8" name="TextBox 7"/>
          <p:cNvSpPr txBox="1"/>
          <p:nvPr/>
        </p:nvSpPr>
        <p:spPr>
          <a:xfrm>
            <a:off x="1540042" y="4774131"/>
            <a:ext cx="5419023" cy="1200329"/>
          </a:xfrm>
          <a:prstGeom prst="rect">
            <a:avLst/>
          </a:prstGeom>
          <a:noFill/>
        </p:spPr>
        <p:txBody>
          <a:bodyPr wrap="square" rtlCol="0">
            <a:spAutoFit/>
          </a:bodyPr>
          <a:lstStyle/>
          <a:p>
            <a:r>
              <a:rPr lang="en-US" dirty="0"/>
              <a:t>• Operating system :windows </a:t>
            </a:r>
          </a:p>
          <a:p>
            <a:r>
              <a:rPr lang="en-US" dirty="0"/>
              <a:t>• Processor : minimum </a:t>
            </a:r>
            <a:r>
              <a:rPr lang="en-US" dirty="0" err="1"/>
              <a:t>intel</a:t>
            </a:r>
            <a:r>
              <a:rPr lang="en-US" dirty="0"/>
              <a:t> </a:t>
            </a:r>
            <a:r>
              <a:rPr lang="en-US" dirty="0" err="1"/>
              <a:t>i3</a:t>
            </a:r>
            <a:r>
              <a:rPr lang="en-US" dirty="0"/>
              <a:t> </a:t>
            </a:r>
          </a:p>
          <a:p>
            <a:r>
              <a:rPr lang="en-US" dirty="0"/>
              <a:t>• Ram : minimum </a:t>
            </a:r>
            <a:r>
              <a:rPr lang="en-US" dirty="0" err="1"/>
              <a:t>4gb</a:t>
            </a:r>
            <a:r>
              <a:rPr lang="en-US" dirty="0"/>
              <a:t> </a:t>
            </a:r>
          </a:p>
          <a:p>
            <a:r>
              <a:rPr lang="en-US" dirty="0"/>
              <a:t>• Hard disk : minimum </a:t>
            </a:r>
            <a:r>
              <a:rPr lang="en-US" dirty="0" err="1"/>
              <a:t>250gb</a:t>
            </a:r>
            <a:r>
              <a:rPr lang="en-US" dirty="0"/>
              <a:t> </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pPr lvl="0" algn="ctr" eaLnBrk="1" hangingPunct="1"/>
            <a:fld id="{566ABCEB-ACFC-4714-9973-3DA970169C29}" type="slidenum">
              <a:rPr lang="en-US" altLang="en-US" sz="2800" smtClean="0">
                <a:solidFill>
                  <a:schemeClr val="lt1"/>
                </a:solidFill>
                <a:latin typeface="Century Gothic" pitchFamily="34" charset="0"/>
              </a:rPr>
              <a:pPr lvl="0" algn="ctr" eaLnBrk="1" hangingPunct="1"/>
              <a:t>17</a:t>
            </a:fld>
            <a:endParaRPr lang="en-US" altLang="en-US" sz="2800">
              <a:solidFill>
                <a:schemeClr val="lt1"/>
              </a:solidFill>
              <a:latin typeface="Century Gothic" pitchFamily="34" charset="0"/>
            </a:endParaRPr>
          </a:p>
        </p:txBody>
      </p:sp>
      <p:sp>
        <p:nvSpPr>
          <p:cNvPr id="4" name="Title 3"/>
          <p:cNvSpPr>
            <a:spLocks noGrp="1"/>
          </p:cNvSpPr>
          <p:nvPr>
            <p:ph type="title"/>
          </p:nvPr>
        </p:nvSpPr>
        <p:spPr/>
        <p:txBody>
          <a:bodyPr/>
          <a:lstStyle/>
          <a:p>
            <a:r>
              <a:rPr lang="en-IN" dirty="0"/>
              <a:t>Implementation</a:t>
            </a:r>
            <a:endParaRPr lang="en-US" dirty="0"/>
          </a:p>
        </p:txBody>
      </p:sp>
      <p:sp>
        <p:nvSpPr>
          <p:cNvPr id="5" name="TextBox 4"/>
          <p:cNvSpPr txBox="1"/>
          <p:nvPr/>
        </p:nvSpPr>
        <p:spPr>
          <a:xfrm>
            <a:off x="7062952" y="2506717"/>
            <a:ext cx="4240924" cy="923330"/>
          </a:xfrm>
          <a:prstGeom prst="rect">
            <a:avLst/>
          </a:prstGeom>
          <a:noFill/>
        </p:spPr>
        <p:txBody>
          <a:bodyPr wrap="square" rtlCol="0">
            <a:spAutoFit/>
          </a:bodyPr>
          <a:lstStyle/>
          <a:p>
            <a:pPr>
              <a:buFont typeface="Arial" pitchFamily="34" charset="0"/>
              <a:buChar char="•"/>
            </a:pPr>
            <a:r>
              <a:rPr lang="en-IN" dirty="0">
                <a:solidFill>
                  <a:schemeClr val="tx1"/>
                </a:solidFill>
              </a:rPr>
              <a:t>Algorithm</a:t>
            </a:r>
          </a:p>
          <a:p>
            <a:pPr>
              <a:buFont typeface="Arial" pitchFamily="34" charset="0"/>
              <a:buChar char="•"/>
            </a:pPr>
            <a:r>
              <a:rPr lang="en-IN" dirty="0">
                <a:solidFill>
                  <a:schemeClr val="tx1"/>
                </a:solidFill>
              </a:rPr>
              <a:t>Flowchart</a:t>
            </a:r>
          </a:p>
          <a:p>
            <a:pPr>
              <a:buFont typeface="Arial" pitchFamily="34" charset="0"/>
              <a:buChar char="•"/>
            </a:pPr>
            <a:r>
              <a:rPr lang="en-IN" dirty="0">
                <a:solidFill>
                  <a:schemeClr val="tx1"/>
                </a:solidFill>
              </a:rPr>
              <a:t>Explanation</a:t>
            </a:r>
            <a:endParaRPr lang="en-US" dirty="0">
              <a:solidFill>
                <a:schemeClr val="tx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Algorithm /Flowchart</a:t>
            </a:r>
            <a:endParaRPr lang="en-US" dirty="0"/>
          </a:p>
        </p:txBody>
      </p:sp>
      <p:sp>
        <p:nvSpPr>
          <p:cNvPr id="4" name="Slide Number Placeholder 3"/>
          <p:cNvSpPr>
            <a:spLocks noGrp="1"/>
          </p:cNvSpPr>
          <p:nvPr>
            <p:ph type="sldNum" sz="quarter" idx="4"/>
          </p:nvPr>
        </p:nvSpPr>
        <p:spPr/>
        <p:txBody>
          <a:bodyPr/>
          <a:lstStyle/>
          <a:p>
            <a:pPr lvl="0" algn="ctr" eaLnBrk="1" hangingPunct="1"/>
            <a:fld id="{566ABCEB-ACFC-4714-9973-3DA970169C29}" type="slidenum">
              <a:rPr lang="en-US" altLang="en-US" sz="2800" smtClean="0">
                <a:solidFill>
                  <a:schemeClr val="lt1"/>
                </a:solidFill>
                <a:latin typeface="Century Gothic" pitchFamily="34" charset="0"/>
              </a:rPr>
              <a:pPr lvl="0" algn="ctr" eaLnBrk="1" hangingPunct="1"/>
              <a:t>18</a:t>
            </a:fld>
            <a:endParaRPr lang="en-US" altLang="en-US" sz="2800">
              <a:solidFill>
                <a:schemeClr val="lt1"/>
              </a:solidFill>
              <a:latin typeface="Century Gothic" pitchFamily="34" charset="0"/>
            </a:endParaRPr>
          </a:p>
        </p:txBody>
      </p:sp>
      <p:sp>
        <p:nvSpPr>
          <p:cNvPr id="6" name="Oval 5"/>
          <p:cNvSpPr/>
          <p:nvPr/>
        </p:nvSpPr>
        <p:spPr>
          <a:xfrm>
            <a:off x="1183907" y="3455469"/>
            <a:ext cx="490889" cy="4523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p:cNvCxnSpPr>
            <a:stCxn id="6" idx="4"/>
          </p:cNvCxnSpPr>
          <p:nvPr/>
        </p:nvCxnSpPr>
        <p:spPr>
          <a:xfrm rot="5400000">
            <a:off x="897557" y="4405964"/>
            <a:ext cx="1029903" cy="33689"/>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1405288" y="4947385"/>
            <a:ext cx="211756" cy="192506"/>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rot="5400000">
            <a:off x="1206366" y="4932948"/>
            <a:ext cx="213361" cy="200526"/>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V="1">
            <a:off x="1039528" y="4138863"/>
            <a:ext cx="394636" cy="288758"/>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1442185" y="4146884"/>
            <a:ext cx="338489" cy="251861"/>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V="1">
            <a:off x="1867301" y="2685448"/>
            <a:ext cx="4042611" cy="154966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5" name="Oval 24"/>
          <p:cNvSpPr/>
          <p:nvPr/>
        </p:nvSpPr>
        <p:spPr>
          <a:xfrm>
            <a:off x="5958038" y="2319689"/>
            <a:ext cx="3840480" cy="84702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Arrow Connector 26"/>
          <p:cNvCxnSpPr/>
          <p:nvPr/>
        </p:nvCxnSpPr>
        <p:spPr>
          <a:xfrm flipV="1">
            <a:off x="1925053" y="3580598"/>
            <a:ext cx="3840480" cy="67376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a:off x="1944304" y="4263991"/>
            <a:ext cx="4254366" cy="15400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a:off x="1905802" y="4273616"/>
            <a:ext cx="4639377" cy="79889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a:off x="1915427" y="4273617"/>
            <a:ext cx="4283242" cy="192505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8" name="Oval 37"/>
          <p:cNvSpPr/>
          <p:nvPr/>
        </p:nvSpPr>
        <p:spPr>
          <a:xfrm>
            <a:off x="5890661" y="3339966"/>
            <a:ext cx="4350619" cy="62564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p:cNvSpPr/>
          <p:nvPr/>
        </p:nvSpPr>
        <p:spPr>
          <a:xfrm>
            <a:off x="6160168" y="4196615"/>
            <a:ext cx="4620127" cy="57751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p:cNvSpPr/>
          <p:nvPr/>
        </p:nvSpPr>
        <p:spPr>
          <a:xfrm>
            <a:off x="6564430" y="4880008"/>
            <a:ext cx="4417996" cy="75077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p:cNvSpPr/>
          <p:nvPr/>
        </p:nvSpPr>
        <p:spPr>
          <a:xfrm>
            <a:off x="6314173" y="5881036"/>
            <a:ext cx="4764505" cy="84702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p:cNvSpPr txBox="1"/>
          <p:nvPr/>
        </p:nvSpPr>
        <p:spPr>
          <a:xfrm>
            <a:off x="6589986" y="2522483"/>
            <a:ext cx="2364828" cy="646331"/>
          </a:xfrm>
          <a:prstGeom prst="rect">
            <a:avLst/>
          </a:prstGeom>
          <a:noFill/>
        </p:spPr>
        <p:txBody>
          <a:bodyPr wrap="square" rtlCol="0">
            <a:spAutoFit/>
          </a:bodyPr>
          <a:lstStyle/>
          <a:p>
            <a:r>
              <a:rPr lang="en-IN" dirty="0"/>
              <a:t>Information extraction</a:t>
            </a:r>
            <a:endParaRPr lang="en-US" dirty="0"/>
          </a:p>
        </p:txBody>
      </p:sp>
      <p:sp>
        <p:nvSpPr>
          <p:cNvPr id="43" name="TextBox 42"/>
          <p:cNvSpPr txBox="1"/>
          <p:nvPr/>
        </p:nvSpPr>
        <p:spPr>
          <a:xfrm>
            <a:off x="6684579" y="3499945"/>
            <a:ext cx="2191407" cy="369332"/>
          </a:xfrm>
          <a:prstGeom prst="rect">
            <a:avLst/>
          </a:prstGeom>
          <a:noFill/>
        </p:spPr>
        <p:txBody>
          <a:bodyPr wrap="square" rtlCol="0">
            <a:spAutoFit/>
          </a:bodyPr>
          <a:lstStyle/>
          <a:p>
            <a:r>
              <a:rPr lang="en-IN" dirty="0"/>
              <a:t>Text cleaning</a:t>
            </a:r>
            <a:endParaRPr lang="en-US" dirty="0"/>
          </a:p>
        </p:txBody>
      </p:sp>
      <p:sp>
        <p:nvSpPr>
          <p:cNvPr id="44" name="TextBox 43"/>
          <p:cNvSpPr txBox="1"/>
          <p:nvPr/>
        </p:nvSpPr>
        <p:spPr>
          <a:xfrm>
            <a:off x="6826469" y="4288221"/>
            <a:ext cx="2822028" cy="369332"/>
          </a:xfrm>
          <a:prstGeom prst="rect">
            <a:avLst/>
          </a:prstGeom>
          <a:noFill/>
        </p:spPr>
        <p:txBody>
          <a:bodyPr wrap="square" rtlCol="0">
            <a:spAutoFit/>
          </a:bodyPr>
          <a:lstStyle/>
          <a:p>
            <a:r>
              <a:rPr lang="en-IN" dirty="0"/>
              <a:t>Sentimental  analysis</a:t>
            </a:r>
            <a:endParaRPr lang="en-US" dirty="0"/>
          </a:p>
        </p:txBody>
      </p:sp>
      <p:sp>
        <p:nvSpPr>
          <p:cNvPr id="45" name="TextBox 44"/>
          <p:cNvSpPr txBox="1"/>
          <p:nvPr/>
        </p:nvSpPr>
        <p:spPr>
          <a:xfrm>
            <a:off x="7614745" y="4903077"/>
            <a:ext cx="2317531" cy="646331"/>
          </a:xfrm>
          <a:prstGeom prst="rect">
            <a:avLst/>
          </a:prstGeom>
          <a:noFill/>
        </p:spPr>
        <p:txBody>
          <a:bodyPr wrap="square" rtlCol="0">
            <a:spAutoFit/>
          </a:bodyPr>
          <a:lstStyle/>
          <a:p>
            <a:r>
              <a:rPr lang="en-IN" dirty="0"/>
              <a:t>Sentiment classification</a:t>
            </a:r>
            <a:endParaRPr lang="en-US" dirty="0"/>
          </a:p>
        </p:txBody>
      </p:sp>
      <p:sp>
        <p:nvSpPr>
          <p:cNvPr id="46" name="TextBox 45"/>
          <p:cNvSpPr txBox="1"/>
          <p:nvPr/>
        </p:nvSpPr>
        <p:spPr>
          <a:xfrm>
            <a:off x="7220607" y="6258910"/>
            <a:ext cx="2727434" cy="646331"/>
          </a:xfrm>
          <a:prstGeom prst="rect">
            <a:avLst/>
          </a:prstGeom>
          <a:noFill/>
        </p:spPr>
        <p:txBody>
          <a:bodyPr wrap="square" rtlCol="0">
            <a:spAutoFit/>
          </a:bodyPr>
          <a:lstStyle/>
          <a:p>
            <a:r>
              <a:rPr lang="en-IN" dirty="0"/>
              <a:t>Output presentation</a:t>
            </a:r>
          </a:p>
          <a:p>
            <a:endParaRPr lang="en-US"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Explanation</a:t>
            </a:r>
            <a:endParaRPr lang="en-US" dirty="0"/>
          </a:p>
        </p:txBody>
      </p:sp>
      <p:sp>
        <p:nvSpPr>
          <p:cNvPr id="4" name="Slide Number Placeholder 3"/>
          <p:cNvSpPr>
            <a:spLocks noGrp="1"/>
          </p:cNvSpPr>
          <p:nvPr>
            <p:ph type="sldNum" sz="quarter" idx="4"/>
          </p:nvPr>
        </p:nvSpPr>
        <p:spPr/>
        <p:txBody>
          <a:bodyPr/>
          <a:lstStyle/>
          <a:p>
            <a:pPr lvl="0" algn="ctr" eaLnBrk="1" hangingPunct="1"/>
            <a:fld id="{566ABCEB-ACFC-4714-9973-3DA970169C29}" type="slidenum">
              <a:rPr lang="en-US" altLang="en-US" sz="2800" smtClean="0">
                <a:solidFill>
                  <a:schemeClr val="lt1"/>
                </a:solidFill>
                <a:latin typeface="Century Gothic" pitchFamily="34" charset="0"/>
              </a:rPr>
              <a:pPr lvl="0" algn="ctr" eaLnBrk="1" hangingPunct="1"/>
              <a:t>19</a:t>
            </a:fld>
            <a:endParaRPr lang="en-US" altLang="en-US" sz="2800">
              <a:solidFill>
                <a:schemeClr val="lt1"/>
              </a:solidFill>
              <a:latin typeface="Century Gothic" pitchFamily="34" charset="0"/>
            </a:endParaRPr>
          </a:p>
        </p:txBody>
      </p:sp>
      <p:sp>
        <p:nvSpPr>
          <p:cNvPr id="5" name="TextBox 4"/>
          <p:cNvSpPr txBox="1"/>
          <p:nvPr/>
        </p:nvSpPr>
        <p:spPr>
          <a:xfrm>
            <a:off x="847023" y="2319688"/>
            <a:ext cx="10125777" cy="4247317"/>
          </a:xfrm>
          <a:prstGeom prst="rect">
            <a:avLst/>
          </a:prstGeom>
          <a:noFill/>
        </p:spPr>
        <p:txBody>
          <a:bodyPr wrap="square" rtlCol="0">
            <a:spAutoFit/>
          </a:bodyPr>
          <a:lstStyle/>
          <a:p>
            <a:pPr marL="342900" indent="-342900">
              <a:lnSpc>
                <a:spcPct val="150000"/>
              </a:lnSpc>
              <a:buAutoNum type="arabicParenR"/>
            </a:pPr>
            <a:r>
              <a:rPr lang="en-US" b="1" dirty="0">
                <a:latin typeface="Century Gothic" pitchFamily="34" charset="0"/>
              </a:rPr>
              <a:t>INFORMATION EXTRACTION:</a:t>
            </a:r>
            <a:r>
              <a:rPr lang="en-US" dirty="0">
                <a:latin typeface="Century Gothic" pitchFamily="34" charset="0"/>
              </a:rPr>
              <a:t> This aides in separating the tweet message from the interpersonal organization stage and this messages additionally additional information like tweets likes, abhorrence’s and remarks. </a:t>
            </a:r>
          </a:p>
          <a:p>
            <a:pPr marL="342900" indent="-342900">
              <a:lnSpc>
                <a:spcPct val="150000"/>
              </a:lnSpc>
            </a:pPr>
            <a:r>
              <a:rPr lang="en-US" b="1" dirty="0">
                <a:latin typeface="Century Gothic" pitchFamily="34" charset="0"/>
              </a:rPr>
              <a:t>2) TEXT CLEANING: </a:t>
            </a:r>
            <a:r>
              <a:rPr lang="en-US" dirty="0">
                <a:latin typeface="Century Gothic" pitchFamily="34" charset="0"/>
              </a:rPr>
              <a:t>Post the information extraction the data must be passed to the classifier. The classifier Clean tweets by eliminating the stop words, non-text-based substance and commotion like monotonous letters.</a:t>
            </a:r>
          </a:p>
          <a:p>
            <a:pPr marL="342900" indent="-342900">
              <a:lnSpc>
                <a:spcPct val="150000"/>
              </a:lnSpc>
            </a:pPr>
            <a:r>
              <a:rPr lang="en-US" dirty="0">
                <a:latin typeface="Century Gothic" pitchFamily="34" charset="0"/>
              </a:rPr>
              <a:t> </a:t>
            </a:r>
            <a:r>
              <a:rPr lang="en-US" b="1" dirty="0">
                <a:latin typeface="Century Gothic" pitchFamily="34" charset="0"/>
              </a:rPr>
              <a:t>3) SENTIMENT ANALYSIS: </a:t>
            </a:r>
            <a:r>
              <a:rPr lang="en-US" dirty="0">
                <a:latin typeface="Century Gothic" pitchFamily="34" charset="0"/>
              </a:rPr>
              <a:t>Once the classifier cleans the dataset, the information is prepared for the nostalgic investigation measure. AI approaches includes in Training the dataset and afterward testing that prepared dataset. Prepared and tried information are helpful for the classifier to play out the calculation. </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91" name="Title 1"/>
          <p:cNvSpPr>
            <a:spLocks noGrp="1"/>
          </p:cNvSpPr>
          <p:nvPr>
            <p:ph type="title"/>
          </p:nvPr>
        </p:nvSpPr>
        <p:spPr>
          <a:xfrm>
            <a:off x="1738312" y="727075"/>
            <a:ext cx="8613775" cy="708025"/>
          </a:xfrm>
          <a:prstGeom prst="rect">
            <a:avLst/>
          </a:prstGeom>
          <a:noFill/>
          <a:ln>
            <a:noFill/>
          </a:ln>
        </p:spPr>
        <p:txBody>
          <a:bodyPr vert="horz" lIns="91440" tIns="45720" rIns="91440" bIns="45720" anchor="ctr"/>
          <a:lstStyle>
            <a:lvl1pPr marL="0" indent="0" algn="l" rtl="0" eaLnBrk="0" fontAlgn="base" latinLnBrk="0" hangingPunct="0">
              <a:lnSpc>
                <a:spcPct val="100000"/>
              </a:lnSpc>
              <a:spcBef>
                <a:spcPct val="0"/>
              </a:spcBef>
              <a:spcAft>
                <a:spcPct val="0"/>
              </a:spcAft>
              <a:buFontTx/>
              <a:buNone/>
              <a:defRPr sz="3600" b="0" i="0" u="none" baseline="0">
                <a:solidFill>
                  <a:schemeClr val="dk2"/>
                </a:solidFill>
                <a:latin typeface="Century Gothic" pitchFamily="34" charset="0"/>
                <a:sym typeface="Arial" charset="0"/>
              </a:defRPr>
            </a:lvl1pPr>
          </a:lstStyle>
          <a:p>
            <a:pPr lvl="0" algn="ctr"/>
            <a:r>
              <a:rPr lang="en-US" altLang="en-US" b="1"/>
              <a:t>Abstract</a:t>
            </a:r>
          </a:p>
        </p:txBody>
      </p:sp>
      <p:sp>
        <p:nvSpPr>
          <p:cNvPr id="1048692" name="Content Placeholder 2"/>
          <p:cNvSpPr>
            <a:spLocks noGrp="1"/>
          </p:cNvSpPr>
          <p:nvPr>
            <p:ph idx="1"/>
          </p:nvPr>
        </p:nvSpPr>
        <p:spPr>
          <a:xfrm>
            <a:off x="1155700" y="2603500"/>
            <a:ext cx="9977438" cy="3652837"/>
          </a:xfrm>
          <a:prstGeom prst="rect">
            <a:avLst/>
          </a:prstGeom>
          <a:noFill/>
          <a:ln>
            <a:noFill/>
          </a:ln>
        </p:spPr>
        <p:txBody>
          <a:bodyPr vert="horz" lIns="91440" tIns="45720" rIns="91440" bIns="45720" anchor="t"/>
          <a:lstStyle>
            <a:lvl1pPr marL="342900" indent="-342900" algn="l" rtl="0" eaLnBrk="0" fontAlgn="base" latinLnBrk="0" hangingPunct="0">
              <a:lnSpc>
                <a:spcPct val="100000"/>
              </a:lnSpc>
              <a:spcBef>
                <a:spcPts val="1000"/>
              </a:spcBef>
              <a:spcAft>
                <a:spcPct val="0"/>
              </a:spcAft>
              <a:buClr>
                <a:schemeClr val="accent1"/>
              </a:buClr>
              <a:buSzPct val="80000"/>
              <a:buFont typeface="Wingdings 3" pitchFamily="18" charset="2"/>
              <a:buChar char=""/>
              <a:defRPr sz="3200" b="0" i="0" u="none" baseline="0">
                <a:solidFill>
                  <a:srgbClr val="404040"/>
                </a:solidFill>
                <a:latin typeface="Century Gothic" pitchFamily="34" charset="0"/>
                <a:sym typeface="Arial" charset="0"/>
              </a:defRPr>
            </a:lvl1pPr>
            <a:lvl2pPr marL="742950" indent="-285750" algn="l" rtl="0" eaLnBrk="0" fontAlgn="base" latinLnBrk="0" hangingPunct="0">
              <a:lnSpc>
                <a:spcPct val="100000"/>
              </a:lnSpc>
              <a:spcBef>
                <a:spcPts val="1000"/>
              </a:spcBef>
              <a:spcAft>
                <a:spcPct val="0"/>
              </a:spcAft>
              <a:buClr>
                <a:schemeClr val="accent1"/>
              </a:buClr>
              <a:buSzPct val="80000"/>
              <a:buFont typeface="Wingdings 3" pitchFamily="18" charset="2"/>
              <a:buChar char=""/>
              <a:defRPr sz="1600" b="0" i="0" u="none" baseline="0">
                <a:solidFill>
                  <a:srgbClr val="404040"/>
                </a:solidFill>
                <a:latin typeface="Century Gothic" pitchFamily="34" charset="0"/>
                <a:sym typeface="Arial" charset="0"/>
              </a:defRPr>
            </a:lvl2pPr>
            <a:lvl3pPr marL="1143000" indent="-228600" algn="l" rtl="0" eaLnBrk="0" fontAlgn="base" latinLnBrk="0" hangingPunct="0">
              <a:lnSpc>
                <a:spcPct val="100000"/>
              </a:lnSpc>
              <a:spcBef>
                <a:spcPts val="1000"/>
              </a:spcBef>
              <a:spcAft>
                <a:spcPct val="0"/>
              </a:spcAft>
              <a:buClr>
                <a:schemeClr val="accent1"/>
              </a:buClr>
              <a:buSzPct val="80000"/>
              <a:buFont typeface="Wingdings 3" pitchFamily="18" charset="2"/>
              <a:buChar char=""/>
              <a:defRPr sz="1400" b="0" i="0" u="none" baseline="0">
                <a:solidFill>
                  <a:srgbClr val="404040"/>
                </a:solidFill>
                <a:latin typeface="Century Gothic" pitchFamily="34" charset="0"/>
                <a:sym typeface="Arial" charset="0"/>
              </a:defRPr>
            </a:lvl3pPr>
            <a:lvl4pPr marL="1600200" indent="-228600" algn="l" rtl="0" eaLnBrk="0" fontAlgn="base" latinLnBrk="0" hangingPunct="0">
              <a:lnSpc>
                <a:spcPct val="100000"/>
              </a:lnSpc>
              <a:spcBef>
                <a:spcPts val="1000"/>
              </a:spcBef>
              <a:spcAft>
                <a:spcPct val="0"/>
              </a:spcAft>
              <a:buClr>
                <a:schemeClr val="accent1"/>
              </a:buClr>
              <a:buSzPct val="80000"/>
              <a:buFont typeface="Wingdings 3" pitchFamily="18" charset="2"/>
              <a:buChar char=""/>
              <a:defRPr sz="1200" b="0" i="0" u="none" baseline="0">
                <a:solidFill>
                  <a:srgbClr val="404040"/>
                </a:solidFill>
                <a:latin typeface="Century Gothic" pitchFamily="34" charset="0"/>
                <a:sym typeface="Arial" charset="0"/>
              </a:defRPr>
            </a:lvl4pPr>
            <a:lvl5pPr marL="2057400" indent="-228600" algn="l" rtl="0" eaLnBrk="0" fontAlgn="base" latinLnBrk="0" hangingPunct="0">
              <a:lnSpc>
                <a:spcPct val="100000"/>
              </a:lnSpc>
              <a:spcBef>
                <a:spcPts val="1000"/>
              </a:spcBef>
              <a:spcAft>
                <a:spcPct val="0"/>
              </a:spcAft>
              <a:buClr>
                <a:schemeClr val="accent1"/>
              </a:buClr>
              <a:buSzPct val="80000"/>
              <a:buFont typeface="Wingdings 3" pitchFamily="18" charset="2"/>
              <a:buChar char=""/>
              <a:defRPr sz="1200" b="0" i="0" u="none" baseline="0">
                <a:solidFill>
                  <a:srgbClr val="404040"/>
                </a:solidFill>
                <a:latin typeface="Century Gothic" pitchFamily="34" charset="0"/>
                <a:sym typeface="Arial" charset="0"/>
              </a:defRPr>
            </a:lvl5pPr>
          </a:lstStyle>
          <a:p>
            <a:r>
              <a:rPr lang="en-IN" sz="2000" dirty="0"/>
              <a:t>A lot of Women have been experiencing a lot of trolling and harassment in public places in various cities starting from stalking to passing offensive comments. Our project basically focuses on the role of social media in promoting the safety of women in Indian cities with special reference to the role of social media websites and applications including Twitter platform </a:t>
            </a:r>
            <a:r>
              <a:rPr lang="en-IN" sz="2000" dirty="0" err="1"/>
              <a:t>Facebook</a:t>
            </a:r>
            <a:r>
              <a:rPr lang="en-IN" sz="2000" dirty="0"/>
              <a:t> .Analysis of Women Safety in Indian Cities Using Twitter data is to analyze women safety using social networking messages and by applying machine learning algorithms on it ,also focuses on how a sense of responsibility on part of Indian society can be developed on the common Indian people so that we should focus on the safety of women surrounding them.</a:t>
            </a:r>
            <a:endParaRPr lang="en-US" sz="2000" dirty="0"/>
          </a:p>
          <a:p>
            <a:pPr lvl="0"/>
            <a:endParaRPr lang="en-IN" altLang="en-US" sz="2000" dirty="0"/>
          </a:p>
        </p:txBody>
      </p:sp>
      <p:sp>
        <p:nvSpPr>
          <p:cNvPr id="1048693" name="Slide Number Placeholder 4"/>
          <p:cNvSpPr txBox="1"/>
          <p:nvPr/>
        </p:nvSpPr>
        <p:spPr>
          <a:xfrm>
            <a:off x="10352088" y="295275"/>
            <a:ext cx="838200" cy="768350"/>
          </a:xfrm>
          <a:prstGeom prst="rect">
            <a:avLst/>
          </a:prstGeom>
          <a:noFill/>
          <a:ln>
            <a:noFill/>
          </a:ln>
        </p:spPr>
        <p:txBody>
          <a:bodyPr vert="horz" lIns="91440" tIns="45720" rIns="91440" bIns="45720" anchor="b"/>
          <a:lstStyle>
            <a:lvl1pPr marL="0" indent="0" algn="l" rtl="0" eaLnBrk="0" fontAlgn="base" latinLnBrk="0" hangingPunct="0">
              <a:lnSpc>
                <a:spcPct val="100000"/>
              </a:lnSpc>
              <a:spcBef>
                <a:spcPct val="0"/>
              </a:spcBef>
              <a:spcAft>
                <a:spcPct val="0"/>
              </a:spcAft>
              <a:buFontTx/>
              <a:buNone/>
              <a:defRPr sz="1800" b="0" i="0" u="none" baseline="0">
                <a:solidFill>
                  <a:schemeClr val="dk1"/>
                </a:solidFill>
                <a:latin typeface="Arial" charset="0"/>
                <a:ea typeface="Arial" charset="0"/>
                <a:sym typeface="Arial" charset="0"/>
              </a:defRPr>
            </a:lvl1pPr>
            <a:lvl2pPr marL="457200" indent="0" algn="l" rtl="0" eaLnBrk="0" fontAlgn="base" latinLnBrk="0" hangingPunct="0">
              <a:lnSpc>
                <a:spcPct val="100000"/>
              </a:lnSpc>
              <a:spcBef>
                <a:spcPct val="0"/>
              </a:spcBef>
              <a:spcAft>
                <a:spcPct val="0"/>
              </a:spcAft>
              <a:buFontTx/>
              <a:buNone/>
              <a:defRPr sz="1800" b="0" i="0" u="none" baseline="0">
                <a:solidFill>
                  <a:schemeClr val="dk1"/>
                </a:solidFill>
                <a:latin typeface="Arial" charset="0"/>
                <a:ea typeface="Arial" charset="0"/>
                <a:sym typeface="Arial" charset="0"/>
              </a:defRPr>
            </a:lvl2pPr>
            <a:lvl3pPr marL="914400" indent="0" algn="l" rtl="0" eaLnBrk="0" fontAlgn="base" latinLnBrk="0" hangingPunct="0">
              <a:lnSpc>
                <a:spcPct val="100000"/>
              </a:lnSpc>
              <a:spcBef>
                <a:spcPct val="0"/>
              </a:spcBef>
              <a:spcAft>
                <a:spcPct val="0"/>
              </a:spcAft>
              <a:buFontTx/>
              <a:buNone/>
              <a:defRPr sz="1800" b="0" i="0" u="none" baseline="0">
                <a:solidFill>
                  <a:schemeClr val="dk1"/>
                </a:solidFill>
                <a:latin typeface="Arial" charset="0"/>
                <a:ea typeface="Arial" charset="0"/>
                <a:sym typeface="Arial" charset="0"/>
              </a:defRPr>
            </a:lvl3pPr>
            <a:lvl4pPr marL="1371600" indent="0" algn="l" rtl="0" eaLnBrk="0" fontAlgn="base" latinLnBrk="0" hangingPunct="0">
              <a:lnSpc>
                <a:spcPct val="100000"/>
              </a:lnSpc>
              <a:spcBef>
                <a:spcPct val="0"/>
              </a:spcBef>
              <a:spcAft>
                <a:spcPct val="0"/>
              </a:spcAft>
              <a:buFontTx/>
              <a:buNone/>
              <a:defRPr sz="1800" b="0" i="0" u="none" baseline="0">
                <a:solidFill>
                  <a:schemeClr val="dk1"/>
                </a:solidFill>
                <a:latin typeface="Arial" charset="0"/>
                <a:ea typeface="Arial" charset="0"/>
                <a:sym typeface="Arial" charset="0"/>
              </a:defRPr>
            </a:lvl4pPr>
            <a:lvl5pPr marL="1828800" indent="0" algn="l" rtl="0" eaLnBrk="0" fontAlgn="base" latinLnBrk="0" hangingPunct="0">
              <a:lnSpc>
                <a:spcPct val="100000"/>
              </a:lnSpc>
              <a:spcBef>
                <a:spcPct val="0"/>
              </a:spcBef>
              <a:spcAft>
                <a:spcPct val="0"/>
              </a:spcAft>
              <a:buFontTx/>
              <a:buNone/>
              <a:defRPr sz="1800" b="0" i="0" u="none" baseline="0">
                <a:solidFill>
                  <a:schemeClr val="dk1"/>
                </a:solidFill>
                <a:latin typeface="Arial" charset="0"/>
                <a:ea typeface="Arial" charset="0"/>
                <a:sym typeface="Arial" charset="0"/>
              </a:defRPr>
            </a:lvl5pPr>
          </a:lstStyle>
          <a:p>
            <a:pPr lvl="0" algn="ctr" eaLnBrk="1" hangingPunct="1"/>
            <a:fld id="{566ABCEB-ACFC-4714-9973-3DA970169C29}" type="slidenum">
              <a:rPr lang="en-US" altLang="en-US" sz="2800">
                <a:solidFill>
                  <a:schemeClr val="lt1"/>
                </a:solidFill>
                <a:latin typeface="Century Gothic" pitchFamily="34" charset="0"/>
              </a:rPr>
              <a:pPr lvl="0" algn="ctr" eaLnBrk="1" hangingPunct="1"/>
              <a:t>2</a:t>
            </a:fld>
            <a:endParaRPr lang="en-US" altLang="en-US" sz="2800">
              <a:solidFill>
                <a:schemeClr val="lt1"/>
              </a:solidFill>
              <a:latin typeface="Century Gothic" pitchFamily="34"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Continue…</a:t>
            </a:r>
            <a:endParaRPr lang="en-US" dirty="0"/>
          </a:p>
        </p:txBody>
      </p:sp>
      <p:sp>
        <p:nvSpPr>
          <p:cNvPr id="4" name="Slide Number Placeholder 3"/>
          <p:cNvSpPr>
            <a:spLocks noGrp="1"/>
          </p:cNvSpPr>
          <p:nvPr>
            <p:ph type="sldNum" sz="quarter" idx="4"/>
          </p:nvPr>
        </p:nvSpPr>
        <p:spPr/>
        <p:txBody>
          <a:bodyPr/>
          <a:lstStyle/>
          <a:p>
            <a:pPr lvl="0" algn="ctr" eaLnBrk="1" hangingPunct="1"/>
            <a:fld id="{566ABCEB-ACFC-4714-9973-3DA970169C29}" type="slidenum">
              <a:rPr lang="en-US" altLang="en-US" sz="2800" smtClean="0">
                <a:solidFill>
                  <a:schemeClr val="lt1"/>
                </a:solidFill>
                <a:latin typeface="Century Gothic" pitchFamily="34" charset="0"/>
              </a:rPr>
              <a:pPr lvl="0" algn="ctr" eaLnBrk="1" hangingPunct="1"/>
              <a:t>20</a:t>
            </a:fld>
            <a:endParaRPr lang="en-US" altLang="en-US" sz="2800">
              <a:solidFill>
                <a:schemeClr val="lt1"/>
              </a:solidFill>
              <a:latin typeface="Century Gothic" pitchFamily="34" charset="0"/>
            </a:endParaRPr>
          </a:p>
        </p:txBody>
      </p:sp>
      <p:sp>
        <p:nvSpPr>
          <p:cNvPr id="5" name="TextBox 4"/>
          <p:cNvSpPr txBox="1"/>
          <p:nvPr/>
        </p:nvSpPr>
        <p:spPr>
          <a:xfrm>
            <a:off x="837398" y="2377439"/>
            <a:ext cx="9423133" cy="3416320"/>
          </a:xfrm>
          <a:prstGeom prst="rect">
            <a:avLst/>
          </a:prstGeom>
          <a:noFill/>
        </p:spPr>
        <p:txBody>
          <a:bodyPr wrap="square" rtlCol="0">
            <a:spAutoFit/>
          </a:bodyPr>
          <a:lstStyle/>
          <a:p>
            <a:pPr>
              <a:lnSpc>
                <a:spcPct val="150000"/>
              </a:lnSpc>
            </a:pPr>
            <a:r>
              <a:rPr lang="en-US" b="1" dirty="0">
                <a:latin typeface="Century Gothic" pitchFamily="34" charset="0"/>
              </a:rPr>
              <a:t>4) SENTIMENT CLASSIFICATION: </a:t>
            </a:r>
            <a:r>
              <a:rPr lang="en-US" dirty="0">
                <a:latin typeface="Century Gothic" pitchFamily="34" charset="0"/>
              </a:rPr>
              <a:t>In this progression, Every single sentence of the tweet will be analyzed and assessment will be framed appropriately, for subjectivity. Emotional articulation sentences are held are characterized into acceptable, terrible or like, abhorrence or positive and negative. For target articulation sentences are dismissed. </a:t>
            </a:r>
          </a:p>
          <a:p>
            <a:pPr>
              <a:lnSpc>
                <a:spcPct val="150000"/>
              </a:lnSpc>
            </a:pPr>
            <a:endParaRPr lang="en-US" dirty="0">
              <a:latin typeface="Century Gothic" pitchFamily="34" charset="0"/>
            </a:endParaRPr>
          </a:p>
          <a:p>
            <a:pPr>
              <a:lnSpc>
                <a:spcPct val="150000"/>
              </a:lnSpc>
            </a:pPr>
            <a:r>
              <a:rPr lang="en-US" b="1" dirty="0">
                <a:latin typeface="Century Gothic" pitchFamily="34" charset="0"/>
              </a:rPr>
              <a:t>5) OUTPUT PRESENTATION: </a:t>
            </a:r>
            <a:r>
              <a:rPr lang="en-US" dirty="0">
                <a:latin typeface="Century Gothic" pitchFamily="34" charset="0"/>
              </a:rPr>
              <a:t>Once the calculation is finished, the yield of the investigation can be envisioned by making various sorts of charts. </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33" name="Title 5"/>
          <p:cNvSpPr>
            <a:spLocks noGrp="1"/>
          </p:cNvSpPr>
          <p:nvPr>
            <p:ph type="title"/>
          </p:nvPr>
        </p:nvSpPr>
        <p:spPr>
          <a:xfrm>
            <a:off x="1155700" y="2678112"/>
            <a:ext cx="4349750" cy="2282825"/>
          </a:xfrm>
          <a:prstGeom prst="rect">
            <a:avLst/>
          </a:prstGeom>
          <a:noFill/>
          <a:ln>
            <a:noFill/>
          </a:ln>
        </p:spPr>
        <p:txBody>
          <a:bodyPr vert="horz" lIns="91440" tIns="45720" rIns="91440" bIns="45720" anchor="ctr"/>
          <a:lstStyle>
            <a:lvl1pPr marL="0" indent="0" algn="l" rtl="0" eaLnBrk="0" fontAlgn="base" latinLnBrk="0" hangingPunct="0">
              <a:lnSpc>
                <a:spcPct val="100000"/>
              </a:lnSpc>
              <a:spcBef>
                <a:spcPct val="0"/>
              </a:spcBef>
              <a:spcAft>
                <a:spcPct val="0"/>
              </a:spcAft>
              <a:buFontTx/>
              <a:buNone/>
              <a:defRPr sz="3600" b="0" i="0" u="none" baseline="0">
                <a:solidFill>
                  <a:schemeClr val="dk2"/>
                </a:solidFill>
                <a:latin typeface="Century Gothic" pitchFamily="34" charset="0"/>
                <a:sym typeface="Arial" charset="0"/>
              </a:defRPr>
            </a:lvl1pPr>
          </a:lstStyle>
          <a:p>
            <a:pPr lvl="0"/>
            <a:r>
              <a:rPr lang="en-IN" altLang="en-US" sz="4000"/>
              <a:t>Demo</a:t>
            </a:r>
          </a:p>
        </p:txBody>
      </p:sp>
      <p:sp>
        <p:nvSpPr>
          <p:cNvPr id="1048635" name="Slide Number Placeholder 4"/>
          <p:cNvSpPr txBox="1"/>
          <p:nvPr/>
        </p:nvSpPr>
        <p:spPr>
          <a:xfrm>
            <a:off x="10352088" y="295275"/>
            <a:ext cx="838200" cy="768350"/>
          </a:xfrm>
          <a:prstGeom prst="rect">
            <a:avLst/>
          </a:prstGeom>
          <a:noFill/>
          <a:ln>
            <a:noFill/>
          </a:ln>
        </p:spPr>
        <p:txBody>
          <a:bodyPr vert="horz" lIns="91440" tIns="45720" rIns="91440" bIns="45720" anchor="b"/>
          <a:lstStyle>
            <a:lvl1pPr marL="0" indent="0" algn="l" rtl="0" eaLnBrk="0" fontAlgn="base" latinLnBrk="0" hangingPunct="0">
              <a:lnSpc>
                <a:spcPct val="100000"/>
              </a:lnSpc>
              <a:spcBef>
                <a:spcPct val="0"/>
              </a:spcBef>
              <a:spcAft>
                <a:spcPct val="0"/>
              </a:spcAft>
              <a:buFontTx/>
              <a:buNone/>
              <a:defRPr sz="1800" b="0" i="0" u="none" baseline="0">
                <a:solidFill>
                  <a:schemeClr val="dk1"/>
                </a:solidFill>
                <a:latin typeface="Arial" charset="0"/>
                <a:ea typeface="Arial" charset="0"/>
                <a:sym typeface="Arial" charset="0"/>
              </a:defRPr>
            </a:lvl1pPr>
            <a:lvl2pPr marL="457200" indent="0" algn="l" rtl="0" eaLnBrk="0" fontAlgn="base" latinLnBrk="0" hangingPunct="0">
              <a:lnSpc>
                <a:spcPct val="100000"/>
              </a:lnSpc>
              <a:spcBef>
                <a:spcPct val="0"/>
              </a:spcBef>
              <a:spcAft>
                <a:spcPct val="0"/>
              </a:spcAft>
              <a:buFontTx/>
              <a:buNone/>
              <a:defRPr sz="1800" b="0" i="0" u="none" baseline="0">
                <a:solidFill>
                  <a:schemeClr val="dk1"/>
                </a:solidFill>
                <a:latin typeface="Arial" charset="0"/>
                <a:ea typeface="Arial" charset="0"/>
                <a:sym typeface="Arial" charset="0"/>
              </a:defRPr>
            </a:lvl2pPr>
            <a:lvl3pPr marL="914400" indent="0" algn="l" rtl="0" eaLnBrk="0" fontAlgn="base" latinLnBrk="0" hangingPunct="0">
              <a:lnSpc>
                <a:spcPct val="100000"/>
              </a:lnSpc>
              <a:spcBef>
                <a:spcPct val="0"/>
              </a:spcBef>
              <a:spcAft>
                <a:spcPct val="0"/>
              </a:spcAft>
              <a:buFontTx/>
              <a:buNone/>
              <a:defRPr sz="1800" b="0" i="0" u="none" baseline="0">
                <a:solidFill>
                  <a:schemeClr val="dk1"/>
                </a:solidFill>
                <a:latin typeface="Arial" charset="0"/>
                <a:ea typeface="Arial" charset="0"/>
                <a:sym typeface="Arial" charset="0"/>
              </a:defRPr>
            </a:lvl3pPr>
            <a:lvl4pPr marL="1371600" indent="0" algn="l" rtl="0" eaLnBrk="0" fontAlgn="base" latinLnBrk="0" hangingPunct="0">
              <a:lnSpc>
                <a:spcPct val="100000"/>
              </a:lnSpc>
              <a:spcBef>
                <a:spcPct val="0"/>
              </a:spcBef>
              <a:spcAft>
                <a:spcPct val="0"/>
              </a:spcAft>
              <a:buFontTx/>
              <a:buNone/>
              <a:defRPr sz="1800" b="0" i="0" u="none" baseline="0">
                <a:solidFill>
                  <a:schemeClr val="dk1"/>
                </a:solidFill>
                <a:latin typeface="Arial" charset="0"/>
                <a:ea typeface="Arial" charset="0"/>
                <a:sym typeface="Arial" charset="0"/>
              </a:defRPr>
            </a:lvl4pPr>
            <a:lvl5pPr marL="1828800" indent="0" algn="l" rtl="0" eaLnBrk="0" fontAlgn="base" latinLnBrk="0" hangingPunct="0">
              <a:lnSpc>
                <a:spcPct val="100000"/>
              </a:lnSpc>
              <a:spcBef>
                <a:spcPct val="0"/>
              </a:spcBef>
              <a:spcAft>
                <a:spcPct val="0"/>
              </a:spcAft>
              <a:buFontTx/>
              <a:buNone/>
              <a:defRPr sz="1800" b="0" i="0" u="none" baseline="0">
                <a:solidFill>
                  <a:schemeClr val="dk1"/>
                </a:solidFill>
                <a:latin typeface="Arial" charset="0"/>
                <a:ea typeface="Arial" charset="0"/>
                <a:sym typeface="Arial" charset="0"/>
              </a:defRPr>
            </a:lvl5pPr>
          </a:lstStyle>
          <a:p>
            <a:pPr lvl="0" algn="ctr" eaLnBrk="1" hangingPunct="1"/>
            <a:fld id="{566ABCEB-ACFC-4714-9973-3DA970169C29}" type="slidenum">
              <a:rPr lang="en-US" altLang="en-US" sz="2800">
                <a:solidFill>
                  <a:schemeClr val="lt1"/>
                </a:solidFill>
                <a:latin typeface="Century Gothic" pitchFamily="34" charset="0"/>
              </a:rPr>
              <a:pPr lvl="0" algn="ctr" eaLnBrk="1" hangingPunct="1"/>
              <a:t>21</a:t>
            </a:fld>
            <a:endParaRPr lang="en-US" altLang="en-US" sz="2800">
              <a:solidFill>
                <a:schemeClr val="lt1"/>
              </a:solidFill>
              <a:latin typeface="Century Gothic" pitchFamily="34"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First page</a:t>
            </a:r>
            <a:endParaRPr lang="en-US" dirty="0"/>
          </a:p>
        </p:txBody>
      </p:sp>
      <p:sp>
        <p:nvSpPr>
          <p:cNvPr id="4" name="Slide Number Placeholder 3"/>
          <p:cNvSpPr>
            <a:spLocks noGrp="1"/>
          </p:cNvSpPr>
          <p:nvPr>
            <p:ph type="sldNum" sz="quarter" idx="4"/>
          </p:nvPr>
        </p:nvSpPr>
        <p:spPr/>
        <p:txBody>
          <a:bodyPr/>
          <a:lstStyle/>
          <a:p>
            <a:pPr lvl="0" algn="ctr" eaLnBrk="1" hangingPunct="1"/>
            <a:fld id="{566ABCEB-ACFC-4714-9973-3DA970169C29}" type="slidenum">
              <a:rPr lang="en-US" altLang="en-US" sz="2800" smtClean="0">
                <a:solidFill>
                  <a:schemeClr val="lt1"/>
                </a:solidFill>
                <a:latin typeface="Century Gothic" pitchFamily="34" charset="0"/>
              </a:rPr>
              <a:pPr lvl="0" algn="ctr" eaLnBrk="1" hangingPunct="1"/>
              <a:t>22</a:t>
            </a:fld>
            <a:endParaRPr lang="en-US" altLang="en-US" sz="2800">
              <a:solidFill>
                <a:schemeClr val="lt1"/>
              </a:solidFill>
              <a:latin typeface="Century Gothic" pitchFamily="34" charset="0"/>
            </a:endParaRPr>
          </a:p>
        </p:txBody>
      </p:sp>
      <p:pic>
        <p:nvPicPr>
          <p:cNvPr id="8" name="Picture 7">
            <a:extLst>
              <a:ext uri="{FF2B5EF4-FFF2-40B4-BE49-F238E27FC236}">
                <a16:creationId xmlns:a16="http://schemas.microsoft.com/office/drawing/2014/main" id="{F85F13E6-E9B7-ADE3-78FA-E00AAE906737}"/>
              </a:ext>
            </a:extLst>
          </p:cNvPr>
          <p:cNvPicPr>
            <a:picLocks noChangeAspect="1"/>
          </p:cNvPicPr>
          <p:nvPr/>
        </p:nvPicPr>
        <p:blipFill>
          <a:blip r:embed="rId2"/>
          <a:stretch>
            <a:fillRect/>
          </a:stretch>
        </p:blipFill>
        <p:spPr>
          <a:xfrm>
            <a:off x="3168074" y="2252672"/>
            <a:ext cx="4553526" cy="429578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Before text cleaning</a:t>
            </a:r>
            <a:endParaRPr lang="en-US" dirty="0"/>
          </a:p>
        </p:txBody>
      </p:sp>
      <p:sp>
        <p:nvSpPr>
          <p:cNvPr id="4" name="Slide Number Placeholder 3"/>
          <p:cNvSpPr>
            <a:spLocks noGrp="1"/>
          </p:cNvSpPr>
          <p:nvPr>
            <p:ph type="sldNum" sz="quarter" idx="4"/>
          </p:nvPr>
        </p:nvSpPr>
        <p:spPr/>
        <p:txBody>
          <a:bodyPr/>
          <a:lstStyle/>
          <a:p>
            <a:pPr lvl="0" algn="ctr" eaLnBrk="1" hangingPunct="1"/>
            <a:fld id="{566ABCEB-ACFC-4714-9973-3DA970169C29}" type="slidenum">
              <a:rPr lang="en-US" altLang="en-US" sz="2800" smtClean="0">
                <a:solidFill>
                  <a:schemeClr val="lt1"/>
                </a:solidFill>
                <a:latin typeface="Century Gothic" pitchFamily="34" charset="0"/>
              </a:rPr>
              <a:pPr lvl="0" algn="ctr" eaLnBrk="1" hangingPunct="1"/>
              <a:t>23</a:t>
            </a:fld>
            <a:endParaRPr lang="en-US" altLang="en-US" sz="2800">
              <a:solidFill>
                <a:schemeClr val="lt1"/>
              </a:solidFill>
              <a:latin typeface="Century Gothic" pitchFamily="34" charset="0"/>
            </a:endParaRPr>
          </a:p>
        </p:txBody>
      </p:sp>
      <p:pic>
        <p:nvPicPr>
          <p:cNvPr id="7" name="Picture 6">
            <a:extLst>
              <a:ext uri="{FF2B5EF4-FFF2-40B4-BE49-F238E27FC236}">
                <a16:creationId xmlns:a16="http://schemas.microsoft.com/office/drawing/2014/main" id="{9B2121D2-2A3C-CB39-AE38-94B8C71274E3}"/>
              </a:ext>
            </a:extLst>
          </p:cNvPr>
          <p:cNvPicPr>
            <a:picLocks noChangeAspect="1"/>
          </p:cNvPicPr>
          <p:nvPr/>
        </p:nvPicPr>
        <p:blipFill>
          <a:blip r:embed="rId2"/>
          <a:stretch>
            <a:fillRect/>
          </a:stretch>
        </p:blipFill>
        <p:spPr>
          <a:xfrm>
            <a:off x="2684623" y="2310232"/>
            <a:ext cx="5973009" cy="4324954"/>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Predicting sentiment using </a:t>
            </a:r>
            <a:r>
              <a:rPr lang="en-IN" dirty="0" err="1"/>
              <a:t>Textblob</a:t>
            </a:r>
            <a:endParaRPr lang="en-US" dirty="0"/>
          </a:p>
        </p:txBody>
      </p:sp>
      <p:sp>
        <p:nvSpPr>
          <p:cNvPr id="4" name="Slide Number Placeholder 3"/>
          <p:cNvSpPr>
            <a:spLocks noGrp="1"/>
          </p:cNvSpPr>
          <p:nvPr>
            <p:ph type="sldNum" sz="quarter" idx="4"/>
          </p:nvPr>
        </p:nvSpPr>
        <p:spPr/>
        <p:txBody>
          <a:bodyPr/>
          <a:lstStyle/>
          <a:p>
            <a:pPr lvl="0" algn="ctr" eaLnBrk="1" hangingPunct="1"/>
            <a:fld id="{566ABCEB-ACFC-4714-9973-3DA970169C29}" type="slidenum">
              <a:rPr lang="en-US" altLang="en-US" sz="2800" smtClean="0">
                <a:solidFill>
                  <a:schemeClr val="lt1"/>
                </a:solidFill>
                <a:latin typeface="Century Gothic" pitchFamily="34" charset="0"/>
              </a:rPr>
              <a:pPr lvl="0" algn="ctr" eaLnBrk="1" hangingPunct="1"/>
              <a:t>24</a:t>
            </a:fld>
            <a:endParaRPr lang="en-US" altLang="en-US" sz="2800">
              <a:solidFill>
                <a:schemeClr val="lt1"/>
              </a:solidFill>
              <a:latin typeface="Century Gothic" pitchFamily="34" charset="0"/>
            </a:endParaRPr>
          </a:p>
        </p:txBody>
      </p:sp>
      <p:pic>
        <p:nvPicPr>
          <p:cNvPr id="7" name="Picture 6">
            <a:extLst>
              <a:ext uri="{FF2B5EF4-FFF2-40B4-BE49-F238E27FC236}">
                <a16:creationId xmlns:a16="http://schemas.microsoft.com/office/drawing/2014/main" id="{2B55CE81-CC16-170E-EC89-CDFA99D37339}"/>
              </a:ext>
            </a:extLst>
          </p:cNvPr>
          <p:cNvPicPr>
            <a:picLocks noChangeAspect="1"/>
          </p:cNvPicPr>
          <p:nvPr/>
        </p:nvPicPr>
        <p:blipFill>
          <a:blip r:embed="rId2"/>
          <a:stretch>
            <a:fillRect/>
          </a:stretch>
        </p:blipFill>
        <p:spPr>
          <a:xfrm>
            <a:off x="1653310" y="2380959"/>
            <a:ext cx="7796794" cy="4276813"/>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Vader sentiment analysis</a:t>
            </a:r>
            <a:endParaRPr lang="en-US" dirty="0"/>
          </a:p>
        </p:txBody>
      </p:sp>
      <p:sp>
        <p:nvSpPr>
          <p:cNvPr id="4" name="Slide Number Placeholder 3"/>
          <p:cNvSpPr>
            <a:spLocks noGrp="1"/>
          </p:cNvSpPr>
          <p:nvPr>
            <p:ph type="sldNum" sz="quarter" idx="4"/>
          </p:nvPr>
        </p:nvSpPr>
        <p:spPr/>
        <p:txBody>
          <a:bodyPr/>
          <a:lstStyle/>
          <a:p>
            <a:pPr lvl="0" algn="ctr" eaLnBrk="1" hangingPunct="1"/>
            <a:fld id="{566ABCEB-ACFC-4714-9973-3DA970169C29}" type="slidenum">
              <a:rPr lang="en-US" altLang="en-US" sz="2800" smtClean="0">
                <a:solidFill>
                  <a:schemeClr val="lt1"/>
                </a:solidFill>
                <a:latin typeface="Century Gothic" pitchFamily="34" charset="0"/>
              </a:rPr>
              <a:pPr lvl="0" algn="ctr" eaLnBrk="1" hangingPunct="1"/>
              <a:t>25</a:t>
            </a:fld>
            <a:endParaRPr lang="en-US" altLang="en-US" sz="2800">
              <a:solidFill>
                <a:schemeClr val="lt1"/>
              </a:solidFill>
              <a:latin typeface="Century Gothic" pitchFamily="34" charset="0"/>
            </a:endParaRPr>
          </a:p>
        </p:txBody>
      </p:sp>
      <p:pic>
        <p:nvPicPr>
          <p:cNvPr id="7" name="Picture 6">
            <a:extLst>
              <a:ext uri="{FF2B5EF4-FFF2-40B4-BE49-F238E27FC236}">
                <a16:creationId xmlns:a16="http://schemas.microsoft.com/office/drawing/2014/main" id="{7F26DE19-60F1-B2A4-E21E-9BE8E1D606F9}"/>
              </a:ext>
            </a:extLst>
          </p:cNvPr>
          <p:cNvPicPr>
            <a:picLocks noChangeAspect="1"/>
          </p:cNvPicPr>
          <p:nvPr/>
        </p:nvPicPr>
        <p:blipFill>
          <a:blip r:embed="rId2"/>
          <a:stretch>
            <a:fillRect/>
          </a:stretch>
        </p:blipFill>
        <p:spPr>
          <a:xfrm>
            <a:off x="2062336" y="2447636"/>
            <a:ext cx="6998536" cy="4059382"/>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Graph depicting polarity</a:t>
            </a:r>
            <a:endParaRPr lang="en-US" dirty="0"/>
          </a:p>
        </p:txBody>
      </p:sp>
      <p:sp>
        <p:nvSpPr>
          <p:cNvPr id="4" name="Slide Number Placeholder 3"/>
          <p:cNvSpPr>
            <a:spLocks noGrp="1"/>
          </p:cNvSpPr>
          <p:nvPr>
            <p:ph type="sldNum" sz="quarter" idx="4"/>
          </p:nvPr>
        </p:nvSpPr>
        <p:spPr/>
        <p:txBody>
          <a:bodyPr/>
          <a:lstStyle/>
          <a:p>
            <a:pPr lvl="0" algn="ctr" eaLnBrk="1" hangingPunct="1"/>
            <a:fld id="{566ABCEB-ACFC-4714-9973-3DA970169C29}" type="slidenum">
              <a:rPr lang="en-US" altLang="en-US" sz="2800" smtClean="0">
                <a:solidFill>
                  <a:schemeClr val="lt1"/>
                </a:solidFill>
                <a:latin typeface="Century Gothic" pitchFamily="34" charset="0"/>
              </a:rPr>
              <a:pPr lvl="0" algn="ctr" eaLnBrk="1" hangingPunct="1"/>
              <a:t>26</a:t>
            </a:fld>
            <a:endParaRPr lang="en-US" altLang="en-US" sz="2800">
              <a:solidFill>
                <a:schemeClr val="lt1"/>
              </a:solidFill>
              <a:latin typeface="Century Gothic" pitchFamily="34" charset="0"/>
            </a:endParaRPr>
          </a:p>
        </p:txBody>
      </p:sp>
      <p:pic>
        <p:nvPicPr>
          <p:cNvPr id="4098" name="Picture 2"/>
          <p:cNvPicPr>
            <a:picLocks noGrp="1" noChangeAspect="1" noChangeArrowheads="1"/>
          </p:cNvPicPr>
          <p:nvPr>
            <p:ph idx="1"/>
          </p:nvPr>
        </p:nvPicPr>
        <p:blipFill>
          <a:blip r:embed="rId2"/>
          <a:srcRect/>
          <a:stretch>
            <a:fillRect/>
          </a:stretch>
        </p:blipFill>
        <p:spPr bwMode="auto">
          <a:xfrm>
            <a:off x="1828800" y="2274301"/>
            <a:ext cx="7517331" cy="4130811"/>
          </a:xfrm>
          <a:prstGeom prst="rect">
            <a:avLst/>
          </a:prstGeom>
          <a:noFill/>
          <a:ln w="9525">
            <a:noFill/>
            <a:miter lim="800000"/>
            <a:headEnd/>
            <a:tailEnd/>
          </a:ln>
          <a:effec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AA250F-A134-9548-2873-618D13B22BA4}"/>
              </a:ext>
            </a:extLst>
          </p:cNvPr>
          <p:cNvSpPr>
            <a:spLocks noGrp="1"/>
          </p:cNvSpPr>
          <p:nvPr>
            <p:ph type="title"/>
          </p:nvPr>
        </p:nvSpPr>
        <p:spPr/>
        <p:txBody>
          <a:bodyPr/>
          <a:lstStyle/>
          <a:p>
            <a:r>
              <a:rPr lang="en-US" dirty="0"/>
              <a:t>Comparison</a:t>
            </a:r>
          </a:p>
        </p:txBody>
      </p:sp>
      <p:sp>
        <p:nvSpPr>
          <p:cNvPr id="4" name="Slide Number Placeholder 3">
            <a:extLst>
              <a:ext uri="{FF2B5EF4-FFF2-40B4-BE49-F238E27FC236}">
                <a16:creationId xmlns:a16="http://schemas.microsoft.com/office/drawing/2014/main" id="{F0B120FB-7402-98F5-ADB3-19F3B6E2D3ED}"/>
              </a:ext>
            </a:extLst>
          </p:cNvPr>
          <p:cNvSpPr>
            <a:spLocks noGrp="1"/>
          </p:cNvSpPr>
          <p:nvPr>
            <p:ph type="sldNum" sz="quarter" idx="4"/>
          </p:nvPr>
        </p:nvSpPr>
        <p:spPr/>
        <p:txBody>
          <a:bodyPr/>
          <a:lstStyle/>
          <a:p>
            <a:pPr lvl="0" algn="ctr" eaLnBrk="1" hangingPunct="1"/>
            <a:fld id="{566ABCEB-ACFC-4714-9973-3DA970169C29}" type="slidenum">
              <a:rPr lang="en-US" altLang="en-US" sz="2800" smtClean="0">
                <a:solidFill>
                  <a:schemeClr val="lt1"/>
                </a:solidFill>
                <a:latin typeface="Century Gothic" pitchFamily="34" charset="0"/>
              </a:rPr>
              <a:pPr lvl="0" algn="ctr" eaLnBrk="1" hangingPunct="1"/>
              <a:t>27</a:t>
            </a:fld>
            <a:endParaRPr lang="en-US" altLang="en-US" sz="2800">
              <a:solidFill>
                <a:schemeClr val="lt1"/>
              </a:solidFill>
              <a:latin typeface="Century Gothic" pitchFamily="34" charset="0"/>
            </a:endParaRPr>
          </a:p>
        </p:txBody>
      </p:sp>
      <p:pic>
        <p:nvPicPr>
          <p:cNvPr id="5" name="Content Placeholder 4">
            <a:extLst>
              <a:ext uri="{FF2B5EF4-FFF2-40B4-BE49-F238E27FC236}">
                <a16:creationId xmlns:a16="http://schemas.microsoft.com/office/drawing/2014/main" id="{4E655CF9-5EF6-D142-DF37-E16BA6DB330B}"/>
              </a:ext>
            </a:extLst>
          </p:cNvPr>
          <p:cNvPicPr>
            <a:picLocks noGrp="1" noChangeAspect="1"/>
          </p:cNvPicPr>
          <p:nvPr>
            <p:ph idx="1"/>
          </p:nvPr>
        </p:nvPicPr>
        <p:blipFill>
          <a:blip r:embed="rId2"/>
          <a:stretch>
            <a:fillRect/>
          </a:stretch>
        </p:blipFill>
        <p:spPr>
          <a:xfrm>
            <a:off x="2113274" y="2603500"/>
            <a:ext cx="6846264" cy="3416300"/>
          </a:xfrm>
          <a:prstGeom prst="rect">
            <a:avLst/>
          </a:prstGeom>
        </p:spPr>
      </p:pic>
    </p:spTree>
    <p:extLst>
      <p:ext uri="{BB962C8B-B14F-4D97-AF65-F5344CB8AC3E}">
        <p14:creationId xmlns:p14="http://schemas.microsoft.com/office/powerpoint/2010/main" val="19386771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Conclusion</a:t>
            </a:r>
            <a:endParaRPr lang="en-US" dirty="0"/>
          </a:p>
        </p:txBody>
      </p:sp>
      <p:sp>
        <p:nvSpPr>
          <p:cNvPr id="4" name="Slide Number Placeholder 3"/>
          <p:cNvSpPr>
            <a:spLocks noGrp="1"/>
          </p:cNvSpPr>
          <p:nvPr>
            <p:ph type="sldNum" sz="quarter" idx="4"/>
          </p:nvPr>
        </p:nvSpPr>
        <p:spPr/>
        <p:txBody>
          <a:bodyPr/>
          <a:lstStyle/>
          <a:p>
            <a:pPr lvl="0" algn="ctr" eaLnBrk="1" hangingPunct="1"/>
            <a:fld id="{566ABCEB-ACFC-4714-9973-3DA970169C29}" type="slidenum">
              <a:rPr lang="en-US" altLang="en-US" sz="2800" smtClean="0">
                <a:solidFill>
                  <a:schemeClr val="lt1"/>
                </a:solidFill>
                <a:latin typeface="Century Gothic" pitchFamily="34" charset="0"/>
              </a:rPr>
              <a:pPr lvl="0" algn="ctr" eaLnBrk="1" hangingPunct="1"/>
              <a:t>28</a:t>
            </a:fld>
            <a:endParaRPr lang="en-US" altLang="en-US" sz="2800">
              <a:solidFill>
                <a:schemeClr val="lt1"/>
              </a:solidFill>
              <a:latin typeface="Century Gothic" pitchFamily="34" charset="0"/>
            </a:endParaRPr>
          </a:p>
        </p:txBody>
      </p:sp>
      <p:sp>
        <p:nvSpPr>
          <p:cNvPr id="5" name="TextBox 4"/>
          <p:cNvSpPr txBox="1"/>
          <p:nvPr/>
        </p:nvSpPr>
        <p:spPr>
          <a:xfrm>
            <a:off x="756745" y="2727434"/>
            <a:ext cx="10641724" cy="2948179"/>
          </a:xfrm>
          <a:prstGeom prst="rect">
            <a:avLst/>
          </a:prstGeom>
          <a:noFill/>
        </p:spPr>
        <p:txBody>
          <a:bodyPr wrap="square" rtlCol="0">
            <a:spAutoFit/>
          </a:bodyPr>
          <a:lstStyle/>
          <a:p>
            <a:pPr>
              <a:lnSpc>
                <a:spcPct val="150000"/>
              </a:lnSpc>
            </a:pPr>
            <a:r>
              <a:rPr lang="en-US" dirty="0">
                <a:latin typeface="Century Gothic" pitchFamily="34" charset="0"/>
              </a:rPr>
              <a:t>AI calculation has been examined all through the venture. For the twitter information that incorporates a huge number of tweet and messages each day, AI calculation assists with getting sorted out and perform investigation. </a:t>
            </a:r>
            <a:r>
              <a:rPr lang="en-US" dirty="0" err="1">
                <a:latin typeface="Century Gothic" pitchFamily="34" charset="0"/>
              </a:rPr>
              <a:t>SPC</a:t>
            </a:r>
            <a:r>
              <a:rPr lang="en-US" dirty="0">
                <a:latin typeface="Century Gothic" pitchFamily="34" charset="0"/>
              </a:rPr>
              <a:t> calculation, direct mathematical are a portion of the calculations which are powerful in dissecting the huge information that give arrangement and convert into significant datasets. Subsequently we can perform AI calculations to accomplish nostalgic examination and carry more security to women by spreading the mindfulness.</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References</a:t>
            </a:r>
            <a:endParaRPr lang="en-US" dirty="0"/>
          </a:p>
        </p:txBody>
      </p:sp>
      <p:sp>
        <p:nvSpPr>
          <p:cNvPr id="4" name="Slide Number Placeholder 3"/>
          <p:cNvSpPr>
            <a:spLocks noGrp="1"/>
          </p:cNvSpPr>
          <p:nvPr>
            <p:ph type="sldNum" sz="quarter" idx="4"/>
          </p:nvPr>
        </p:nvSpPr>
        <p:spPr/>
        <p:txBody>
          <a:bodyPr/>
          <a:lstStyle/>
          <a:p>
            <a:pPr lvl="0" algn="ctr" eaLnBrk="1" hangingPunct="1"/>
            <a:fld id="{566ABCEB-ACFC-4714-9973-3DA970169C29}" type="slidenum">
              <a:rPr lang="en-US" altLang="en-US" sz="2800" smtClean="0">
                <a:solidFill>
                  <a:schemeClr val="lt1"/>
                </a:solidFill>
                <a:latin typeface="Century Gothic" pitchFamily="34" charset="0"/>
              </a:rPr>
              <a:pPr lvl="0" algn="ctr" eaLnBrk="1" hangingPunct="1"/>
              <a:t>29</a:t>
            </a:fld>
            <a:endParaRPr lang="en-US" altLang="en-US" sz="2800">
              <a:solidFill>
                <a:schemeClr val="lt1"/>
              </a:solidFill>
              <a:latin typeface="Century Gothic" pitchFamily="34" charset="0"/>
            </a:endParaRPr>
          </a:p>
        </p:txBody>
      </p:sp>
      <p:sp>
        <p:nvSpPr>
          <p:cNvPr id="5" name="TextBox 4"/>
          <p:cNvSpPr txBox="1"/>
          <p:nvPr/>
        </p:nvSpPr>
        <p:spPr>
          <a:xfrm>
            <a:off x="1116530" y="2425566"/>
            <a:ext cx="10395284" cy="4194674"/>
          </a:xfrm>
          <a:prstGeom prst="rect">
            <a:avLst/>
          </a:prstGeom>
          <a:noFill/>
        </p:spPr>
        <p:txBody>
          <a:bodyPr wrap="square" rtlCol="0">
            <a:spAutoFit/>
          </a:bodyPr>
          <a:lstStyle/>
          <a:p>
            <a:pPr>
              <a:lnSpc>
                <a:spcPct val="150000"/>
              </a:lnSpc>
            </a:pPr>
            <a:r>
              <a:rPr lang="en-US" dirty="0">
                <a:latin typeface="Century Gothic" pitchFamily="34" charset="0"/>
              </a:rPr>
              <a:t>[1] Deepak </a:t>
            </a:r>
            <a:r>
              <a:rPr lang="en-US" dirty="0" err="1">
                <a:latin typeface="Century Gothic" pitchFamily="34" charset="0"/>
              </a:rPr>
              <a:t>Kumar1</a:t>
            </a:r>
            <a:r>
              <a:rPr lang="en-US" dirty="0">
                <a:latin typeface="Century Gothic" pitchFamily="34" charset="0"/>
              </a:rPr>
              <a:t>, </a:t>
            </a:r>
            <a:r>
              <a:rPr lang="en-US" dirty="0" err="1">
                <a:latin typeface="Century Gothic" pitchFamily="34" charset="0"/>
              </a:rPr>
              <a:t>Shivani</a:t>
            </a:r>
            <a:r>
              <a:rPr lang="en-US" dirty="0">
                <a:latin typeface="Century Gothic" pitchFamily="34" charset="0"/>
              </a:rPr>
              <a:t> </a:t>
            </a:r>
            <a:r>
              <a:rPr lang="en-US" dirty="0" err="1">
                <a:latin typeface="Century Gothic" pitchFamily="34" charset="0"/>
              </a:rPr>
              <a:t>Aggarwal2</a:t>
            </a:r>
            <a:r>
              <a:rPr lang="en-US" dirty="0">
                <a:latin typeface="Century Gothic" pitchFamily="34" charset="0"/>
              </a:rPr>
              <a:t> "Analysis of Women Safety in Indian Cities Using Machine Learning on Tweets", (IEEE), 2019. </a:t>
            </a:r>
          </a:p>
          <a:p>
            <a:pPr>
              <a:lnSpc>
                <a:spcPct val="150000"/>
              </a:lnSpc>
            </a:pPr>
            <a:r>
              <a:rPr lang="en-US" dirty="0">
                <a:latin typeface="Century Gothic" pitchFamily="34" charset="0"/>
              </a:rPr>
              <a:t>[2] </a:t>
            </a:r>
            <a:r>
              <a:rPr lang="en-US" dirty="0" err="1">
                <a:latin typeface="Century Gothic" pitchFamily="34" charset="0"/>
              </a:rPr>
              <a:t>Teja</a:t>
            </a:r>
            <a:r>
              <a:rPr lang="en-US" dirty="0">
                <a:latin typeface="Century Gothic" pitchFamily="34" charset="0"/>
              </a:rPr>
              <a:t> KR, Kumar KA, Praveen GS, </a:t>
            </a:r>
            <a:r>
              <a:rPr lang="en-US" dirty="0" err="1">
                <a:latin typeface="Century Gothic" pitchFamily="34" charset="0"/>
              </a:rPr>
              <a:t>Harini</a:t>
            </a:r>
            <a:r>
              <a:rPr lang="en-US" dirty="0">
                <a:latin typeface="Century Gothic" pitchFamily="34" charset="0"/>
              </a:rPr>
              <a:t> DN. Analysis of Crimes Against Women in India Using Machine Learning Techniques. In Communication Software and Networks 2021 (pp. 499-510). Springer, Singapore.</a:t>
            </a:r>
          </a:p>
          <a:p>
            <a:pPr>
              <a:lnSpc>
                <a:spcPct val="150000"/>
              </a:lnSpc>
            </a:pPr>
            <a:r>
              <a:rPr lang="en-US" dirty="0">
                <a:latin typeface="Century Gothic" pitchFamily="34" charset="0"/>
              </a:rPr>
              <a:t> [3] </a:t>
            </a:r>
            <a:r>
              <a:rPr lang="en-US" dirty="0" err="1">
                <a:latin typeface="Century Gothic" pitchFamily="34" charset="0"/>
              </a:rPr>
              <a:t>Vikram</a:t>
            </a:r>
            <a:r>
              <a:rPr lang="en-US" dirty="0">
                <a:latin typeface="Century Gothic" pitchFamily="34" charset="0"/>
              </a:rPr>
              <a:t> </a:t>
            </a:r>
            <a:r>
              <a:rPr lang="en-US" dirty="0" err="1">
                <a:latin typeface="Century Gothic" pitchFamily="34" charset="0"/>
              </a:rPr>
              <a:t>Chandra1</a:t>
            </a:r>
            <a:r>
              <a:rPr lang="en-US" dirty="0">
                <a:latin typeface="Century Gothic" pitchFamily="34" charset="0"/>
              </a:rPr>
              <a:t>, Rampur </a:t>
            </a:r>
            <a:r>
              <a:rPr lang="en-US" dirty="0" err="1">
                <a:latin typeface="Century Gothic" pitchFamily="34" charset="0"/>
              </a:rPr>
              <a:t>Srinath2</a:t>
            </a:r>
            <a:r>
              <a:rPr lang="en-US" dirty="0">
                <a:latin typeface="Century Gothic" pitchFamily="34" charset="0"/>
              </a:rPr>
              <a:t> "Analysis of Women Safety using Machine Learning on Tweets", (</a:t>
            </a:r>
            <a:r>
              <a:rPr lang="en-US" dirty="0" err="1">
                <a:latin typeface="Century Gothic" pitchFamily="34" charset="0"/>
              </a:rPr>
              <a:t>IRJET</a:t>
            </a:r>
            <a:r>
              <a:rPr lang="en-US" dirty="0">
                <a:latin typeface="Century Gothic" pitchFamily="34" charset="0"/>
              </a:rPr>
              <a:t>) 2020. </a:t>
            </a:r>
          </a:p>
          <a:p>
            <a:pPr>
              <a:lnSpc>
                <a:spcPct val="150000"/>
              </a:lnSpc>
            </a:pPr>
            <a:r>
              <a:rPr lang="en-US" dirty="0">
                <a:latin typeface="Century Gothic" pitchFamily="34" charset="0"/>
              </a:rPr>
              <a:t>[4] P. </a:t>
            </a:r>
            <a:r>
              <a:rPr lang="en-US" dirty="0" err="1">
                <a:latin typeface="Century Gothic" pitchFamily="34" charset="0"/>
              </a:rPr>
              <a:t>Anbumani</a:t>
            </a:r>
            <a:r>
              <a:rPr lang="en-US" dirty="0">
                <a:latin typeface="Century Gothic" pitchFamily="34" charset="0"/>
              </a:rPr>
              <a:t> and R. </a:t>
            </a:r>
            <a:r>
              <a:rPr lang="en-US" dirty="0" err="1">
                <a:latin typeface="Century Gothic" pitchFamily="34" charset="0"/>
              </a:rPr>
              <a:t>Dhanapal</a:t>
            </a:r>
            <a:r>
              <a:rPr lang="en-US" dirty="0">
                <a:latin typeface="Century Gothic" pitchFamily="34" charset="0"/>
              </a:rPr>
              <a:t>, "Review on Privacy Preservation Methods in Data Mining Based on Fuzzy Based Techniques," 2020 2nd International Conference on Advances in Computing, Communication Control and Networking (</a:t>
            </a:r>
            <a:r>
              <a:rPr lang="en-US" dirty="0" err="1">
                <a:latin typeface="Century Gothic" pitchFamily="34" charset="0"/>
              </a:rPr>
              <a:t>ICACCCN</a:t>
            </a:r>
            <a:r>
              <a:rPr lang="en-US" dirty="0">
                <a:latin typeface="Century Gothic" pitchFamily="34" charset="0"/>
              </a:rPr>
              <a:t>).</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01" name="Title 1"/>
          <p:cNvSpPr>
            <a:spLocks noGrp="1"/>
          </p:cNvSpPr>
          <p:nvPr>
            <p:ph type="title"/>
          </p:nvPr>
        </p:nvSpPr>
        <p:spPr>
          <a:xfrm>
            <a:off x="1738312" y="727075"/>
            <a:ext cx="8613775" cy="708025"/>
          </a:xfrm>
          <a:prstGeom prst="rect">
            <a:avLst/>
          </a:prstGeom>
          <a:noFill/>
          <a:ln>
            <a:noFill/>
          </a:ln>
        </p:spPr>
        <p:txBody>
          <a:bodyPr vert="horz" lIns="91440" tIns="45720" rIns="91440" bIns="45720" anchor="ctr"/>
          <a:lstStyle>
            <a:lvl1pPr marL="0" indent="0" algn="l" rtl="0" eaLnBrk="0" fontAlgn="base" latinLnBrk="0" hangingPunct="0">
              <a:lnSpc>
                <a:spcPct val="100000"/>
              </a:lnSpc>
              <a:spcBef>
                <a:spcPct val="0"/>
              </a:spcBef>
              <a:spcAft>
                <a:spcPct val="0"/>
              </a:spcAft>
              <a:buFontTx/>
              <a:buNone/>
              <a:defRPr sz="3600" b="0" i="0" u="none" baseline="0">
                <a:solidFill>
                  <a:schemeClr val="dk2"/>
                </a:solidFill>
                <a:latin typeface="Century Gothic" pitchFamily="34" charset="0"/>
                <a:sym typeface="Arial" charset="0"/>
              </a:defRPr>
            </a:lvl1pPr>
          </a:lstStyle>
          <a:p>
            <a:r>
              <a:rPr lang="en-IN" altLang="en-US" dirty="0"/>
              <a:t>Progress &amp; Status</a:t>
            </a:r>
          </a:p>
        </p:txBody>
      </p:sp>
      <p:sp>
        <p:nvSpPr>
          <p:cNvPr id="1048702" name="Content Placeholder 2"/>
          <p:cNvSpPr>
            <a:spLocks noGrp="1"/>
          </p:cNvSpPr>
          <p:nvPr>
            <p:ph idx="1"/>
          </p:nvPr>
        </p:nvSpPr>
        <p:spPr>
          <a:xfrm>
            <a:off x="1290637" y="2690812"/>
            <a:ext cx="9364662" cy="3416300"/>
          </a:xfrm>
          <a:prstGeom prst="rect">
            <a:avLst/>
          </a:prstGeom>
          <a:noFill/>
          <a:ln>
            <a:noFill/>
          </a:ln>
        </p:spPr>
        <p:txBody>
          <a:bodyPr vert="horz" lIns="91440" tIns="45720" rIns="91440" bIns="45720" anchor="t"/>
          <a:lstStyle>
            <a:lvl1pPr marL="342900" indent="-342900" algn="l" rtl="0" eaLnBrk="0" fontAlgn="base" latinLnBrk="0" hangingPunct="0">
              <a:lnSpc>
                <a:spcPct val="100000"/>
              </a:lnSpc>
              <a:spcBef>
                <a:spcPts val="1000"/>
              </a:spcBef>
              <a:spcAft>
                <a:spcPct val="0"/>
              </a:spcAft>
              <a:buClr>
                <a:schemeClr val="accent1"/>
              </a:buClr>
              <a:buSzPct val="80000"/>
              <a:buFont typeface="Wingdings 3" pitchFamily="18" charset="2"/>
              <a:buChar char=""/>
              <a:defRPr sz="3200" b="0" i="0" u="none" baseline="0">
                <a:solidFill>
                  <a:srgbClr val="404040"/>
                </a:solidFill>
                <a:latin typeface="Century Gothic" pitchFamily="34" charset="0"/>
                <a:sym typeface="Arial" charset="0"/>
              </a:defRPr>
            </a:lvl1pPr>
            <a:lvl2pPr marL="742950" indent="-285750" algn="l" rtl="0" eaLnBrk="0" fontAlgn="base" latinLnBrk="0" hangingPunct="0">
              <a:lnSpc>
                <a:spcPct val="100000"/>
              </a:lnSpc>
              <a:spcBef>
                <a:spcPts val="1000"/>
              </a:spcBef>
              <a:spcAft>
                <a:spcPct val="0"/>
              </a:spcAft>
              <a:buClr>
                <a:schemeClr val="accent1"/>
              </a:buClr>
              <a:buSzPct val="80000"/>
              <a:buFont typeface="Wingdings 3" pitchFamily="18" charset="2"/>
              <a:buChar char=""/>
              <a:defRPr sz="1600" b="0" i="0" u="none" baseline="0">
                <a:solidFill>
                  <a:srgbClr val="404040"/>
                </a:solidFill>
                <a:latin typeface="Century Gothic" pitchFamily="34" charset="0"/>
                <a:sym typeface="Arial" charset="0"/>
              </a:defRPr>
            </a:lvl2pPr>
            <a:lvl3pPr marL="1143000" indent="-228600" algn="l" rtl="0" eaLnBrk="0" fontAlgn="base" latinLnBrk="0" hangingPunct="0">
              <a:lnSpc>
                <a:spcPct val="100000"/>
              </a:lnSpc>
              <a:spcBef>
                <a:spcPts val="1000"/>
              </a:spcBef>
              <a:spcAft>
                <a:spcPct val="0"/>
              </a:spcAft>
              <a:buClr>
                <a:schemeClr val="accent1"/>
              </a:buClr>
              <a:buSzPct val="80000"/>
              <a:buFont typeface="Wingdings 3" pitchFamily="18" charset="2"/>
              <a:buChar char=""/>
              <a:defRPr sz="1400" b="0" i="0" u="none" baseline="0">
                <a:solidFill>
                  <a:srgbClr val="404040"/>
                </a:solidFill>
                <a:latin typeface="Century Gothic" pitchFamily="34" charset="0"/>
                <a:sym typeface="Arial" charset="0"/>
              </a:defRPr>
            </a:lvl3pPr>
            <a:lvl4pPr marL="1600200" indent="-228600" algn="l" rtl="0" eaLnBrk="0" fontAlgn="base" latinLnBrk="0" hangingPunct="0">
              <a:lnSpc>
                <a:spcPct val="100000"/>
              </a:lnSpc>
              <a:spcBef>
                <a:spcPts val="1000"/>
              </a:spcBef>
              <a:spcAft>
                <a:spcPct val="0"/>
              </a:spcAft>
              <a:buClr>
                <a:schemeClr val="accent1"/>
              </a:buClr>
              <a:buSzPct val="80000"/>
              <a:buFont typeface="Wingdings 3" pitchFamily="18" charset="2"/>
              <a:buChar char=""/>
              <a:defRPr sz="1200" b="0" i="0" u="none" baseline="0">
                <a:solidFill>
                  <a:srgbClr val="404040"/>
                </a:solidFill>
                <a:latin typeface="Century Gothic" pitchFamily="34" charset="0"/>
                <a:sym typeface="Arial" charset="0"/>
              </a:defRPr>
            </a:lvl4pPr>
            <a:lvl5pPr marL="2057400" indent="-228600" algn="l" rtl="0" eaLnBrk="0" fontAlgn="base" latinLnBrk="0" hangingPunct="0">
              <a:lnSpc>
                <a:spcPct val="100000"/>
              </a:lnSpc>
              <a:spcBef>
                <a:spcPts val="1000"/>
              </a:spcBef>
              <a:spcAft>
                <a:spcPct val="0"/>
              </a:spcAft>
              <a:buClr>
                <a:schemeClr val="accent1"/>
              </a:buClr>
              <a:buSzPct val="80000"/>
              <a:buFont typeface="Wingdings 3" pitchFamily="18" charset="2"/>
              <a:buChar char=""/>
              <a:defRPr sz="1200" b="0" i="0" u="none" baseline="0">
                <a:solidFill>
                  <a:srgbClr val="404040"/>
                </a:solidFill>
                <a:latin typeface="Century Gothic" pitchFamily="34" charset="0"/>
                <a:sym typeface="Arial" charset="0"/>
              </a:defRPr>
            </a:lvl5pPr>
          </a:lstStyle>
          <a:p>
            <a:pPr lvl="0"/>
            <a:r>
              <a:rPr lang="en-IN" altLang="en-US" sz="1800" dirty="0"/>
              <a:t>We imported the datasets.</a:t>
            </a:r>
          </a:p>
          <a:p>
            <a:pPr lvl="0"/>
            <a:r>
              <a:rPr lang="en-IN" altLang="en-US" sz="1800" dirty="0"/>
              <a:t>We installed the packages.</a:t>
            </a:r>
          </a:p>
          <a:p>
            <a:pPr lvl="0"/>
            <a:r>
              <a:rPr lang="en-IN" altLang="en-US" sz="1800" dirty="0"/>
              <a:t>We used </a:t>
            </a:r>
            <a:r>
              <a:rPr lang="en-IN" altLang="en-US" sz="1800" dirty="0" err="1"/>
              <a:t>nltk</a:t>
            </a:r>
            <a:r>
              <a:rPr lang="en-IN" altLang="en-US" sz="1800" dirty="0"/>
              <a:t> to remove special symbols and stop words.</a:t>
            </a:r>
          </a:p>
          <a:p>
            <a:pPr lvl="0"/>
            <a:r>
              <a:rPr lang="en-IN" altLang="en-US" sz="1800" dirty="0"/>
              <a:t>Data cleaning is done.</a:t>
            </a:r>
          </a:p>
          <a:p>
            <a:pPr lvl="0"/>
            <a:r>
              <a:rPr lang="en-IN" altLang="en-US" sz="1800" dirty="0"/>
              <a:t> Data </a:t>
            </a:r>
            <a:r>
              <a:rPr lang="en-IN" altLang="en-US" sz="1800" dirty="0" err="1"/>
              <a:t>preprocessing</a:t>
            </a:r>
            <a:r>
              <a:rPr lang="en-IN" altLang="en-US" sz="1800" dirty="0"/>
              <a:t> done.</a:t>
            </a:r>
          </a:p>
          <a:p>
            <a:pPr lvl="0"/>
            <a:r>
              <a:rPr lang="en-IN" altLang="en-US" sz="1800" dirty="0"/>
              <a:t>Code execution</a:t>
            </a:r>
          </a:p>
          <a:p>
            <a:pPr lvl="0"/>
            <a:r>
              <a:rPr lang="en-IN" altLang="en-US" sz="1800" dirty="0"/>
              <a:t>Outcome prediction</a:t>
            </a:r>
          </a:p>
          <a:p>
            <a:pPr lvl="0"/>
            <a:r>
              <a:rPr lang="en-IN" altLang="en-US" sz="1800" dirty="0"/>
              <a:t>Graphical representation completed.</a:t>
            </a:r>
          </a:p>
          <a:p>
            <a:pPr lvl="0"/>
            <a:endParaRPr lang="en-IN" altLang="en-US" sz="1800" dirty="0"/>
          </a:p>
          <a:p>
            <a:pPr lvl="0"/>
            <a:endParaRPr lang="en-IN" altLang="en-US" dirty="0"/>
          </a:p>
        </p:txBody>
      </p:sp>
      <p:sp>
        <p:nvSpPr>
          <p:cNvPr id="1048703" name="Slide Number Placeholder 3"/>
          <p:cNvSpPr txBox="1"/>
          <p:nvPr/>
        </p:nvSpPr>
        <p:spPr>
          <a:xfrm>
            <a:off x="10352088" y="295275"/>
            <a:ext cx="838200" cy="768350"/>
          </a:xfrm>
          <a:prstGeom prst="rect">
            <a:avLst/>
          </a:prstGeom>
          <a:noFill/>
          <a:ln>
            <a:noFill/>
          </a:ln>
        </p:spPr>
        <p:txBody>
          <a:bodyPr vert="horz" lIns="91440" tIns="45720" rIns="91440" bIns="45720" anchor="b"/>
          <a:lstStyle>
            <a:lvl1pPr marL="0" indent="0" algn="l" rtl="0" eaLnBrk="0" fontAlgn="base" latinLnBrk="0" hangingPunct="0">
              <a:lnSpc>
                <a:spcPct val="100000"/>
              </a:lnSpc>
              <a:spcBef>
                <a:spcPct val="0"/>
              </a:spcBef>
              <a:spcAft>
                <a:spcPct val="0"/>
              </a:spcAft>
              <a:buFontTx/>
              <a:buNone/>
              <a:defRPr sz="1800" b="0" i="0" u="none" baseline="0">
                <a:solidFill>
                  <a:schemeClr val="dk1"/>
                </a:solidFill>
                <a:latin typeface="Arial" charset="0"/>
                <a:ea typeface="Arial" charset="0"/>
                <a:sym typeface="Arial" charset="0"/>
              </a:defRPr>
            </a:lvl1pPr>
            <a:lvl2pPr marL="457200" indent="0" algn="l" rtl="0" eaLnBrk="0" fontAlgn="base" latinLnBrk="0" hangingPunct="0">
              <a:lnSpc>
                <a:spcPct val="100000"/>
              </a:lnSpc>
              <a:spcBef>
                <a:spcPct val="0"/>
              </a:spcBef>
              <a:spcAft>
                <a:spcPct val="0"/>
              </a:spcAft>
              <a:buFontTx/>
              <a:buNone/>
              <a:defRPr sz="1800" b="0" i="0" u="none" baseline="0">
                <a:solidFill>
                  <a:schemeClr val="dk1"/>
                </a:solidFill>
                <a:latin typeface="Arial" charset="0"/>
                <a:ea typeface="Arial" charset="0"/>
                <a:sym typeface="Arial" charset="0"/>
              </a:defRPr>
            </a:lvl2pPr>
            <a:lvl3pPr marL="914400" indent="0" algn="l" rtl="0" eaLnBrk="0" fontAlgn="base" latinLnBrk="0" hangingPunct="0">
              <a:lnSpc>
                <a:spcPct val="100000"/>
              </a:lnSpc>
              <a:spcBef>
                <a:spcPct val="0"/>
              </a:spcBef>
              <a:spcAft>
                <a:spcPct val="0"/>
              </a:spcAft>
              <a:buFontTx/>
              <a:buNone/>
              <a:defRPr sz="1800" b="0" i="0" u="none" baseline="0">
                <a:solidFill>
                  <a:schemeClr val="dk1"/>
                </a:solidFill>
                <a:latin typeface="Arial" charset="0"/>
                <a:ea typeface="Arial" charset="0"/>
                <a:sym typeface="Arial" charset="0"/>
              </a:defRPr>
            </a:lvl3pPr>
            <a:lvl4pPr marL="1371600" indent="0" algn="l" rtl="0" eaLnBrk="0" fontAlgn="base" latinLnBrk="0" hangingPunct="0">
              <a:lnSpc>
                <a:spcPct val="100000"/>
              </a:lnSpc>
              <a:spcBef>
                <a:spcPct val="0"/>
              </a:spcBef>
              <a:spcAft>
                <a:spcPct val="0"/>
              </a:spcAft>
              <a:buFontTx/>
              <a:buNone/>
              <a:defRPr sz="1800" b="0" i="0" u="none" baseline="0">
                <a:solidFill>
                  <a:schemeClr val="dk1"/>
                </a:solidFill>
                <a:latin typeface="Arial" charset="0"/>
                <a:ea typeface="Arial" charset="0"/>
                <a:sym typeface="Arial" charset="0"/>
              </a:defRPr>
            </a:lvl4pPr>
            <a:lvl5pPr marL="1828800" indent="0" algn="l" rtl="0" eaLnBrk="0" fontAlgn="base" latinLnBrk="0" hangingPunct="0">
              <a:lnSpc>
                <a:spcPct val="100000"/>
              </a:lnSpc>
              <a:spcBef>
                <a:spcPct val="0"/>
              </a:spcBef>
              <a:spcAft>
                <a:spcPct val="0"/>
              </a:spcAft>
              <a:buFontTx/>
              <a:buNone/>
              <a:defRPr sz="1800" b="0" i="0" u="none" baseline="0">
                <a:solidFill>
                  <a:schemeClr val="dk1"/>
                </a:solidFill>
                <a:latin typeface="Arial" charset="0"/>
                <a:ea typeface="Arial" charset="0"/>
                <a:sym typeface="Arial" charset="0"/>
              </a:defRPr>
            </a:lvl5pPr>
          </a:lstStyle>
          <a:p>
            <a:pPr lvl="0" algn="ctr" eaLnBrk="1" hangingPunct="1"/>
            <a:fld id="{566ABCEB-ACFC-4714-9973-3DA970169C29}" type="slidenum">
              <a:rPr lang="en-US" altLang="en-US" sz="2800">
                <a:solidFill>
                  <a:schemeClr val="lt1"/>
                </a:solidFill>
                <a:latin typeface="Century Gothic" pitchFamily="34" charset="0"/>
              </a:rPr>
              <a:pPr lvl="0" algn="ctr" eaLnBrk="1" hangingPunct="1"/>
              <a:t>3</a:t>
            </a:fld>
            <a:endParaRPr lang="en-US" altLang="en-US" sz="2800">
              <a:solidFill>
                <a:schemeClr val="lt1"/>
              </a:solidFill>
              <a:latin typeface="Century Gothic" pitchFamily="34"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15" name="Title 5"/>
          <p:cNvSpPr>
            <a:spLocks noGrp="1"/>
          </p:cNvSpPr>
          <p:nvPr>
            <p:ph type="title"/>
          </p:nvPr>
        </p:nvSpPr>
        <p:spPr>
          <a:xfrm>
            <a:off x="450850" y="1795462"/>
            <a:ext cx="11180762" cy="1365250"/>
          </a:xfrm>
          <a:prstGeom prst="rect">
            <a:avLst/>
          </a:prstGeom>
          <a:noFill/>
          <a:ln>
            <a:noFill/>
          </a:ln>
        </p:spPr>
        <p:txBody>
          <a:bodyPr vert="horz" lIns="91440" tIns="45720" rIns="91440" bIns="45720" anchor="b"/>
          <a:lstStyle>
            <a:lvl1pPr marL="0" indent="0" algn="l" rtl="0" eaLnBrk="0" fontAlgn="base" latinLnBrk="0" hangingPunct="0">
              <a:lnSpc>
                <a:spcPct val="100000"/>
              </a:lnSpc>
              <a:spcBef>
                <a:spcPct val="0"/>
              </a:spcBef>
              <a:spcAft>
                <a:spcPct val="0"/>
              </a:spcAft>
              <a:buFontTx/>
              <a:buNone/>
              <a:defRPr sz="3600" b="0" i="0" u="none" baseline="0">
                <a:solidFill>
                  <a:schemeClr val="dk2"/>
                </a:solidFill>
                <a:latin typeface="Century Gothic" pitchFamily="34" charset="0"/>
                <a:sym typeface="Arial" charset="0"/>
              </a:defRPr>
            </a:lvl1pPr>
          </a:lstStyle>
          <a:p>
            <a:pPr lvl="0" algn="ctr"/>
            <a:r>
              <a:rPr lang="en-IN" altLang="en-US">
                <a:solidFill>
                  <a:srgbClr val="072A40"/>
                </a:solidFill>
                <a:latin typeface="Broadway" pitchFamily="82" charset="0"/>
              </a:rPr>
              <a:t>THANK YOU</a:t>
            </a:r>
          </a:p>
        </p:txBody>
      </p:sp>
      <p:sp>
        <p:nvSpPr>
          <p:cNvPr id="1048616" name="Text Placeholder 7"/>
          <p:cNvSpPr>
            <a:spLocks noGrp="1"/>
          </p:cNvSpPr>
          <p:nvPr>
            <p:ph type="body" sz="half" idx="2"/>
          </p:nvPr>
        </p:nvSpPr>
        <p:spPr bwMode="gray">
          <a:xfrm>
            <a:off x="1155700" y="5695950"/>
            <a:ext cx="8824912" cy="493712"/>
          </a:xfrm>
          <a:prstGeom prst="rect">
            <a:avLst/>
          </a:prstGeom>
          <a:noFill/>
          <a:ln>
            <a:noFill/>
          </a:ln>
        </p:spPr>
        <p:txBody>
          <a:bodyPr vert="horz" lIns="91440" tIns="45720" rIns="91440" bIns="45720" anchor="t"/>
          <a:lstStyle>
            <a:lvl1pPr marL="342900" indent="-342900">
              <a:lnSpc>
                <a:spcPct val="100000"/>
              </a:lnSpc>
              <a:spcBef>
                <a:spcPts val="1000"/>
              </a:spcBef>
              <a:spcAft>
                <a:spcPct val="0"/>
              </a:spcAft>
              <a:buClr>
                <a:schemeClr val="accent1"/>
              </a:buClr>
              <a:buFont typeface="Wingdings 3" pitchFamily="18" charset="2"/>
              <a:buChar char=""/>
              <a:defRPr sz="2800">
                <a:solidFill>
                  <a:srgbClr val="404040"/>
                </a:solidFill>
              </a:defRPr>
            </a:lvl1pPr>
            <a:lvl2pPr marL="742950" indent="-285750">
              <a:lnSpc>
                <a:spcPct val="100000"/>
              </a:lnSpc>
              <a:spcBef>
                <a:spcPts val="1000"/>
              </a:spcBef>
              <a:spcAft>
                <a:spcPct val="0"/>
              </a:spcAft>
              <a:buClr>
                <a:schemeClr val="accent1"/>
              </a:buClr>
              <a:buFont typeface="Wingdings 3" pitchFamily="18" charset="2"/>
              <a:buChar char=""/>
              <a:defRPr sz="1400">
                <a:solidFill>
                  <a:srgbClr val="404040"/>
                </a:solidFill>
              </a:defRPr>
            </a:lvl2pPr>
            <a:lvl3pPr marL="1143000" indent="-228600">
              <a:lnSpc>
                <a:spcPct val="100000"/>
              </a:lnSpc>
              <a:spcBef>
                <a:spcPts val="1000"/>
              </a:spcBef>
              <a:spcAft>
                <a:spcPct val="0"/>
              </a:spcAft>
              <a:buClr>
                <a:schemeClr val="accent1"/>
              </a:buClr>
              <a:buFont typeface="Wingdings 3" pitchFamily="18" charset="2"/>
              <a:buChar char=""/>
              <a:defRPr sz="1200">
                <a:solidFill>
                  <a:srgbClr val="404040"/>
                </a:solidFill>
              </a:defRPr>
            </a:lvl3pPr>
            <a:lvl4pPr marL="1600200" indent="-228600">
              <a:lnSpc>
                <a:spcPct val="100000"/>
              </a:lnSpc>
              <a:spcBef>
                <a:spcPts val="1000"/>
              </a:spcBef>
              <a:spcAft>
                <a:spcPct val="0"/>
              </a:spcAft>
              <a:buClr>
                <a:schemeClr val="accent1"/>
              </a:buClr>
              <a:buFont typeface="Wingdings 3" pitchFamily="18" charset="2"/>
              <a:buChar char=""/>
              <a:defRPr sz="1000">
                <a:solidFill>
                  <a:srgbClr val="404040"/>
                </a:solidFill>
              </a:defRPr>
            </a:lvl4pPr>
            <a:lvl5pPr marL="2057400" indent="-228600">
              <a:lnSpc>
                <a:spcPct val="100000"/>
              </a:lnSpc>
              <a:spcBef>
                <a:spcPts val="1000"/>
              </a:spcBef>
              <a:spcAft>
                <a:spcPct val="0"/>
              </a:spcAft>
              <a:buClr>
                <a:schemeClr val="accent1"/>
              </a:buClr>
              <a:buFont typeface="Wingdings 3" pitchFamily="18" charset="2"/>
              <a:buChar char=""/>
              <a:defRPr sz="1000">
                <a:solidFill>
                  <a:srgbClr val="404040"/>
                </a:solidFill>
              </a:defRPr>
            </a:lvl5pPr>
          </a:lstStyle>
          <a:p>
            <a:pPr marL="0" lvl="0" indent="0">
              <a:buNone/>
            </a:pPr>
            <a:endParaRPr lang="en-IN" altLang="en-US" sz="1200" dirty="0">
              <a:solidFill>
                <a:srgbClr val="072A40"/>
              </a:solidFill>
              <a:latin typeface="Bahnschrift" pitchFamily="34" charset="0"/>
            </a:endParaRPr>
          </a:p>
        </p:txBody>
      </p:sp>
      <p:sp>
        <p:nvSpPr>
          <p:cNvPr id="1048617" name="Slide Number Placeholder 4"/>
          <p:cNvSpPr txBox="1"/>
          <p:nvPr/>
        </p:nvSpPr>
        <p:spPr>
          <a:xfrm>
            <a:off x="10352088" y="454025"/>
            <a:ext cx="838200" cy="768350"/>
          </a:xfrm>
          <a:prstGeom prst="rect">
            <a:avLst/>
          </a:prstGeom>
          <a:noFill/>
          <a:ln>
            <a:noFill/>
          </a:ln>
        </p:spPr>
        <p:txBody>
          <a:bodyPr vert="horz" lIns="91440" tIns="45720" rIns="91440" bIns="45720" anchor="b"/>
          <a:lstStyle>
            <a:lvl1pPr marL="0" indent="0" algn="l" rtl="0" eaLnBrk="0" fontAlgn="base" latinLnBrk="0" hangingPunct="0">
              <a:lnSpc>
                <a:spcPct val="100000"/>
              </a:lnSpc>
              <a:spcBef>
                <a:spcPct val="0"/>
              </a:spcBef>
              <a:spcAft>
                <a:spcPct val="0"/>
              </a:spcAft>
              <a:buFontTx/>
              <a:buNone/>
              <a:defRPr sz="1800" b="0" i="0" u="none" baseline="0">
                <a:solidFill>
                  <a:schemeClr val="dk1"/>
                </a:solidFill>
                <a:latin typeface="Arial" charset="0"/>
                <a:ea typeface="Arial" charset="0"/>
                <a:sym typeface="Arial" charset="0"/>
              </a:defRPr>
            </a:lvl1pPr>
            <a:lvl2pPr marL="457200" indent="0" algn="l" rtl="0" eaLnBrk="0" fontAlgn="base" latinLnBrk="0" hangingPunct="0">
              <a:lnSpc>
                <a:spcPct val="100000"/>
              </a:lnSpc>
              <a:spcBef>
                <a:spcPct val="0"/>
              </a:spcBef>
              <a:spcAft>
                <a:spcPct val="0"/>
              </a:spcAft>
              <a:buFontTx/>
              <a:buNone/>
              <a:defRPr sz="1800" b="0" i="0" u="none" baseline="0">
                <a:solidFill>
                  <a:schemeClr val="dk1"/>
                </a:solidFill>
                <a:latin typeface="Arial" charset="0"/>
                <a:ea typeface="Arial" charset="0"/>
                <a:sym typeface="Arial" charset="0"/>
              </a:defRPr>
            </a:lvl2pPr>
            <a:lvl3pPr marL="914400" indent="0" algn="l" rtl="0" eaLnBrk="0" fontAlgn="base" latinLnBrk="0" hangingPunct="0">
              <a:lnSpc>
                <a:spcPct val="100000"/>
              </a:lnSpc>
              <a:spcBef>
                <a:spcPct val="0"/>
              </a:spcBef>
              <a:spcAft>
                <a:spcPct val="0"/>
              </a:spcAft>
              <a:buFontTx/>
              <a:buNone/>
              <a:defRPr sz="1800" b="0" i="0" u="none" baseline="0">
                <a:solidFill>
                  <a:schemeClr val="dk1"/>
                </a:solidFill>
                <a:latin typeface="Arial" charset="0"/>
                <a:ea typeface="Arial" charset="0"/>
                <a:sym typeface="Arial" charset="0"/>
              </a:defRPr>
            </a:lvl3pPr>
            <a:lvl4pPr marL="1371600" indent="0" algn="l" rtl="0" eaLnBrk="0" fontAlgn="base" latinLnBrk="0" hangingPunct="0">
              <a:lnSpc>
                <a:spcPct val="100000"/>
              </a:lnSpc>
              <a:spcBef>
                <a:spcPct val="0"/>
              </a:spcBef>
              <a:spcAft>
                <a:spcPct val="0"/>
              </a:spcAft>
              <a:buFontTx/>
              <a:buNone/>
              <a:defRPr sz="1800" b="0" i="0" u="none" baseline="0">
                <a:solidFill>
                  <a:schemeClr val="dk1"/>
                </a:solidFill>
                <a:latin typeface="Arial" charset="0"/>
                <a:ea typeface="Arial" charset="0"/>
                <a:sym typeface="Arial" charset="0"/>
              </a:defRPr>
            </a:lvl4pPr>
            <a:lvl5pPr marL="1828800" indent="0" algn="l" rtl="0" eaLnBrk="0" fontAlgn="base" latinLnBrk="0" hangingPunct="0">
              <a:lnSpc>
                <a:spcPct val="100000"/>
              </a:lnSpc>
              <a:spcBef>
                <a:spcPct val="0"/>
              </a:spcBef>
              <a:spcAft>
                <a:spcPct val="0"/>
              </a:spcAft>
              <a:buFontTx/>
              <a:buNone/>
              <a:defRPr sz="1800" b="0" i="0" u="none" baseline="0">
                <a:solidFill>
                  <a:schemeClr val="dk1"/>
                </a:solidFill>
                <a:latin typeface="Arial" charset="0"/>
                <a:ea typeface="Arial" charset="0"/>
                <a:sym typeface="Arial" charset="0"/>
              </a:defRPr>
            </a:lvl5pPr>
          </a:lstStyle>
          <a:p>
            <a:pPr lvl="0" algn="ctr" eaLnBrk="1" hangingPunct="1"/>
            <a:fld id="{566ABCEB-ACFC-4714-9973-3DA970169C29}" type="slidenum">
              <a:rPr lang="en-US" altLang="en-US" sz="2800">
                <a:solidFill>
                  <a:srgbClr val="072A40"/>
                </a:solidFill>
                <a:latin typeface="Bahnschrift" pitchFamily="34" charset="0"/>
              </a:rPr>
              <a:pPr lvl="0" algn="ctr" eaLnBrk="1" hangingPunct="1"/>
              <a:t>30</a:t>
            </a:fld>
            <a:endParaRPr lang="en-US" altLang="en-US" sz="2800">
              <a:solidFill>
                <a:srgbClr val="072A40"/>
              </a:solidFill>
              <a:latin typeface="Bahnschrift" pitchFamily="3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94" name="Title 1"/>
          <p:cNvSpPr>
            <a:spLocks noGrp="1"/>
          </p:cNvSpPr>
          <p:nvPr>
            <p:ph type="title"/>
          </p:nvPr>
        </p:nvSpPr>
        <p:spPr>
          <a:xfrm>
            <a:off x="1738312" y="727075"/>
            <a:ext cx="8613775" cy="708025"/>
          </a:xfrm>
          <a:prstGeom prst="rect">
            <a:avLst/>
          </a:prstGeom>
          <a:noFill/>
          <a:ln>
            <a:noFill/>
          </a:ln>
        </p:spPr>
        <p:txBody>
          <a:bodyPr vert="horz" lIns="91440" tIns="45720" rIns="91440" bIns="45720" anchor="ctr"/>
          <a:lstStyle>
            <a:lvl1pPr marL="0" indent="0" algn="l" rtl="0" eaLnBrk="0" fontAlgn="base" latinLnBrk="0" hangingPunct="0">
              <a:lnSpc>
                <a:spcPct val="100000"/>
              </a:lnSpc>
              <a:spcBef>
                <a:spcPct val="0"/>
              </a:spcBef>
              <a:spcAft>
                <a:spcPct val="0"/>
              </a:spcAft>
              <a:buFontTx/>
              <a:buNone/>
              <a:defRPr sz="3600" b="0" i="0" u="none" baseline="0">
                <a:solidFill>
                  <a:schemeClr val="dk2"/>
                </a:solidFill>
                <a:latin typeface="Century Gothic" pitchFamily="34" charset="0"/>
                <a:sym typeface="Arial" charset="0"/>
              </a:defRPr>
            </a:lvl1pPr>
          </a:lstStyle>
          <a:p>
            <a:r>
              <a:rPr lang="en-IN" altLang="en-US"/>
              <a:t>Outline</a:t>
            </a:r>
          </a:p>
        </p:txBody>
      </p:sp>
      <p:sp>
        <p:nvSpPr>
          <p:cNvPr id="1048695" name="Content Placeholder 2"/>
          <p:cNvSpPr>
            <a:spLocks noGrp="1"/>
          </p:cNvSpPr>
          <p:nvPr>
            <p:ph idx="1"/>
          </p:nvPr>
        </p:nvSpPr>
        <p:spPr>
          <a:xfrm>
            <a:off x="1082675" y="2816225"/>
            <a:ext cx="8761412" cy="3416300"/>
          </a:xfrm>
          <a:prstGeom prst="rect">
            <a:avLst/>
          </a:prstGeom>
          <a:noFill/>
          <a:ln>
            <a:noFill/>
          </a:ln>
        </p:spPr>
        <p:txBody>
          <a:bodyPr vert="horz" lIns="91440" tIns="45720" rIns="91440" bIns="45720" anchor="t"/>
          <a:lstStyle>
            <a:lvl1pPr marL="342900" indent="-342900" algn="l" rtl="0" eaLnBrk="0" fontAlgn="base" latinLnBrk="0" hangingPunct="0">
              <a:lnSpc>
                <a:spcPct val="100000"/>
              </a:lnSpc>
              <a:spcBef>
                <a:spcPts val="1000"/>
              </a:spcBef>
              <a:spcAft>
                <a:spcPct val="0"/>
              </a:spcAft>
              <a:buClr>
                <a:schemeClr val="accent1"/>
              </a:buClr>
              <a:buSzPct val="80000"/>
              <a:buFont typeface="Wingdings 3" pitchFamily="18" charset="2"/>
              <a:buChar char=""/>
              <a:defRPr sz="3200" b="0" i="0" u="none" baseline="0">
                <a:solidFill>
                  <a:srgbClr val="404040"/>
                </a:solidFill>
                <a:latin typeface="Century Gothic" pitchFamily="34" charset="0"/>
                <a:sym typeface="Arial" charset="0"/>
              </a:defRPr>
            </a:lvl1pPr>
            <a:lvl2pPr marL="742950" indent="-285750" algn="l" rtl="0" eaLnBrk="0" fontAlgn="base" latinLnBrk="0" hangingPunct="0">
              <a:lnSpc>
                <a:spcPct val="100000"/>
              </a:lnSpc>
              <a:spcBef>
                <a:spcPts val="1000"/>
              </a:spcBef>
              <a:spcAft>
                <a:spcPct val="0"/>
              </a:spcAft>
              <a:buClr>
                <a:schemeClr val="accent1"/>
              </a:buClr>
              <a:buSzPct val="80000"/>
              <a:buFont typeface="Wingdings 3" pitchFamily="18" charset="2"/>
              <a:buChar char=""/>
              <a:defRPr sz="1600" b="0" i="0" u="none" baseline="0">
                <a:solidFill>
                  <a:srgbClr val="404040"/>
                </a:solidFill>
                <a:latin typeface="Century Gothic" pitchFamily="34" charset="0"/>
                <a:sym typeface="Arial" charset="0"/>
              </a:defRPr>
            </a:lvl2pPr>
            <a:lvl3pPr marL="1143000" indent="-228600" algn="l" rtl="0" eaLnBrk="0" fontAlgn="base" latinLnBrk="0" hangingPunct="0">
              <a:lnSpc>
                <a:spcPct val="100000"/>
              </a:lnSpc>
              <a:spcBef>
                <a:spcPts val="1000"/>
              </a:spcBef>
              <a:spcAft>
                <a:spcPct val="0"/>
              </a:spcAft>
              <a:buClr>
                <a:schemeClr val="accent1"/>
              </a:buClr>
              <a:buSzPct val="80000"/>
              <a:buFont typeface="Wingdings 3" pitchFamily="18" charset="2"/>
              <a:buChar char=""/>
              <a:defRPr sz="1400" b="0" i="0" u="none" baseline="0">
                <a:solidFill>
                  <a:srgbClr val="404040"/>
                </a:solidFill>
                <a:latin typeface="Century Gothic" pitchFamily="34" charset="0"/>
                <a:sym typeface="Arial" charset="0"/>
              </a:defRPr>
            </a:lvl3pPr>
            <a:lvl4pPr marL="1600200" indent="-228600" algn="l" rtl="0" eaLnBrk="0" fontAlgn="base" latinLnBrk="0" hangingPunct="0">
              <a:lnSpc>
                <a:spcPct val="100000"/>
              </a:lnSpc>
              <a:spcBef>
                <a:spcPts val="1000"/>
              </a:spcBef>
              <a:spcAft>
                <a:spcPct val="0"/>
              </a:spcAft>
              <a:buClr>
                <a:schemeClr val="accent1"/>
              </a:buClr>
              <a:buSzPct val="80000"/>
              <a:buFont typeface="Wingdings 3" pitchFamily="18" charset="2"/>
              <a:buChar char=""/>
              <a:defRPr sz="1200" b="0" i="0" u="none" baseline="0">
                <a:solidFill>
                  <a:srgbClr val="404040"/>
                </a:solidFill>
                <a:latin typeface="Century Gothic" pitchFamily="34" charset="0"/>
                <a:sym typeface="Arial" charset="0"/>
              </a:defRPr>
            </a:lvl4pPr>
            <a:lvl5pPr marL="2057400" indent="-228600" algn="l" rtl="0" eaLnBrk="0" fontAlgn="base" latinLnBrk="0" hangingPunct="0">
              <a:lnSpc>
                <a:spcPct val="100000"/>
              </a:lnSpc>
              <a:spcBef>
                <a:spcPts val="1000"/>
              </a:spcBef>
              <a:spcAft>
                <a:spcPct val="0"/>
              </a:spcAft>
              <a:buClr>
                <a:schemeClr val="accent1"/>
              </a:buClr>
              <a:buSzPct val="80000"/>
              <a:buFont typeface="Wingdings 3" pitchFamily="18" charset="2"/>
              <a:buChar char=""/>
              <a:defRPr sz="1200" b="0" i="0" u="none" baseline="0">
                <a:solidFill>
                  <a:srgbClr val="404040"/>
                </a:solidFill>
                <a:latin typeface="Century Gothic" pitchFamily="34" charset="0"/>
                <a:sym typeface="Arial" charset="0"/>
              </a:defRPr>
            </a:lvl5pPr>
          </a:lstStyle>
          <a:p>
            <a:pPr lvl="0"/>
            <a:r>
              <a:rPr lang="en-US" altLang="en-US" sz="2000" dirty="0"/>
              <a:t>Introduction</a:t>
            </a:r>
          </a:p>
          <a:p>
            <a:pPr lvl="0"/>
            <a:r>
              <a:rPr lang="en-US" altLang="en-US" sz="2000" dirty="0"/>
              <a:t>Problem Statement</a:t>
            </a:r>
          </a:p>
          <a:p>
            <a:pPr lvl="0"/>
            <a:r>
              <a:rPr lang="en-US" altLang="en-US" sz="2000" dirty="0"/>
              <a:t>Relevance of the Problem</a:t>
            </a:r>
          </a:p>
          <a:p>
            <a:pPr lvl="0"/>
            <a:r>
              <a:rPr lang="en-US" altLang="en-US" sz="2000" dirty="0"/>
              <a:t>Project Schedule Phase II</a:t>
            </a:r>
          </a:p>
          <a:p>
            <a:pPr lvl="0"/>
            <a:r>
              <a:rPr lang="en-US" altLang="en-US" sz="2000" dirty="0"/>
              <a:t>Objectives</a:t>
            </a:r>
          </a:p>
          <a:p>
            <a:pPr lvl="0"/>
            <a:r>
              <a:rPr lang="en-US" altLang="en-US" sz="2000" dirty="0"/>
              <a:t>Proposed System</a:t>
            </a:r>
          </a:p>
        </p:txBody>
      </p:sp>
      <p:sp>
        <p:nvSpPr>
          <p:cNvPr id="1048696" name="Slide Number Placeholder 4"/>
          <p:cNvSpPr txBox="1"/>
          <p:nvPr/>
        </p:nvSpPr>
        <p:spPr>
          <a:xfrm>
            <a:off x="10352088" y="295275"/>
            <a:ext cx="838200" cy="768350"/>
          </a:xfrm>
          <a:prstGeom prst="rect">
            <a:avLst/>
          </a:prstGeom>
          <a:noFill/>
          <a:ln>
            <a:noFill/>
          </a:ln>
        </p:spPr>
        <p:txBody>
          <a:bodyPr vert="horz" lIns="91440" tIns="45720" rIns="91440" bIns="45720" anchor="b"/>
          <a:lstStyle>
            <a:lvl1pPr marL="0" indent="0" algn="l" rtl="0" eaLnBrk="0" fontAlgn="base" latinLnBrk="0" hangingPunct="0">
              <a:lnSpc>
                <a:spcPct val="100000"/>
              </a:lnSpc>
              <a:spcBef>
                <a:spcPct val="0"/>
              </a:spcBef>
              <a:spcAft>
                <a:spcPct val="0"/>
              </a:spcAft>
              <a:buFontTx/>
              <a:buNone/>
              <a:defRPr sz="1800" b="0" i="0" u="none" baseline="0">
                <a:solidFill>
                  <a:schemeClr val="dk1"/>
                </a:solidFill>
                <a:latin typeface="Arial" charset="0"/>
                <a:ea typeface="Arial" charset="0"/>
                <a:sym typeface="Arial" charset="0"/>
              </a:defRPr>
            </a:lvl1pPr>
            <a:lvl2pPr marL="457200" indent="0" algn="l" rtl="0" eaLnBrk="0" fontAlgn="base" latinLnBrk="0" hangingPunct="0">
              <a:lnSpc>
                <a:spcPct val="100000"/>
              </a:lnSpc>
              <a:spcBef>
                <a:spcPct val="0"/>
              </a:spcBef>
              <a:spcAft>
                <a:spcPct val="0"/>
              </a:spcAft>
              <a:buFontTx/>
              <a:buNone/>
              <a:defRPr sz="1800" b="0" i="0" u="none" baseline="0">
                <a:solidFill>
                  <a:schemeClr val="dk1"/>
                </a:solidFill>
                <a:latin typeface="Arial" charset="0"/>
                <a:ea typeface="Arial" charset="0"/>
                <a:sym typeface="Arial" charset="0"/>
              </a:defRPr>
            </a:lvl2pPr>
            <a:lvl3pPr marL="914400" indent="0" algn="l" rtl="0" eaLnBrk="0" fontAlgn="base" latinLnBrk="0" hangingPunct="0">
              <a:lnSpc>
                <a:spcPct val="100000"/>
              </a:lnSpc>
              <a:spcBef>
                <a:spcPct val="0"/>
              </a:spcBef>
              <a:spcAft>
                <a:spcPct val="0"/>
              </a:spcAft>
              <a:buFontTx/>
              <a:buNone/>
              <a:defRPr sz="1800" b="0" i="0" u="none" baseline="0">
                <a:solidFill>
                  <a:schemeClr val="dk1"/>
                </a:solidFill>
                <a:latin typeface="Arial" charset="0"/>
                <a:ea typeface="Arial" charset="0"/>
                <a:sym typeface="Arial" charset="0"/>
              </a:defRPr>
            </a:lvl3pPr>
            <a:lvl4pPr marL="1371600" indent="0" algn="l" rtl="0" eaLnBrk="0" fontAlgn="base" latinLnBrk="0" hangingPunct="0">
              <a:lnSpc>
                <a:spcPct val="100000"/>
              </a:lnSpc>
              <a:spcBef>
                <a:spcPct val="0"/>
              </a:spcBef>
              <a:spcAft>
                <a:spcPct val="0"/>
              </a:spcAft>
              <a:buFontTx/>
              <a:buNone/>
              <a:defRPr sz="1800" b="0" i="0" u="none" baseline="0">
                <a:solidFill>
                  <a:schemeClr val="dk1"/>
                </a:solidFill>
                <a:latin typeface="Arial" charset="0"/>
                <a:ea typeface="Arial" charset="0"/>
                <a:sym typeface="Arial" charset="0"/>
              </a:defRPr>
            </a:lvl4pPr>
            <a:lvl5pPr marL="1828800" indent="0" algn="l" rtl="0" eaLnBrk="0" fontAlgn="base" latinLnBrk="0" hangingPunct="0">
              <a:lnSpc>
                <a:spcPct val="100000"/>
              </a:lnSpc>
              <a:spcBef>
                <a:spcPct val="0"/>
              </a:spcBef>
              <a:spcAft>
                <a:spcPct val="0"/>
              </a:spcAft>
              <a:buFontTx/>
              <a:buNone/>
              <a:defRPr sz="1800" b="0" i="0" u="none" baseline="0">
                <a:solidFill>
                  <a:schemeClr val="dk1"/>
                </a:solidFill>
                <a:latin typeface="Arial" charset="0"/>
                <a:ea typeface="Arial" charset="0"/>
                <a:sym typeface="Arial" charset="0"/>
              </a:defRPr>
            </a:lvl5pPr>
          </a:lstStyle>
          <a:p>
            <a:pPr lvl="0" algn="ctr" eaLnBrk="1" hangingPunct="1"/>
            <a:fld id="{566ABCEB-ACFC-4714-9973-3DA970169C29}" type="slidenum">
              <a:rPr lang="en-US" altLang="en-US" sz="2800">
                <a:solidFill>
                  <a:schemeClr val="lt1"/>
                </a:solidFill>
                <a:latin typeface="Century Gothic" pitchFamily="34" charset="0"/>
              </a:rPr>
              <a:pPr lvl="0" algn="ctr" eaLnBrk="1" hangingPunct="1"/>
              <a:t>4</a:t>
            </a:fld>
            <a:endParaRPr lang="en-US" altLang="en-US" sz="2800">
              <a:solidFill>
                <a:schemeClr val="lt1"/>
              </a:solidFill>
              <a:latin typeface="Century Gothic" pitchFamily="34" charset="0"/>
            </a:endParaRPr>
          </a:p>
        </p:txBody>
      </p:sp>
      <p:sp>
        <p:nvSpPr>
          <p:cNvPr id="1048697" name="Content Placeholder 2"/>
          <p:cNvSpPr txBox="1"/>
          <p:nvPr/>
        </p:nvSpPr>
        <p:spPr>
          <a:xfrm>
            <a:off x="6365875" y="2816225"/>
            <a:ext cx="4606925" cy="3416300"/>
          </a:xfrm>
          <a:prstGeom prst="rect">
            <a:avLst/>
          </a:prstGeom>
          <a:noFill/>
          <a:ln>
            <a:noFill/>
          </a:ln>
        </p:spPr>
        <p:txBody>
          <a:bodyPr vert="horz" lIns="91440" tIns="45720" rIns="91440" bIns="45720" anchor="t"/>
          <a:lstStyle>
            <a:lvl1pPr marL="0" indent="0" algn="l" rtl="0" eaLnBrk="0" fontAlgn="base" latinLnBrk="0" hangingPunct="0">
              <a:lnSpc>
                <a:spcPct val="100000"/>
              </a:lnSpc>
              <a:spcBef>
                <a:spcPct val="0"/>
              </a:spcBef>
              <a:spcAft>
                <a:spcPct val="0"/>
              </a:spcAft>
              <a:buFontTx/>
              <a:buNone/>
              <a:defRPr sz="1800" b="0" i="0" u="none" baseline="0">
                <a:solidFill>
                  <a:schemeClr val="dk1"/>
                </a:solidFill>
                <a:latin typeface="Arial" charset="0"/>
                <a:ea typeface="Arial" charset="0"/>
                <a:sym typeface="Arial" charset="0"/>
              </a:defRPr>
            </a:lvl1pPr>
            <a:lvl2pPr marL="457200" indent="0" algn="l" rtl="0" eaLnBrk="0" fontAlgn="base" latinLnBrk="0" hangingPunct="0">
              <a:lnSpc>
                <a:spcPct val="100000"/>
              </a:lnSpc>
              <a:spcBef>
                <a:spcPct val="0"/>
              </a:spcBef>
              <a:spcAft>
                <a:spcPct val="0"/>
              </a:spcAft>
              <a:buFontTx/>
              <a:buNone/>
              <a:defRPr sz="1800" b="0" i="0" u="none" baseline="0">
                <a:solidFill>
                  <a:schemeClr val="dk1"/>
                </a:solidFill>
                <a:latin typeface="Arial" charset="0"/>
                <a:ea typeface="Arial" charset="0"/>
                <a:sym typeface="Arial" charset="0"/>
              </a:defRPr>
            </a:lvl2pPr>
            <a:lvl3pPr marL="914400" indent="0" algn="l" rtl="0" eaLnBrk="0" fontAlgn="base" latinLnBrk="0" hangingPunct="0">
              <a:lnSpc>
                <a:spcPct val="100000"/>
              </a:lnSpc>
              <a:spcBef>
                <a:spcPct val="0"/>
              </a:spcBef>
              <a:spcAft>
                <a:spcPct val="0"/>
              </a:spcAft>
              <a:buFontTx/>
              <a:buNone/>
              <a:defRPr sz="1800" b="0" i="0" u="none" baseline="0">
                <a:solidFill>
                  <a:schemeClr val="dk1"/>
                </a:solidFill>
                <a:latin typeface="Arial" charset="0"/>
                <a:ea typeface="Arial" charset="0"/>
                <a:sym typeface="Arial" charset="0"/>
              </a:defRPr>
            </a:lvl3pPr>
            <a:lvl4pPr marL="1371600" indent="0" algn="l" rtl="0" eaLnBrk="0" fontAlgn="base" latinLnBrk="0" hangingPunct="0">
              <a:lnSpc>
                <a:spcPct val="100000"/>
              </a:lnSpc>
              <a:spcBef>
                <a:spcPct val="0"/>
              </a:spcBef>
              <a:spcAft>
                <a:spcPct val="0"/>
              </a:spcAft>
              <a:buFontTx/>
              <a:buNone/>
              <a:defRPr sz="1800" b="0" i="0" u="none" baseline="0">
                <a:solidFill>
                  <a:schemeClr val="dk1"/>
                </a:solidFill>
                <a:latin typeface="Arial" charset="0"/>
                <a:ea typeface="Arial" charset="0"/>
                <a:sym typeface="Arial" charset="0"/>
              </a:defRPr>
            </a:lvl4pPr>
            <a:lvl5pPr marL="1828800" indent="0" algn="l" rtl="0" eaLnBrk="0" fontAlgn="base" latinLnBrk="0" hangingPunct="0">
              <a:lnSpc>
                <a:spcPct val="100000"/>
              </a:lnSpc>
              <a:spcBef>
                <a:spcPct val="0"/>
              </a:spcBef>
              <a:spcAft>
                <a:spcPct val="0"/>
              </a:spcAft>
              <a:buFontTx/>
              <a:buNone/>
              <a:defRPr sz="1800" b="0" i="0" u="none" baseline="0">
                <a:solidFill>
                  <a:schemeClr val="dk1"/>
                </a:solidFill>
                <a:latin typeface="Arial" charset="0"/>
                <a:ea typeface="Arial" charset="0"/>
                <a:sym typeface="Arial" charset="0"/>
              </a:defRPr>
            </a:lvl5pPr>
          </a:lstStyle>
          <a:p>
            <a:pPr marL="342900" lvl="0" indent="-342900">
              <a:spcBef>
                <a:spcPts val="1000"/>
              </a:spcBef>
              <a:buClr>
                <a:schemeClr val="accent1"/>
              </a:buClr>
              <a:buSzPct val="80000"/>
              <a:buFont typeface="Wingdings 3" pitchFamily="18" charset="2"/>
              <a:buChar char=""/>
            </a:pPr>
            <a:r>
              <a:rPr lang="en-US" altLang="en-US" sz="2000">
                <a:solidFill>
                  <a:srgbClr val="404040"/>
                </a:solidFill>
                <a:latin typeface="Century Gothic" pitchFamily="34" charset="0"/>
              </a:rPr>
              <a:t>Proposed System</a:t>
            </a:r>
          </a:p>
          <a:p>
            <a:pPr marL="342900" lvl="0" indent="-342900">
              <a:spcBef>
                <a:spcPts val="1000"/>
              </a:spcBef>
              <a:buClr>
                <a:schemeClr val="accent1"/>
              </a:buClr>
              <a:buSzPct val="80000"/>
              <a:buFont typeface="Wingdings 3" pitchFamily="18" charset="2"/>
              <a:buChar char=""/>
            </a:pPr>
            <a:r>
              <a:rPr lang="en-US" altLang="en-US" sz="2000">
                <a:solidFill>
                  <a:srgbClr val="404040"/>
                </a:solidFill>
                <a:latin typeface="Century Gothic" pitchFamily="34" charset="0"/>
              </a:rPr>
              <a:t>Architecture</a:t>
            </a:r>
          </a:p>
          <a:p>
            <a:pPr marL="342900" lvl="0" indent="-342900">
              <a:spcBef>
                <a:spcPts val="1000"/>
              </a:spcBef>
              <a:buClr>
                <a:schemeClr val="accent1"/>
              </a:buClr>
              <a:buSzPct val="80000"/>
              <a:buFont typeface="Wingdings 3" pitchFamily="18" charset="2"/>
              <a:buChar char=""/>
            </a:pPr>
            <a:r>
              <a:rPr lang="en-US" altLang="en-US" sz="2000">
                <a:solidFill>
                  <a:srgbClr val="404040"/>
                </a:solidFill>
                <a:latin typeface="Century Gothic" pitchFamily="34" charset="0"/>
              </a:rPr>
              <a:t>Design</a:t>
            </a:r>
          </a:p>
          <a:p>
            <a:pPr marL="342900" lvl="0" indent="-342900">
              <a:spcBef>
                <a:spcPts val="1000"/>
              </a:spcBef>
              <a:buClr>
                <a:schemeClr val="accent1"/>
              </a:buClr>
              <a:buSzPct val="80000"/>
              <a:buFont typeface="Wingdings 3" pitchFamily="18" charset="2"/>
              <a:buChar char=""/>
            </a:pPr>
            <a:r>
              <a:rPr lang="en-US" altLang="en-US" sz="2000">
                <a:solidFill>
                  <a:srgbClr val="404040"/>
                </a:solidFill>
                <a:latin typeface="Century Gothic" pitchFamily="34" charset="0"/>
              </a:rPr>
              <a:t>Implementation</a:t>
            </a:r>
          </a:p>
          <a:p>
            <a:pPr marL="342900" lvl="0" indent="-342900">
              <a:spcBef>
                <a:spcPts val="1000"/>
              </a:spcBef>
              <a:buClr>
                <a:schemeClr val="accent1"/>
              </a:buClr>
              <a:buSzPct val="80000"/>
              <a:buFont typeface="Wingdings 3" pitchFamily="18" charset="2"/>
              <a:buChar char=""/>
            </a:pPr>
            <a:r>
              <a:rPr lang="en-US" altLang="en-US" sz="2000">
                <a:solidFill>
                  <a:srgbClr val="404040"/>
                </a:solidFill>
                <a:latin typeface="Century Gothic" pitchFamily="34" charset="0"/>
              </a:rPr>
              <a:t>Conclusion</a:t>
            </a:r>
          </a:p>
          <a:p>
            <a:pPr marL="342900" lvl="0" indent="-342900">
              <a:spcBef>
                <a:spcPts val="1000"/>
              </a:spcBef>
              <a:buClr>
                <a:schemeClr val="accent1"/>
              </a:buClr>
              <a:buSzPct val="80000"/>
              <a:buFont typeface="Wingdings 3" pitchFamily="18" charset="2"/>
              <a:buChar char=""/>
            </a:pPr>
            <a:r>
              <a:rPr lang="en-US" altLang="en-US" sz="2000">
                <a:solidFill>
                  <a:srgbClr val="404040"/>
                </a:solidFill>
                <a:latin typeface="Century Gothic" pitchFamily="34" charset="0"/>
              </a:rPr>
              <a:t>References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98" name="Title 1"/>
          <p:cNvSpPr>
            <a:spLocks noGrp="1"/>
          </p:cNvSpPr>
          <p:nvPr>
            <p:ph type="title"/>
          </p:nvPr>
        </p:nvSpPr>
        <p:spPr>
          <a:xfrm>
            <a:off x="1738312" y="727075"/>
            <a:ext cx="8613775" cy="708025"/>
          </a:xfrm>
          <a:prstGeom prst="rect">
            <a:avLst/>
          </a:prstGeom>
          <a:noFill/>
          <a:ln>
            <a:noFill/>
          </a:ln>
        </p:spPr>
        <p:txBody>
          <a:bodyPr vert="horz" lIns="91440" tIns="45720" rIns="91440" bIns="45720" anchor="ctr"/>
          <a:lstStyle>
            <a:lvl1pPr marL="0" indent="0" algn="l" rtl="0" eaLnBrk="0" fontAlgn="base" latinLnBrk="0" hangingPunct="0">
              <a:lnSpc>
                <a:spcPct val="100000"/>
              </a:lnSpc>
              <a:spcBef>
                <a:spcPct val="0"/>
              </a:spcBef>
              <a:spcAft>
                <a:spcPct val="0"/>
              </a:spcAft>
              <a:buFontTx/>
              <a:buNone/>
              <a:defRPr sz="3600" b="0" i="0" u="none" baseline="0">
                <a:solidFill>
                  <a:schemeClr val="dk2"/>
                </a:solidFill>
                <a:latin typeface="Century Gothic" pitchFamily="34" charset="0"/>
                <a:sym typeface="Arial" charset="0"/>
              </a:defRPr>
            </a:lvl1pPr>
          </a:lstStyle>
          <a:p>
            <a:pPr lvl="0" algn="ctr"/>
            <a:r>
              <a:rPr lang="en-US" altLang="en-US" b="1"/>
              <a:t>Introduction</a:t>
            </a:r>
          </a:p>
        </p:txBody>
      </p:sp>
      <p:sp>
        <p:nvSpPr>
          <p:cNvPr id="1048699" name="Content Placeholder 6"/>
          <p:cNvSpPr>
            <a:spLocks noGrp="1"/>
          </p:cNvSpPr>
          <p:nvPr>
            <p:ph idx="1"/>
          </p:nvPr>
        </p:nvSpPr>
        <p:spPr>
          <a:xfrm>
            <a:off x="1155700" y="2603500"/>
            <a:ext cx="9750425" cy="3416300"/>
          </a:xfrm>
          <a:prstGeom prst="rect">
            <a:avLst/>
          </a:prstGeom>
          <a:noFill/>
          <a:ln>
            <a:noFill/>
          </a:ln>
        </p:spPr>
        <p:txBody>
          <a:bodyPr vert="horz" lIns="91440" tIns="45720" rIns="91440" bIns="45720" anchor="t"/>
          <a:lstStyle>
            <a:lvl1pPr marL="342900" indent="-342900" algn="l" rtl="0" eaLnBrk="0" fontAlgn="base" latinLnBrk="0" hangingPunct="0">
              <a:lnSpc>
                <a:spcPct val="100000"/>
              </a:lnSpc>
              <a:spcBef>
                <a:spcPts val="1000"/>
              </a:spcBef>
              <a:spcAft>
                <a:spcPct val="0"/>
              </a:spcAft>
              <a:buClr>
                <a:schemeClr val="accent1"/>
              </a:buClr>
              <a:buSzPct val="80000"/>
              <a:buFont typeface="Wingdings 3" pitchFamily="18" charset="2"/>
              <a:buChar char=""/>
              <a:defRPr sz="3200" b="0" i="0" u="none" baseline="0">
                <a:solidFill>
                  <a:srgbClr val="404040"/>
                </a:solidFill>
                <a:latin typeface="Century Gothic" pitchFamily="34" charset="0"/>
                <a:sym typeface="Arial" charset="0"/>
              </a:defRPr>
            </a:lvl1pPr>
            <a:lvl2pPr marL="742950" indent="-285750" algn="l" rtl="0" eaLnBrk="0" fontAlgn="base" latinLnBrk="0" hangingPunct="0">
              <a:lnSpc>
                <a:spcPct val="100000"/>
              </a:lnSpc>
              <a:spcBef>
                <a:spcPts val="1000"/>
              </a:spcBef>
              <a:spcAft>
                <a:spcPct val="0"/>
              </a:spcAft>
              <a:buClr>
                <a:schemeClr val="accent1"/>
              </a:buClr>
              <a:buSzPct val="80000"/>
              <a:buFont typeface="Wingdings 3" pitchFamily="18" charset="2"/>
              <a:buChar char=""/>
              <a:defRPr sz="1600" b="0" i="0" u="none" baseline="0">
                <a:solidFill>
                  <a:srgbClr val="404040"/>
                </a:solidFill>
                <a:latin typeface="Century Gothic" pitchFamily="34" charset="0"/>
                <a:sym typeface="Arial" charset="0"/>
              </a:defRPr>
            </a:lvl2pPr>
            <a:lvl3pPr marL="1143000" indent="-228600" algn="l" rtl="0" eaLnBrk="0" fontAlgn="base" latinLnBrk="0" hangingPunct="0">
              <a:lnSpc>
                <a:spcPct val="100000"/>
              </a:lnSpc>
              <a:spcBef>
                <a:spcPts val="1000"/>
              </a:spcBef>
              <a:spcAft>
                <a:spcPct val="0"/>
              </a:spcAft>
              <a:buClr>
                <a:schemeClr val="accent1"/>
              </a:buClr>
              <a:buSzPct val="80000"/>
              <a:buFont typeface="Wingdings 3" pitchFamily="18" charset="2"/>
              <a:buChar char=""/>
              <a:defRPr sz="1400" b="0" i="0" u="none" baseline="0">
                <a:solidFill>
                  <a:srgbClr val="404040"/>
                </a:solidFill>
                <a:latin typeface="Century Gothic" pitchFamily="34" charset="0"/>
                <a:sym typeface="Arial" charset="0"/>
              </a:defRPr>
            </a:lvl3pPr>
            <a:lvl4pPr marL="1600200" indent="-228600" algn="l" rtl="0" eaLnBrk="0" fontAlgn="base" latinLnBrk="0" hangingPunct="0">
              <a:lnSpc>
                <a:spcPct val="100000"/>
              </a:lnSpc>
              <a:spcBef>
                <a:spcPts val="1000"/>
              </a:spcBef>
              <a:spcAft>
                <a:spcPct val="0"/>
              </a:spcAft>
              <a:buClr>
                <a:schemeClr val="accent1"/>
              </a:buClr>
              <a:buSzPct val="80000"/>
              <a:buFont typeface="Wingdings 3" pitchFamily="18" charset="2"/>
              <a:buChar char=""/>
              <a:defRPr sz="1200" b="0" i="0" u="none" baseline="0">
                <a:solidFill>
                  <a:srgbClr val="404040"/>
                </a:solidFill>
                <a:latin typeface="Century Gothic" pitchFamily="34" charset="0"/>
                <a:sym typeface="Arial" charset="0"/>
              </a:defRPr>
            </a:lvl4pPr>
            <a:lvl5pPr marL="2057400" indent="-228600" algn="l" rtl="0" eaLnBrk="0" fontAlgn="base" latinLnBrk="0" hangingPunct="0">
              <a:lnSpc>
                <a:spcPct val="100000"/>
              </a:lnSpc>
              <a:spcBef>
                <a:spcPts val="1000"/>
              </a:spcBef>
              <a:spcAft>
                <a:spcPct val="0"/>
              </a:spcAft>
              <a:buClr>
                <a:schemeClr val="accent1"/>
              </a:buClr>
              <a:buSzPct val="80000"/>
              <a:buFont typeface="Wingdings 3" pitchFamily="18" charset="2"/>
              <a:buChar char=""/>
              <a:defRPr sz="1200" b="0" i="0" u="none" baseline="0">
                <a:solidFill>
                  <a:srgbClr val="404040"/>
                </a:solidFill>
                <a:latin typeface="Century Gothic" pitchFamily="34" charset="0"/>
                <a:sym typeface="Arial" charset="0"/>
              </a:defRPr>
            </a:lvl5pPr>
          </a:lstStyle>
          <a:p>
            <a:pPr lvl="0"/>
            <a:r>
              <a:rPr lang="en-IN" sz="2000" dirty="0"/>
              <a:t>Twitter in this modern era has emerged as an ultimate </a:t>
            </a:r>
            <a:r>
              <a:rPr lang="en-IN" sz="2000" dirty="0" err="1"/>
              <a:t>microblogging</a:t>
            </a:r>
            <a:r>
              <a:rPr lang="en-IN" sz="2000" dirty="0"/>
              <a:t> social network consisting over hundred million users and generate over five hundred million messages known as ‘Tweets’ every day.</a:t>
            </a:r>
          </a:p>
          <a:p>
            <a:pPr lvl="0"/>
            <a:r>
              <a:rPr lang="en-IN" sz="2000" dirty="0"/>
              <a:t>On the twitter, users will share their opinions and perspective in the tweets section. This tweet can only contain 140 characters, thus making the users to compact their messages with the help of abbreviations, slang, shot forms, emoticons, etc. In addition to this, many people express their opinions by using </a:t>
            </a:r>
            <a:r>
              <a:rPr lang="en-IN" sz="2000" dirty="0" err="1"/>
              <a:t>polysemy</a:t>
            </a:r>
            <a:r>
              <a:rPr lang="en-IN" sz="2000" dirty="0"/>
              <a:t> and sarcasm also. Hence twitter language can be termed as the unstructured. From the tweet, the sentiment behind the message is extracted.</a:t>
            </a:r>
            <a:endParaRPr lang="en-IN" altLang="en-US" sz="2000" dirty="0"/>
          </a:p>
        </p:txBody>
      </p:sp>
      <p:sp>
        <p:nvSpPr>
          <p:cNvPr id="1048700" name="Slide Number Placeholder 4"/>
          <p:cNvSpPr txBox="1"/>
          <p:nvPr/>
        </p:nvSpPr>
        <p:spPr>
          <a:xfrm>
            <a:off x="10352088" y="295275"/>
            <a:ext cx="838200" cy="768350"/>
          </a:xfrm>
          <a:prstGeom prst="rect">
            <a:avLst/>
          </a:prstGeom>
          <a:noFill/>
          <a:ln>
            <a:noFill/>
          </a:ln>
        </p:spPr>
        <p:txBody>
          <a:bodyPr vert="horz" lIns="91440" tIns="45720" rIns="91440" bIns="45720" anchor="b"/>
          <a:lstStyle>
            <a:lvl1pPr marL="0" indent="0" algn="l" rtl="0" eaLnBrk="0" fontAlgn="base" latinLnBrk="0" hangingPunct="0">
              <a:lnSpc>
                <a:spcPct val="100000"/>
              </a:lnSpc>
              <a:spcBef>
                <a:spcPct val="0"/>
              </a:spcBef>
              <a:spcAft>
                <a:spcPct val="0"/>
              </a:spcAft>
              <a:buFontTx/>
              <a:buNone/>
              <a:defRPr sz="1800" b="0" i="0" u="none" baseline="0">
                <a:solidFill>
                  <a:schemeClr val="dk1"/>
                </a:solidFill>
                <a:latin typeface="Arial" charset="0"/>
                <a:ea typeface="Arial" charset="0"/>
                <a:sym typeface="Arial" charset="0"/>
              </a:defRPr>
            </a:lvl1pPr>
            <a:lvl2pPr marL="457200" indent="0" algn="l" rtl="0" eaLnBrk="0" fontAlgn="base" latinLnBrk="0" hangingPunct="0">
              <a:lnSpc>
                <a:spcPct val="100000"/>
              </a:lnSpc>
              <a:spcBef>
                <a:spcPct val="0"/>
              </a:spcBef>
              <a:spcAft>
                <a:spcPct val="0"/>
              </a:spcAft>
              <a:buFontTx/>
              <a:buNone/>
              <a:defRPr sz="1800" b="0" i="0" u="none" baseline="0">
                <a:solidFill>
                  <a:schemeClr val="dk1"/>
                </a:solidFill>
                <a:latin typeface="Arial" charset="0"/>
                <a:ea typeface="Arial" charset="0"/>
                <a:sym typeface="Arial" charset="0"/>
              </a:defRPr>
            </a:lvl2pPr>
            <a:lvl3pPr marL="914400" indent="0" algn="l" rtl="0" eaLnBrk="0" fontAlgn="base" latinLnBrk="0" hangingPunct="0">
              <a:lnSpc>
                <a:spcPct val="100000"/>
              </a:lnSpc>
              <a:spcBef>
                <a:spcPct val="0"/>
              </a:spcBef>
              <a:spcAft>
                <a:spcPct val="0"/>
              </a:spcAft>
              <a:buFontTx/>
              <a:buNone/>
              <a:defRPr sz="1800" b="0" i="0" u="none" baseline="0">
                <a:solidFill>
                  <a:schemeClr val="dk1"/>
                </a:solidFill>
                <a:latin typeface="Arial" charset="0"/>
                <a:ea typeface="Arial" charset="0"/>
                <a:sym typeface="Arial" charset="0"/>
              </a:defRPr>
            </a:lvl3pPr>
            <a:lvl4pPr marL="1371600" indent="0" algn="l" rtl="0" eaLnBrk="0" fontAlgn="base" latinLnBrk="0" hangingPunct="0">
              <a:lnSpc>
                <a:spcPct val="100000"/>
              </a:lnSpc>
              <a:spcBef>
                <a:spcPct val="0"/>
              </a:spcBef>
              <a:spcAft>
                <a:spcPct val="0"/>
              </a:spcAft>
              <a:buFontTx/>
              <a:buNone/>
              <a:defRPr sz="1800" b="0" i="0" u="none" baseline="0">
                <a:solidFill>
                  <a:schemeClr val="dk1"/>
                </a:solidFill>
                <a:latin typeface="Arial" charset="0"/>
                <a:ea typeface="Arial" charset="0"/>
                <a:sym typeface="Arial" charset="0"/>
              </a:defRPr>
            </a:lvl4pPr>
            <a:lvl5pPr marL="1828800" indent="0" algn="l" rtl="0" eaLnBrk="0" fontAlgn="base" latinLnBrk="0" hangingPunct="0">
              <a:lnSpc>
                <a:spcPct val="100000"/>
              </a:lnSpc>
              <a:spcBef>
                <a:spcPct val="0"/>
              </a:spcBef>
              <a:spcAft>
                <a:spcPct val="0"/>
              </a:spcAft>
              <a:buFontTx/>
              <a:buNone/>
              <a:defRPr sz="1800" b="0" i="0" u="none" baseline="0">
                <a:solidFill>
                  <a:schemeClr val="dk1"/>
                </a:solidFill>
                <a:latin typeface="Arial" charset="0"/>
                <a:ea typeface="Arial" charset="0"/>
                <a:sym typeface="Arial" charset="0"/>
              </a:defRPr>
            </a:lvl5pPr>
          </a:lstStyle>
          <a:p>
            <a:pPr lvl="0" algn="ctr" eaLnBrk="1" hangingPunct="1"/>
            <a:fld id="{566ABCEB-ACFC-4714-9973-3DA970169C29}" type="slidenum">
              <a:rPr lang="en-US" altLang="en-US" sz="2800">
                <a:solidFill>
                  <a:schemeClr val="lt1"/>
                </a:solidFill>
                <a:latin typeface="Century Gothic" pitchFamily="34" charset="0"/>
              </a:rPr>
              <a:pPr lvl="0" algn="ctr" eaLnBrk="1" hangingPunct="1"/>
              <a:t>5</a:t>
            </a:fld>
            <a:endParaRPr lang="en-US" altLang="en-US" sz="2800">
              <a:solidFill>
                <a:schemeClr val="lt1"/>
              </a:solidFill>
              <a:latin typeface="Century Gothic" pitchFamily="34"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04" name="Title 1"/>
          <p:cNvSpPr>
            <a:spLocks noGrp="1"/>
          </p:cNvSpPr>
          <p:nvPr>
            <p:ph type="title"/>
          </p:nvPr>
        </p:nvSpPr>
        <p:spPr>
          <a:xfrm>
            <a:off x="1738312" y="727075"/>
            <a:ext cx="8613775" cy="708025"/>
          </a:xfrm>
          <a:prstGeom prst="rect">
            <a:avLst/>
          </a:prstGeom>
          <a:noFill/>
          <a:ln>
            <a:noFill/>
          </a:ln>
        </p:spPr>
        <p:txBody>
          <a:bodyPr vert="horz" lIns="91440" tIns="45720" rIns="91440" bIns="45720" anchor="ctr"/>
          <a:lstStyle>
            <a:lvl1pPr marL="0" indent="0" algn="l" rtl="0" eaLnBrk="0" fontAlgn="base" latinLnBrk="0" hangingPunct="0">
              <a:lnSpc>
                <a:spcPct val="100000"/>
              </a:lnSpc>
              <a:spcBef>
                <a:spcPct val="0"/>
              </a:spcBef>
              <a:spcAft>
                <a:spcPct val="0"/>
              </a:spcAft>
              <a:buFontTx/>
              <a:buNone/>
              <a:defRPr sz="3600" b="0" i="0" u="none" baseline="0">
                <a:solidFill>
                  <a:schemeClr val="dk2"/>
                </a:solidFill>
                <a:latin typeface="Century Gothic" pitchFamily="34" charset="0"/>
                <a:sym typeface="Arial" charset="0"/>
              </a:defRPr>
            </a:lvl1pPr>
          </a:lstStyle>
          <a:p>
            <a:r>
              <a:rPr lang="en-IN" altLang="en-US"/>
              <a:t>Problem Statement</a:t>
            </a:r>
          </a:p>
        </p:txBody>
      </p:sp>
      <p:sp>
        <p:nvSpPr>
          <p:cNvPr id="1048705" name="Content Placeholder 2"/>
          <p:cNvSpPr>
            <a:spLocks noGrp="1"/>
          </p:cNvSpPr>
          <p:nvPr>
            <p:ph idx="1"/>
          </p:nvPr>
        </p:nvSpPr>
        <p:spPr>
          <a:xfrm>
            <a:off x="1155700" y="2603500"/>
            <a:ext cx="8761412" cy="3416300"/>
          </a:xfrm>
          <a:prstGeom prst="rect">
            <a:avLst/>
          </a:prstGeom>
          <a:noFill/>
          <a:ln>
            <a:noFill/>
          </a:ln>
        </p:spPr>
        <p:txBody>
          <a:bodyPr vert="horz" lIns="91440" tIns="45720" rIns="91440" bIns="45720" anchor="t"/>
          <a:lstStyle>
            <a:lvl1pPr marL="342900" indent="-342900" algn="l" rtl="0" eaLnBrk="0" fontAlgn="base" latinLnBrk="0" hangingPunct="0">
              <a:lnSpc>
                <a:spcPct val="100000"/>
              </a:lnSpc>
              <a:spcBef>
                <a:spcPts val="1000"/>
              </a:spcBef>
              <a:spcAft>
                <a:spcPct val="0"/>
              </a:spcAft>
              <a:buClr>
                <a:schemeClr val="accent1"/>
              </a:buClr>
              <a:buSzPct val="80000"/>
              <a:buFont typeface="Wingdings 3" pitchFamily="18" charset="2"/>
              <a:buChar char=""/>
              <a:defRPr sz="3200" b="0" i="0" u="none" baseline="0">
                <a:solidFill>
                  <a:srgbClr val="404040"/>
                </a:solidFill>
                <a:latin typeface="Century Gothic" pitchFamily="34" charset="0"/>
                <a:sym typeface="Arial" charset="0"/>
              </a:defRPr>
            </a:lvl1pPr>
            <a:lvl2pPr marL="742950" indent="-285750" algn="l" rtl="0" eaLnBrk="0" fontAlgn="base" latinLnBrk="0" hangingPunct="0">
              <a:lnSpc>
                <a:spcPct val="100000"/>
              </a:lnSpc>
              <a:spcBef>
                <a:spcPts val="1000"/>
              </a:spcBef>
              <a:spcAft>
                <a:spcPct val="0"/>
              </a:spcAft>
              <a:buClr>
                <a:schemeClr val="accent1"/>
              </a:buClr>
              <a:buSzPct val="80000"/>
              <a:buFont typeface="Wingdings 3" pitchFamily="18" charset="2"/>
              <a:buChar char=""/>
              <a:defRPr sz="1600" b="0" i="0" u="none" baseline="0">
                <a:solidFill>
                  <a:srgbClr val="404040"/>
                </a:solidFill>
                <a:latin typeface="Century Gothic" pitchFamily="34" charset="0"/>
                <a:sym typeface="Arial" charset="0"/>
              </a:defRPr>
            </a:lvl2pPr>
            <a:lvl3pPr marL="1143000" indent="-228600" algn="l" rtl="0" eaLnBrk="0" fontAlgn="base" latinLnBrk="0" hangingPunct="0">
              <a:lnSpc>
                <a:spcPct val="100000"/>
              </a:lnSpc>
              <a:spcBef>
                <a:spcPts val="1000"/>
              </a:spcBef>
              <a:spcAft>
                <a:spcPct val="0"/>
              </a:spcAft>
              <a:buClr>
                <a:schemeClr val="accent1"/>
              </a:buClr>
              <a:buSzPct val="80000"/>
              <a:buFont typeface="Wingdings 3" pitchFamily="18" charset="2"/>
              <a:buChar char=""/>
              <a:defRPr sz="1400" b="0" i="0" u="none" baseline="0">
                <a:solidFill>
                  <a:srgbClr val="404040"/>
                </a:solidFill>
                <a:latin typeface="Century Gothic" pitchFamily="34" charset="0"/>
                <a:sym typeface="Arial" charset="0"/>
              </a:defRPr>
            </a:lvl3pPr>
            <a:lvl4pPr marL="1600200" indent="-228600" algn="l" rtl="0" eaLnBrk="0" fontAlgn="base" latinLnBrk="0" hangingPunct="0">
              <a:lnSpc>
                <a:spcPct val="100000"/>
              </a:lnSpc>
              <a:spcBef>
                <a:spcPts val="1000"/>
              </a:spcBef>
              <a:spcAft>
                <a:spcPct val="0"/>
              </a:spcAft>
              <a:buClr>
                <a:schemeClr val="accent1"/>
              </a:buClr>
              <a:buSzPct val="80000"/>
              <a:buFont typeface="Wingdings 3" pitchFamily="18" charset="2"/>
              <a:buChar char=""/>
              <a:defRPr sz="1200" b="0" i="0" u="none" baseline="0">
                <a:solidFill>
                  <a:srgbClr val="404040"/>
                </a:solidFill>
                <a:latin typeface="Century Gothic" pitchFamily="34" charset="0"/>
                <a:sym typeface="Arial" charset="0"/>
              </a:defRPr>
            </a:lvl4pPr>
            <a:lvl5pPr marL="2057400" indent="-228600" algn="l" rtl="0" eaLnBrk="0" fontAlgn="base" latinLnBrk="0" hangingPunct="0">
              <a:lnSpc>
                <a:spcPct val="100000"/>
              </a:lnSpc>
              <a:spcBef>
                <a:spcPts val="1000"/>
              </a:spcBef>
              <a:spcAft>
                <a:spcPct val="0"/>
              </a:spcAft>
              <a:buClr>
                <a:schemeClr val="accent1"/>
              </a:buClr>
              <a:buSzPct val="80000"/>
              <a:buFont typeface="Wingdings 3" pitchFamily="18" charset="2"/>
              <a:buChar char=""/>
              <a:defRPr sz="1200" b="0" i="0" u="none" baseline="0">
                <a:solidFill>
                  <a:srgbClr val="404040"/>
                </a:solidFill>
                <a:latin typeface="Century Gothic" pitchFamily="34" charset="0"/>
                <a:sym typeface="Arial" charset="0"/>
              </a:defRPr>
            </a:lvl5pPr>
          </a:lstStyle>
          <a:p>
            <a:r>
              <a:rPr lang="en-IN" dirty="0"/>
              <a:t>Analysis of women safety on twitter data using machine learning algorithm.</a:t>
            </a:r>
            <a:endParaRPr lang="en-US" dirty="0"/>
          </a:p>
          <a:p>
            <a:pPr lvl="0"/>
            <a:endParaRPr lang="en-IN" altLang="en-US" dirty="0"/>
          </a:p>
        </p:txBody>
      </p:sp>
      <p:sp>
        <p:nvSpPr>
          <p:cNvPr id="1048706" name="Slide Number Placeholder 4"/>
          <p:cNvSpPr txBox="1"/>
          <p:nvPr/>
        </p:nvSpPr>
        <p:spPr>
          <a:xfrm>
            <a:off x="10352088" y="295275"/>
            <a:ext cx="838200" cy="768350"/>
          </a:xfrm>
          <a:prstGeom prst="rect">
            <a:avLst/>
          </a:prstGeom>
          <a:noFill/>
          <a:ln>
            <a:noFill/>
          </a:ln>
        </p:spPr>
        <p:txBody>
          <a:bodyPr vert="horz" lIns="91440" tIns="45720" rIns="91440" bIns="45720" anchor="b"/>
          <a:lstStyle>
            <a:lvl1pPr marL="0" indent="0" algn="l" rtl="0" eaLnBrk="0" fontAlgn="base" latinLnBrk="0" hangingPunct="0">
              <a:lnSpc>
                <a:spcPct val="100000"/>
              </a:lnSpc>
              <a:spcBef>
                <a:spcPct val="0"/>
              </a:spcBef>
              <a:spcAft>
                <a:spcPct val="0"/>
              </a:spcAft>
              <a:buFontTx/>
              <a:buNone/>
              <a:defRPr sz="1800" b="0" i="0" u="none" baseline="0">
                <a:solidFill>
                  <a:schemeClr val="dk1"/>
                </a:solidFill>
                <a:latin typeface="Arial" charset="0"/>
                <a:ea typeface="Arial" charset="0"/>
                <a:sym typeface="Arial" charset="0"/>
              </a:defRPr>
            </a:lvl1pPr>
            <a:lvl2pPr marL="457200" indent="0" algn="l" rtl="0" eaLnBrk="0" fontAlgn="base" latinLnBrk="0" hangingPunct="0">
              <a:lnSpc>
                <a:spcPct val="100000"/>
              </a:lnSpc>
              <a:spcBef>
                <a:spcPct val="0"/>
              </a:spcBef>
              <a:spcAft>
                <a:spcPct val="0"/>
              </a:spcAft>
              <a:buFontTx/>
              <a:buNone/>
              <a:defRPr sz="1800" b="0" i="0" u="none" baseline="0">
                <a:solidFill>
                  <a:schemeClr val="dk1"/>
                </a:solidFill>
                <a:latin typeface="Arial" charset="0"/>
                <a:ea typeface="Arial" charset="0"/>
                <a:sym typeface="Arial" charset="0"/>
              </a:defRPr>
            </a:lvl2pPr>
            <a:lvl3pPr marL="914400" indent="0" algn="l" rtl="0" eaLnBrk="0" fontAlgn="base" latinLnBrk="0" hangingPunct="0">
              <a:lnSpc>
                <a:spcPct val="100000"/>
              </a:lnSpc>
              <a:spcBef>
                <a:spcPct val="0"/>
              </a:spcBef>
              <a:spcAft>
                <a:spcPct val="0"/>
              </a:spcAft>
              <a:buFontTx/>
              <a:buNone/>
              <a:defRPr sz="1800" b="0" i="0" u="none" baseline="0">
                <a:solidFill>
                  <a:schemeClr val="dk1"/>
                </a:solidFill>
                <a:latin typeface="Arial" charset="0"/>
                <a:ea typeface="Arial" charset="0"/>
                <a:sym typeface="Arial" charset="0"/>
              </a:defRPr>
            </a:lvl3pPr>
            <a:lvl4pPr marL="1371600" indent="0" algn="l" rtl="0" eaLnBrk="0" fontAlgn="base" latinLnBrk="0" hangingPunct="0">
              <a:lnSpc>
                <a:spcPct val="100000"/>
              </a:lnSpc>
              <a:spcBef>
                <a:spcPct val="0"/>
              </a:spcBef>
              <a:spcAft>
                <a:spcPct val="0"/>
              </a:spcAft>
              <a:buFontTx/>
              <a:buNone/>
              <a:defRPr sz="1800" b="0" i="0" u="none" baseline="0">
                <a:solidFill>
                  <a:schemeClr val="dk1"/>
                </a:solidFill>
                <a:latin typeface="Arial" charset="0"/>
                <a:ea typeface="Arial" charset="0"/>
                <a:sym typeface="Arial" charset="0"/>
              </a:defRPr>
            </a:lvl4pPr>
            <a:lvl5pPr marL="1828800" indent="0" algn="l" rtl="0" eaLnBrk="0" fontAlgn="base" latinLnBrk="0" hangingPunct="0">
              <a:lnSpc>
                <a:spcPct val="100000"/>
              </a:lnSpc>
              <a:spcBef>
                <a:spcPct val="0"/>
              </a:spcBef>
              <a:spcAft>
                <a:spcPct val="0"/>
              </a:spcAft>
              <a:buFontTx/>
              <a:buNone/>
              <a:defRPr sz="1800" b="0" i="0" u="none" baseline="0">
                <a:solidFill>
                  <a:schemeClr val="dk1"/>
                </a:solidFill>
                <a:latin typeface="Arial" charset="0"/>
                <a:ea typeface="Arial" charset="0"/>
                <a:sym typeface="Arial" charset="0"/>
              </a:defRPr>
            </a:lvl5pPr>
          </a:lstStyle>
          <a:p>
            <a:pPr lvl="0" algn="ctr" eaLnBrk="1" hangingPunct="1"/>
            <a:fld id="{566ABCEB-ACFC-4714-9973-3DA970169C29}" type="slidenum">
              <a:rPr lang="en-US" altLang="en-US" sz="2800">
                <a:solidFill>
                  <a:schemeClr val="lt1"/>
                </a:solidFill>
                <a:latin typeface="Century Gothic" pitchFamily="34" charset="0"/>
              </a:rPr>
              <a:pPr lvl="0" algn="ctr" eaLnBrk="1" hangingPunct="1"/>
              <a:t>6</a:t>
            </a:fld>
            <a:endParaRPr lang="en-US" altLang="en-US" sz="2800">
              <a:solidFill>
                <a:schemeClr val="lt1"/>
              </a:solidFill>
              <a:latin typeface="Century Gothic" pitchFamily="34"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07" name="Title 1"/>
          <p:cNvSpPr>
            <a:spLocks noGrp="1"/>
          </p:cNvSpPr>
          <p:nvPr>
            <p:ph type="title"/>
          </p:nvPr>
        </p:nvSpPr>
        <p:spPr>
          <a:xfrm>
            <a:off x="1738312" y="727075"/>
            <a:ext cx="8613775" cy="708025"/>
          </a:xfrm>
          <a:prstGeom prst="rect">
            <a:avLst/>
          </a:prstGeom>
          <a:noFill/>
          <a:ln>
            <a:noFill/>
          </a:ln>
        </p:spPr>
        <p:txBody>
          <a:bodyPr vert="horz" lIns="91440" tIns="45720" rIns="91440" bIns="45720" anchor="ctr"/>
          <a:lstStyle>
            <a:lvl1pPr marL="0" indent="0" algn="l" rtl="0" eaLnBrk="0" fontAlgn="base" latinLnBrk="0" hangingPunct="0">
              <a:lnSpc>
                <a:spcPct val="100000"/>
              </a:lnSpc>
              <a:spcBef>
                <a:spcPct val="0"/>
              </a:spcBef>
              <a:spcAft>
                <a:spcPct val="0"/>
              </a:spcAft>
              <a:buFontTx/>
              <a:buNone/>
              <a:defRPr sz="3600" b="0" i="0" u="none" baseline="0">
                <a:solidFill>
                  <a:schemeClr val="dk2"/>
                </a:solidFill>
                <a:latin typeface="Century Gothic" pitchFamily="34" charset="0"/>
                <a:sym typeface="Arial" charset="0"/>
              </a:defRPr>
            </a:lvl1pPr>
          </a:lstStyle>
          <a:p>
            <a:r>
              <a:rPr lang="en-IN" altLang="en-US"/>
              <a:t>Relevance of the Problem</a:t>
            </a:r>
          </a:p>
        </p:txBody>
      </p:sp>
      <p:sp>
        <p:nvSpPr>
          <p:cNvPr id="1048708" name="Content Placeholder 2"/>
          <p:cNvSpPr>
            <a:spLocks noGrp="1"/>
          </p:cNvSpPr>
          <p:nvPr>
            <p:ph idx="1"/>
          </p:nvPr>
        </p:nvSpPr>
        <p:spPr>
          <a:xfrm>
            <a:off x="1271203" y="2603500"/>
            <a:ext cx="9836150" cy="3416300"/>
          </a:xfrm>
          <a:prstGeom prst="rect">
            <a:avLst/>
          </a:prstGeom>
          <a:noFill/>
          <a:ln>
            <a:noFill/>
          </a:ln>
        </p:spPr>
        <p:txBody>
          <a:bodyPr vert="horz" lIns="91440" tIns="45720" rIns="91440" bIns="45720" anchor="t"/>
          <a:lstStyle>
            <a:lvl1pPr marL="342900" indent="-342900" algn="l" rtl="0" eaLnBrk="0" fontAlgn="base" latinLnBrk="0" hangingPunct="0">
              <a:lnSpc>
                <a:spcPct val="100000"/>
              </a:lnSpc>
              <a:spcBef>
                <a:spcPts val="1000"/>
              </a:spcBef>
              <a:spcAft>
                <a:spcPct val="0"/>
              </a:spcAft>
              <a:buClr>
                <a:schemeClr val="accent1"/>
              </a:buClr>
              <a:buSzPct val="80000"/>
              <a:buFont typeface="Wingdings 3" pitchFamily="18" charset="2"/>
              <a:buChar char=""/>
              <a:defRPr sz="3200" b="0" i="0" u="none" baseline="0">
                <a:solidFill>
                  <a:srgbClr val="404040"/>
                </a:solidFill>
                <a:latin typeface="Century Gothic" pitchFamily="34" charset="0"/>
                <a:sym typeface="Arial" charset="0"/>
              </a:defRPr>
            </a:lvl1pPr>
            <a:lvl2pPr marL="742950" indent="-285750" algn="l" rtl="0" eaLnBrk="0" fontAlgn="base" latinLnBrk="0" hangingPunct="0">
              <a:lnSpc>
                <a:spcPct val="100000"/>
              </a:lnSpc>
              <a:spcBef>
                <a:spcPts val="1000"/>
              </a:spcBef>
              <a:spcAft>
                <a:spcPct val="0"/>
              </a:spcAft>
              <a:buClr>
                <a:schemeClr val="accent1"/>
              </a:buClr>
              <a:buSzPct val="80000"/>
              <a:buFont typeface="Wingdings 3" pitchFamily="18" charset="2"/>
              <a:buChar char=""/>
              <a:defRPr sz="1600" b="0" i="0" u="none" baseline="0">
                <a:solidFill>
                  <a:srgbClr val="404040"/>
                </a:solidFill>
                <a:latin typeface="Century Gothic" pitchFamily="34" charset="0"/>
                <a:sym typeface="Arial" charset="0"/>
              </a:defRPr>
            </a:lvl2pPr>
            <a:lvl3pPr marL="1143000" indent="-228600" algn="l" rtl="0" eaLnBrk="0" fontAlgn="base" latinLnBrk="0" hangingPunct="0">
              <a:lnSpc>
                <a:spcPct val="100000"/>
              </a:lnSpc>
              <a:spcBef>
                <a:spcPts val="1000"/>
              </a:spcBef>
              <a:spcAft>
                <a:spcPct val="0"/>
              </a:spcAft>
              <a:buClr>
                <a:schemeClr val="accent1"/>
              </a:buClr>
              <a:buSzPct val="80000"/>
              <a:buFont typeface="Wingdings 3" pitchFamily="18" charset="2"/>
              <a:buChar char=""/>
              <a:defRPr sz="1400" b="0" i="0" u="none" baseline="0">
                <a:solidFill>
                  <a:srgbClr val="404040"/>
                </a:solidFill>
                <a:latin typeface="Century Gothic" pitchFamily="34" charset="0"/>
                <a:sym typeface="Arial" charset="0"/>
              </a:defRPr>
            </a:lvl3pPr>
            <a:lvl4pPr marL="1600200" indent="-228600" algn="l" rtl="0" eaLnBrk="0" fontAlgn="base" latinLnBrk="0" hangingPunct="0">
              <a:lnSpc>
                <a:spcPct val="100000"/>
              </a:lnSpc>
              <a:spcBef>
                <a:spcPts val="1000"/>
              </a:spcBef>
              <a:spcAft>
                <a:spcPct val="0"/>
              </a:spcAft>
              <a:buClr>
                <a:schemeClr val="accent1"/>
              </a:buClr>
              <a:buSzPct val="80000"/>
              <a:buFont typeface="Wingdings 3" pitchFamily="18" charset="2"/>
              <a:buChar char=""/>
              <a:defRPr sz="1200" b="0" i="0" u="none" baseline="0">
                <a:solidFill>
                  <a:srgbClr val="404040"/>
                </a:solidFill>
                <a:latin typeface="Century Gothic" pitchFamily="34" charset="0"/>
                <a:sym typeface="Arial" charset="0"/>
              </a:defRPr>
            </a:lvl4pPr>
            <a:lvl5pPr marL="2057400" indent="-228600" algn="l" rtl="0" eaLnBrk="0" fontAlgn="base" latinLnBrk="0" hangingPunct="0">
              <a:lnSpc>
                <a:spcPct val="100000"/>
              </a:lnSpc>
              <a:spcBef>
                <a:spcPts val="1000"/>
              </a:spcBef>
              <a:spcAft>
                <a:spcPct val="0"/>
              </a:spcAft>
              <a:buClr>
                <a:schemeClr val="accent1"/>
              </a:buClr>
              <a:buSzPct val="80000"/>
              <a:buFont typeface="Wingdings 3" pitchFamily="18" charset="2"/>
              <a:buChar char=""/>
              <a:defRPr sz="1200" b="0" i="0" u="none" baseline="0">
                <a:solidFill>
                  <a:srgbClr val="404040"/>
                </a:solidFill>
                <a:latin typeface="Century Gothic" pitchFamily="34" charset="0"/>
                <a:sym typeface="Arial" charset="0"/>
              </a:defRPr>
            </a:lvl5pPr>
          </a:lstStyle>
          <a:p>
            <a:pPr>
              <a:buNone/>
            </a:pPr>
            <a:r>
              <a:rPr lang="en-IN" sz="2800" dirty="0"/>
              <a:t>    By using twitter, we can overcome all the obesity, complexity, information, harassments all the uncertainties and we can reach the person using  sentiment analysis. On twitter, every user will share opinions and perspectives regarding their  emotions  using  slangs,  paragraphs,  short forms and abbreviations.</a:t>
            </a:r>
            <a:endParaRPr lang="en-US" sz="2800" dirty="0"/>
          </a:p>
          <a:p>
            <a:pPr lvl="0">
              <a:buNone/>
            </a:pPr>
            <a:br>
              <a:rPr lang="en-IN" altLang="en-US" dirty="0"/>
            </a:br>
            <a:endParaRPr lang="en-IN" altLang="en-US" dirty="0"/>
          </a:p>
        </p:txBody>
      </p:sp>
      <p:sp>
        <p:nvSpPr>
          <p:cNvPr id="1048709" name="Slide Number Placeholder 4"/>
          <p:cNvSpPr txBox="1"/>
          <p:nvPr/>
        </p:nvSpPr>
        <p:spPr>
          <a:xfrm>
            <a:off x="10352088" y="295275"/>
            <a:ext cx="838200" cy="768350"/>
          </a:xfrm>
          <a:prstGeom prst="rect">
            <a:avLst/>
          </a:prstGeom>
          <a:noFill/>
          <a:ln>
            <a:noFill/>
          </a:ln>
        </p:spPr>
        <p:txBody>
          <a:bodyPr vert="horz" lIns="91440" tIns="45720" rIns="91440" bIns="45720" anchor="b"/>
          <a:lstStyle>
            <a:lvl1pPr marL="0" indent="0" algn="l" rtl="0" eaLnBrk="0" fontAlgn="base" latinLnBrk="0" hangingPunct="0">
              <a:lnSpc>
                <a:spcPct val="100000"/>
              </a:lnSpc>
              <a:spcBef>
                <a:spcPct val="0"/>
              </a:spcBef>
              <a:spcAft>
                <a:spcPct val="0"/>
              </a:spcAft>
              <a:buFontTx/>
              <a:buNone/>
              <a:defRPr sz="1800" b="0" i="0" u="none" baseline="0">
                <a:solidFill>
                  <a:schemeClr val="dk1"/>
                </a:solidFill>
                <a:latin typeface="Arial" charset="0"/>
                <a:ea typeface="Arial" charset="0"/>
                <a:sym typeface="Arial" charset="0"/>
              </a:defRPr>
            </a:lvl1pPr>
            <a:lvl2pPr marL="457200" indent="0" algn="l" rtl="0" eaLnBrk="0" fontAlgn="base" latinLnBrk="0" hangingPunct="0">
              <a:lnSpc>
                <a:spcPct val="100000"/>
              </a:lnSpc>
              <a:spcBef>
                <a:spcPct val="0"/>
              </a:spcBef>
              <a:spcAft>
                <a:spcPct val="0"/>
              </a:spcAft>
              <a:buFontTx/>
              <a:buNone/>
              <a:defRPr sz="1800" b="0" i="0" u="none" baseline="0">
                <a:solidFill>
                  <a:schemeClr val="dk1"/>
                </a:solidFill>
                <a:latin typeface="Arial" charset="0"/>
                <a:ea typeface="Arial" charset="0"/>
                <a:sym typeface="Arial" charset="0"/>
              </a:defRPr>
            </a:lvl2pPr>
            <a:lvl3pPr marL="914400" indent="0" algn="l" rtl="0" eaLnBrk="0" fontAlgn="base" latinLnBrk="0" hangingPunct="0">
              <a:lnSpc>
                <a:spcPct val="100000"/>
              </a:lnSpc>
              <a:spcBef>
                <a:spcPct val="0"/>
              </a:spcBef>
              <a:spcAft>
                <a:spcPct val="0"/>
              </a:spcAft>
              <a:buFontTx/>
              <a:buNone/>
              <a:defRPr sz="1800" b="0" i="0" u="none" baseline="0">
                <a:solidFill>
                  <a:schemeClr val="dk1"/>
                </a:solidFill>
                <a:latin typeface="Arial" charset="0"/>
                <a:ea typeface="Arial" charset="0"/>
                <a:sym typeface="Arial" charset="0"/>
              </a:defRPr>
            </a:lvl3pPr>
            <a:lvl4pPr marL="1371600" indent="0" algn="l" rtl="0" eaLnBrk="0" fontAlgn="base" latinLnBrk="0" hangingPunct="0">
              <a:lnSpc>
                <a:spcPct val="100000"/>
              </a:lnSpc>
              <a:spcBef>
                <a:spcPct val="0"/>
              </a:spcBef>
              <a:spcAft>
                <a:spcPct val="0"/>
              </a:spcAft>
              <a:buFontTx/>
              <a:buNone/>
              <a:defRPr sz="1800" b="0" i="0" u="none" baseline="0">
                <a:solidFill>
                  <a:schemeClr val="dk1"/>
                </a:solidFill>
                <a:latin typeface="Arial" charset="0"/>
                <a:ea typeface="Arial" charset="0"/>
                <a:sym typeface="Arial" charset="0"/>
              </a:defRPr>
            </a:lvl4pPr>
            <a:lvl5pPr marL="1828800" indent="0" algn="l" rtl="0" eaLnBrk="0" fontAlgn="base" latinLnBrk="0" hangingPunct="0">
              <a:lnSpc>
                <a:spcPct val="100000"/>
              </a:lnSpc>
              <a:spcBef>
                <a:spcPct val="0"/>
              </a:spcBef>
              <a:spcAft>
                <a:spcPct val="0"/>
              </a:spcAft>
              <a:buFontTx/>
              <a:buNone/>
              <a:defRPr sz="1800" b="0" i="0" u="none" baseline="0">
                <a:solidFill>
                  <a:schemeClr val="dk1"/>
                </a:solidFill>
                <a:latin typeface="Arial" charset="0"/>
                <a:ea typeface="Arial" charset="0"/>
                <a:sym typeface="Arial" charset="0"/>
              </a:defRPr>
            </a:lvl5pPr>
          </a:lstStyle>
          <a:p>
            <a:pPr lvl="0" algn="ctr" eaLnBrk="1" hangingPunct="1"/>
            <a:fld id="{566ABCEB-ACFC-4714-9973-3DA970169C29}" type="slidenum">
              <a:rPr lang="en-US" altLang="en-US" sz="2800">
                <a:solidFill>
                  <a:schemeClr val="lt1"/>
                </a:solidFill>
                <a:latin typeface="Century Gothic" pitchFamily="34" charset="0"/>
              </a:rPr>
              <a:pPr lvl="0" algn="ctr" eaLnBrk="1" hangingPunct="1"/>
              <a:t>7</a:t>
            </a:fld>
            <a:endParaRPr lang="en-US" altLang="en-US" sz="2800">
              <a:solidFill>
                <a:schemeClr val="lt1"/>
              </a:solidFill>
              <a:latin typeface="Century Gothic" pitchFamily="34"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13" name="Title 1"/>
          <p:cNvSpPr>
            <a:spLocks noGrp="1"/>
          </p:cNvSpPr>
          <p:nvPr>
            <p:ph type="title"/>
          </p:nvPr>
        </p:nvSpPr>
        <p:spPr>
          <a:xfrm>
            <a:off x="1738312" y="727075"/>
            <a:ext cx="8613775" cy="708025"/>
          </a:xfrm>
          <a:prstGeom prst="rect">
            <a:avLst/>
          </a:prstGeom>
          <a:noFill/>
          <a:ln>
            <a:noFill/>
          </a:ln>
        </p:spPr>
        <p:txBody>
          <a:bodyPr vert="horz" lIns="91440" tIns="45720" rIns="91440" bIns="45720" anchor="ctr"/>
          <a:lstStyle>
            <a:lvl1pPr marL="0" indent="0" algn="l" rtl="0" eaLnBrk="0" fontAlgn="base" latinLnBrk="0" hangingPunct="0">
              <a:lnSpc>
                <a:spcPct val="100000"/>
              </a:lnSpc>
              <a:spcBef>
                <a:spcPct val="0"/>
              </a:spcBef>
              <a:spcAft>
                <a:spcPct val="0"/>
              </a:spcAft>
              <a:buFontTx/>
              <a:buNone/>
              <a:defRPr sz="3600" b="0" i="0" u="none" baseline="0">
                <a:solidFill>
                  <a:schemeClr val="dk2"/>
                </a:solidFill>
                <a:latin typeface="Century Gothic" pitchFamily="34" charset="0"/>
                <a:sym typeface="Arial" charset="0"/>
              </a:defRPr>
            </a:lvl1pPr>
          </a:lstStyle>
          <a:p>
            <a:r>
              <a:rPr lang="en-IN" altLang="en-US"/>
              <a:t>Project Schedule</a:t>
            </a:r>
          </a:p>
        </p:txBody>
      </p:sp>
      <p:sp>
        <p:nvSpPr>
          <p:cNvPr id="1048714" name="Slide Number Placeholder 4"/>
          <p:cNvSpPr txBox="1"/>
          <p:nvPr/>
        </p:nvSpPr>
        <p:spPr>
          <a:xfrm>
            <a:off x="10352088" y="295275"/>
            <a:ext cx="838200" cy="768350"/>
          </a:xfrm>
          <a:prstGeom prst="rect">
            <a:avLst/>
          </a:prstGeom>
          <a:noFill/>
          <a:ln>
            <a:noFill/>
          </a:ln>
        </p:spPr>
        <p:txBody>
          <a:bodyPr vert="horz" lIns="91440" tIns="45720" rIns="91440" bIns="45720" anchor="b"/>
          <a:lstStyle>
            <a:lvl1pPr marL="0" indent="0" algn="l" rtl="0" eaLnBrk="0" fontAlgn="base" latinLnBrk="0" hangingPunct="0">
              <a:lnSpc>
                <a:spcPct val="100000"/>
              </a:lnSpc>
              <a:spcBef>
                <a:spcPct val="0"/>
              </a:spcBef>
              <a:spcAft>
                <a:spcPct val="0"/>
              </a:spcAft>
              <a:buFontTx/>
              <a:buNone/>
              <a:defRPr sz="1800" b="0" i="0" u="none" baseline="0">
                <a:solidFill>
                  <a:schemeClr val="dk1"/>
                </a:solidFill>
                <a:latin typeface="Arial" charset="0"/>
                <a:ea typeface="Arial" charset="0"/>
                <a:sym typeface="Arial" charset="0"/>
              </a:defRPr>
            </a:lvl1pPr>
            <a:lvl2pPr marL="457200" indent="0" algn="l" rtl="0" eaLnBrk="0" fontAlgn="base" latinLnBrk="0" hangingPunct="0">
              <a:lnSpc>
                <a:spcPct val="100000"/>
              </a:lnSpc>
              <a:spcBef>
                <a:spcPct val="0"/>
              </a:spcBef>
              <a:spcAft>
                <a:spcPct val="0"/>
              </a:spcAft>
              <a:buFontTx/>
              <a:buNone/>
              <a:defRPr sz="1800" b="0" i="0" u="none" baseline="0">
                <a:solidFill>
                  <a:schemeClr val="dk1"/>
                </a:solidFill>
                <a:latin typeface="Arial" charset="0"/>
                <a:ea typeface="Arial" charset="0"/>
                <a:sym typeface="Arial" charset="0"/>
              </a:defRPr>
            </a:lvl2pPr>
            <a:lvl3pPr marL="914400" indent="0" algn="l" rtl="0" eaLnBrk="0" fontAlgn="base" latinLnBrk="0" hangingPunct="0">
              <a:lnSpc>
                <a:spcPct val="100000"/>
              </a:lnSpc>
              <a:spcBef>
                <a:spcPct val="0"/>
              </a:spcBef>
              <a:spcAft>
                <a:spcPct val="0"/>
              </a:spcAft>
              <a:buFontTx/>
              <a:buNone/>
              <a:defRPr sz="1800" b="0" i="0" u="none" baseline="0">
                <a:solidFill>
                  <a:schemeClr val="dk1"/>
                </a:solidFill>
                <a:latin typeface="Arial" charset="0"/>
                <a:ea typeface="Arial" charset="0"/>
                <a:sym typeface="Arial" charset="0"/>
              </a:defRPr>
            </a:lvl3pPr>
            <a:lvl4pPr marL="1371600" indent="0" algn="l" rtl="0" eaLnBrk="0" fontAlgn="base" latinLnBrk="0" hangingPunct="0">
              <a:lnSpc>
                <a:spcPct val="100000"/>
              </a:lnSpc>
              <a:spcBef>
                <a:spcPct val="0"/>
              </a:spcBef>
              <a:spcAft>
                <a:spcPct val="0"/>
              </a:spcAft>
              <a:buFontTx/>
              <a:buNone/>
              <a:defRPr sz="1800" b="0" i="0" u="none" baseline="0">
                <a:solidFill>
                  <a:schemeClr val="dk1"/>
                </a:solidFill>
                <a:latin typeface="Arial" charset="0"/>
                <a:ea typeface="Arial" charset="0"/>
                <a:sym typeface="Arial" charset="0"/>
              </a:defRPr>
            </a:lvl4pPr>
            <a:lvl5pPr marL="1828800" indent="0" algn="l" rtl="0" eaLnBrk="0" fontAlgn="base" latinLnBrk="0" hangingPunct="0">
              <a:lnSpc>
                <a:spcPct val="100000"/>
              </a:lnSpc>
              <a:spcBef>
                <a:spcPct val="0"/>
              </a:spcBef>
              <a:spcAft>
                <a:spcPct val="0"/>
              </a:spcAft>
              <a:buFontTx/>
              <a:buNone/>
              <a:defRPr sz="1800" b="0" i="0" u="none" baseline="0">
                <a:solidFill>
                  <a:schemeClr val="dk1"/>
                </a:solidFill>
                <a:latin typeface="Arial" charset="0"/>
                <a:ea typeface="Arial" charset="0"/>
                <a:sym typeface="Arial" charset="0"/>
              </a:defRPr>
            </a:lvl5pPr>
          </a:lstStyle>
          <a:p>
            <a:pPr lvl="0" algn="ctr" eaLnBrk="1" hangingPunct="1"/>
            <a:fld id="{566ABCEB-ACFC-4714-9973-3DA970169C29}" type="slidenum">
              <a:rPr lang="en-US" altLang="en-US" sz="2800">
                <a:solidFill>
                  <a:schemeClr val="lt1"/>
                </a:solidFill>
                <a:latin typeface="Century Gothic" pitchFamily="34" charset="0"/>
              </a:rPr>
              <a:pPr lvl="0" algn="ctr" eaLnBrk="1" hangingPunct="1"/>
              <a:t>8</a:t>
            </a:fld>
            <a:endParaRPr lang="en-US" altLang="en-US" sz="2800">
              <a:solidFill>
                <a:schemeClr val="lt1"/>
              </a:solidFill>
              <a:latin typeface="Century Gothic" pitchFamily="34" charset="0"/>
            </a:endParaRPr>
          </a:p>
        </p:txBody>
      </p:sp>
      <p:pic>
        <p:nvPicPr>
          <p:cNvPr id="2097196" name="Picture 6" descr="https://lh4.googleusercontent.com/qARdmSuraskTeDXpZspHx9hCx_PQyX4LBEcJdjo4tDkQ7pdI9SmCYCKdRqX-j5UITVMaBEBdUIhX90OB37pmH6-RD2rtP3gJ1KpHFEgr0TB-vUwTQbHYEFEd9hjAScXvTW9jHvCRnSJz1iw=s2048"/>
          <p:cNvPicPr>
            <a:picLocks noGrp="1"/>
          </p:cNvPicPr>
          <p:nvPr>
            <p:ph idx="1"/>
          </p:nvPr>
        </p:nvPicPr>
        <p:blipFill>
          <a:blip r:embed="rId2"/>
          <a:srcRect/>
          <a:stretch>
            <a:fillRect/>
          </a:stretch>
        </p:blipFill>
        <p:spPr>
          <a:xfrm>
            <a:off x="1189037" y="3278187"/>
            <a:ext cx="10099675" cy="3084512"/>
          </a:xfrm>
          <a:prstGeom prst="rect">
            <a:avLst/>
          </a:prstGeom>
          <a:noFill/>
          <a:ln>
            <a:noFill/>
          </a:ln>
        </p:spPr>
      </p:pic>
      <p:sp>
        <p:nvSpPr>
          <p:cNvPr id="1048715" name="Rectangle 5"/>
          <p:cNvSpPr/>
          <p:nvPr/>
        </p:nvSpPr>
        <p:spPr>
          <a:xfrm>
            <a:off x="2720975" y="2303462"/>
            <a:ext cx="6972300" cy="1348740"/>
          </a:xfrm>
          <a:prstGeom prst="rect">
            <a:avLst/>
          </a:prstGeom>
          <a:noFill/>
          <a:ln>
            <a:noFill/>
          </a:ln>
        </p:spPr>
        <p:txBody>
          <a:bodyPr vert="horz" lIns="91440" tIns="45720" rIns="91440" bIns="45720" anchor="t">
            <a:spAutoFit/>
          </a:bodyPr>
          <a:lstStyle>
            <a:lvl1pPr marL="0" indent="0" algn="l" rtl="0" eaLnBrk="0" fontAlgn="base" latinLnBrk="0" hangingPunct="0">
              <a:lnSpc>
                <a:spcPct val="100000"/>
              </a:lnSpc>
              <a:spcBef>
                <a:spcPct val="0"/>
              </a:spcBef>
              <a:spcAft>
                <a:spcPct val="0"/>
              </a:spcAft>
              <a:buFontTx/>
              <a:buNone/>
              <a:defRPr sz="1800" b="0" i="0" u="none" baseline="0">
                <a:solidFill>
                  <a:schemeClr val="dk1"/>
                </a:solidFill>
                <a:latin typeface="Arial" charset="0"/>
                <a:ea typeface="Arial" charset="0"/>
                <a:sym typeface="Arial" charset="0"/>
              </a:defRPr>
            </a:lvl1pPr>
            <a:lvl2pPr marL="457200" indent="0" algn="l" rtl="0" eaLnBrk="0" fontAlgn="base" latinLnBrk="0" hangingPunct="0">
              <a:lnSpc>
                <a:spcPct val="100000"/>
              </a:lnSpc>
              <a:spcBef>
                <a:spcPct val="0"/>
              </a:spcBef>
              <a:spcAft>
                <a:spcPct val="0"/>
              </a:spcAft>
              <a:buFontTx/>
              <a:buNone/>
              <a:defRPr sz="1800" b="0" i="0" u="none" baseline="0">
                <a:solidFill>
                  <a:schemeClr val="dk1"/>
                </a:solidFill>
                <a:latin typeface="Arial" charset="0"/>
                <a:ea typeface="Arial" charset="0"/>
                <a:sym typeface="Arial" charset="0"/>
              </a:defRPr>
            </a:lvl2pPr>
            <a:lvl3pPr marL="914400" indent="0" algn="l" rtl="0" eaLnBrk="0" fontAlgn="base" latinLnBrk="0" hangingPunct="0">
              <a:lnSpc>
                <a:spcPct val="100000"/>
              </a:lnSpc>
              <a:spcBef>
                <a:spcPct val="0"/>
              </a:spcBef>
              <a:spcAft>
                <a:spcPct val="0"/>
              </a:spcAft>
              <a:buFontTx/>
              <a:buNone/>
              <a:defRPr sz="1800" b="0" i="0" u="none" baseline="0">
                <a:solidFill>
                  <a:schemeClr val="dk1"/>
                </a:solidFill>
                <a:latin typeface="Arial" charset="0"/>
                <a:ea typeface="Arial" charset="0"/>
                <a:sym typeface="Arial" charset="0"/>
              </a:defRPr>
            </a:lvl3pPr>
            <a:lvl4pPr marL="1371600" indent="0" algn="l" rtl="0" eaLnBrk="0" fontAlgn="base" latinLnBrk="0" hangingPunct="0">
              <a:lnSpc>
                <a:spcPct val="100000"/>
              </a:lnSpc>
              <a:spcBef>
                <a:spcPct val="0"/>
              </a:spcBef>
              <a:spcAft>
                <a:spcPct val="0"/>
              </a:spcAft>
              <a:buFontTx/>
              <a:buNone/>
              <a:defRPr sz="1800" b="0" i="0" u="none" baseline="0">
                <a:solidFill>
                  <a:schemeClr val="dk1"/>
                </a:solidFill>
                <a:latin typeface="Arial" charset="0"/>
                <a:ea typeface="Arial" charset="0"/>
                <a:sym typeface="Arial" charset="0"/>
              </a:defRPr>
            </a:lvl4pPr>
            <a:lvl5pPr marL="1828800" indent="0" algn="l" rtl="0" eaLnBrk="0" fontAlgn="base" latinLnBrk="0" hangingPunct="0">
              <a:lnSpc>
                <a:spcPct val="100000"/>
              </a:lnSpc>
              <a:spcBef>
                <a:spcPct val="0"/>
              </a:spcBef>
              <a:spcAft>
                <a:spcPct val="0"/>
              </a:spcAft>
              <a:buFontTx/>
              <a:buNone/>
              <a:defRPr sz="1800" b="0" i="0" u="none" baseline="0">
                <a:solidFill>
                  <a:schemeClr val="dk1"/>
                </a:solidFill>
                <a:latin typeface="Arial" charset="0"/>
                <a:ea typeface="Arial" charset="0"/>
                <a:sym typeface="Arial" charset="0"/>
              </a:defRPr>
            </a:lvl5pPr>
          </a:lstStyle>
          <a:p>
            <a:pPr lvl="0" algn="ctr"/>
            <a:r>
              <a:rPr lang="en-IN" altLang="en-US" sz="4800"/>
              <a:t>Gantt Chart</a:t>
            </a:r>
          </a:p>
          <a:p>
            <a:pPr lvl="0"/>
            <a:br>
              <a:rPr lang="en-IN" altLang="en-US"/>
            </a:br>
            <a:endParaRPr lang="en-IN" alt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16" name="Title 1"/>
          <p:cNvSpPr>
            <a:spLocks noGrp="1"/>
          </p:cNvSpPr>
          <p:nvPr>
            <p:ph type="title"/>
          </p:nvPr>
        </p:nvSpPr>
        <p:spPr>
          <a:xfrm>
            <a:off x="1738312" y="727075"/>
            <a:ext cx="8613775" cy="708025"/>
          </a:xfrm>
          <a:prstGeom prst="rect">
            <a:avLst/>
          </a:prstGeom>
          <a:noFill/>
          <a:ln>
            <a:noFill/>
          </a:ln>
        </p:spPr>
        <p:txBody>
          <a:bodyPr vert="horz" lIns="91440" tIns="45720" rIns="91440" bIns="45720" anchor="ctr"/>
          <a:lstStyle>
            <a:lvl1pPr marL="0" indent="0" algn="l" rtl="0" eaLnBrk="0" fontAlgn="base" latinLnBrk="0" hangingPunct="0">
              <a:lnSpc>
                <a:spcPct val="100000"/>
              </a:lnSpc>
              <a:spcBef>
                <a:spcPct val="0"/>
              </a:spcBef>
              <a:spcAft>
                <a:spcPct val="0"/>
              </a:spcAft>
              <a:buFontTx/>
              <a:buNone/>
              <a:defRPr sz="3600" b="0" i="0" u="none" baseline="0">
                <a:solidFill>
                  <a:schemeClr val="dk2"/>
                </a:solidFill>
                <a:latin typeface="Century Gothic" pitchFamily="34" charset="0"/>
                <a:sym typeface="Arial" charset="0"/>
              </a:defRPr>
            </a:lvl1pPr>
          </a:lstStyle>
          <a:p>
            <a:r>
              <a:rPr lang="en-IN" altLang="en-US"/>
              <a:t>Objectives</a:t>
            </a:r>
          </a:p>
        </p:txBody>
      </p:sp>
      <p:sp>
        <p:nvSpPr>
          <p:cNvPr id="1048717" name="Content Placeholder 7"/>
          <p:cNvSpPr>
            <a:spLocks noGrp="1"/>
          </p:cNvSpPr>
          <p:nvPr>
            <p:ph idx="1"/>
          </p:nvPr>
        </p:nvSpPr>
        <p:spPr>
          <a:xfrm>
            <a:off x="1155700" y="2603500"/>
            <a:ext cx="8761412" cy="3416300"/>
          </a:xfrm>
          <a:prstGeom prst="rect">
            <a:avLst/>
          </a:prstGeom>
          <a:noFill/>
          <a:ln>
            <a:noFill/>
          </a:ln>
        </p:spPr>
        <p:txBody>
          <a:bodyPr vert="horz" lIns="91440" tIns="45720" rIns="91440" bIns="45720" anchor="t"/>
          <a:lstStyle>
            <a:lvl1pPr marL="342900" indent="-342900" algn="l" rtl="0" eaLnBrk="0" fontAlgn="base" latinLnBrk="0" hangingPunct="0">
              <a:lnSpc>
                <a:spcPct val="100000"/>
              </a:lnSpc>
              <a:spcBef>
                <a:spcPts val="1000"/>
              </a:spcBef>
              <a:spcAft>
                <a:spcPct val="0"/>
              </a:spcAft>
              <a:buClr>
                <a:schemeClr val="accent1"/>
              </a:buClr>
              <a:buSzPct val="80000"/>
              <a:buFont typeface="Wingdings 3" pitchFamily="18" charset="2"/>
              <a:buChar char=""/>
              <a:defRPr sz="3200" b="0" i="0" u="none" baseline="0">
                <a:solidFill>
                  <a:srgbClr val="404040"/>
                </a:solidFill>
                <a:latin typeface="Century Gothic" pitchFamily="34" charset="0"/>
                <a:sym typeface="Arial" charset="0"/>
              </a:defRPr>
            </a:lvl1pPr>
            <a:lvl2pPr marL="742950" indent="-285750" algn="l" rtl="0" eaLnBrk="0" fontAlgn="base" latinLnBrk="0" hangingPunct="0">
              <a:lnSpc>
                <a:spcPct val="100000"/>
              </a:lnSpc>
              <a:spcBef>
                <a:spcPts val="1000"/>
              </a:spcBef>
              <a:spcAft>
                <a:spcPct val="0"/>
              </a:spcAft>
              <a:buClr>
                <a:schemeClr val="accent1"/>
              </a:buClr>
              <a:buSzPct val="80000"/>
              <a:buFont typeface="Wingdings 3" pitchFamily="18" charset="2"/>
              <a:buChar char=""/>
              <a:defRPr sz="1600" b="0" i="0" u="none" baseline="0">
                <a:solidFill>
                  <a:srgbClr val="404040"/>
                </a:solidFill>
                <a:latin typeface="Century Gothic" pitchFamily="34" charset="0"/>
                <a:sym typeface="Arial" charset="0"/>
              </a:defRPr>
            </a:lvl2pPr>
            <a:lvl3pPr marL="1143000" indent="-228600" algn="l" rtl="0" eaLnBrk="0" fontAlgn="base" latinLnBrk="0" hangingPunct="0">
              <a:lnSpc>
                <a:spcPct val="100000"/>
              </a:lnSpc>
              <a:spcBef>
                <a:spcPts val="1000"/>
              </a:spcBef>
              <a:spcAft>
                <a:spcPct val="0"/>
              </a:spcAft>
              <a:buClr>
                <a:schemeClr val="accent1"/>
              </a:buClr>
              <a:buSzPct val="80000"/>
              <a:buFont typeface="Wingdings 3" pitchFamily="18" charset="2"/>
              <a:buChar char=""/>
              <a:defRPr sz="1400" b="0" i="0" u="none" baseline="0">
                <a:solidFill>
                  <a:srgbClr val="404040"/>
                </a:solidFill>
                <a:latin typeface="Century Gothic" pitchFamily="34" charset="0"/>
                <a:sym typeface="Arial" charset="0"/>
              </a:defRPr>
            </a:lvl3pPr>
            <a:lvl4pPr marL="1600200" indent="-228600" algn="l" rtl="0" eaLnBrk="0" fontAlgn="base" latinLnBrk="0" hangingPunct="0">
              <a:lnSpc>
                <a:spcPct val="100000"/>
              </a:lnSpc>
              <a:spcBef>
                <a:spcPts val="1000"/>
              </a:spcBef>
              <a:spcAft>
                <a:spcPct val="0"/>
              </a:spcAft>
              <a:buClr>
                <a:schemeClr val="accent1"/>
              </a:buClr>
              <a:buSzPct val="80000"/>
              <a:buFont typeface="Wingdings 3" pitchFamily="18" charset="2"/>
              <a:buChar char=""/>
              <a:defRPr sz="1200" b="0" i="0" u="none" baseline="0">
                <a:solidFill>
                  <a:srgbClr val="404040"/>
                </a:solidFill>
                <a:latin typeface="Century Gothic" pitchFamily="34" charset="0"/>
                <a:sym typeface="Arial" charset="0"/>
              </a:defRPr>
            </a:lvl4pPr>
            <a:lvl5pPr marL="2057400" indent="-228600" algn="l" rtl="0" eaLnBrk="0" fontAlgn="base" latinLnBrk="0" hangingPunct="0">
              <a:lnSpc>
                <a:spcPct val="100000"/>
              </a:lnSpc>
              <a:spcBef>
                <a:spcPts val="1000"/>
              </a:spcBef>
              <a:spcAft>
                <a:spcPct val="0"/>
              </a:spcAft>
              <a:buClr>
                <a:schemeClr val="accent1"/>
              </a:buClr>
              <a:buSzPct val="80000"/>
              <a:buFont typeface="Wingdings 3" pitchFamily="18" charset="2"/>
              <a:buChar char=""/>
              <a:defRPr sz="1200" b="0" i="0" u="none" baseline="0">
                <a:solidFill>
                  <a:srgbClr val="404040"/>
                </a:solidFill>
                <a:latin typeface="Century Gothic" pitchFamily="34" charset="0"/>
                <a:sym typeface="Arial" charset="0"/>
              </a:defRPr>
            </a:lvl5pPr>
          </a:lstStyle>
          <a:p>
            <a:pPr lvl="0" algn="just"/>
            <a:r>
              <a:rPr lang="en-IN" sz="2400" dirty="0"/>
              <a:t>This project is to analyse women safety using social networking messages and by applying machine learning algorithms on it. Now-a-days almost all peoples are using social networking sites to express their feelings and if any women feel unsafe in any area, then she will express negative words in her post/tweets/messages and by analysing those messages we can detect which area is more unsafe for women’s</a:t>
            </a:r>
            <a:r>
              <a:rPr lang="en-IN" dirty="0"/>
              <a:t>.</a:t>
            </a:r>
            <a:endParaRPr lang="en-IN" altLang="en-US" dirty="0"/>
          </a:p>
        </p:txBody>
      </p:sp>
      <p:sp>
        <p:nvSpPr>
          <p:cNvPr id="1048718" name="Slide Number Placeholder 5"/>
          <p:cNvSpPr txBox="1"/>
          <p:nvPr/>
        </p:nvSpPr>
        <p:spPr>
          <a:xfrm>
            <a:off x="10352088" y="295275"/>
            <a:ext cx="838200" cy="768350"/>
          </a:xfrm>
          <a:prstGeom prst="rect">
            <a:avLst/>
          </a:prstGeom>
          <a:noFill/>
          <a:ln>
            <a:noFill/>
          </a:ln>
        </p:spPr>
        <p:txBody>
          <a:bodyPr vert="horz" lIns="91440" tIns="45720" rIns="91440" bIns="45720" anchor="b"/>
          <a:lstStyle>
            <a:lvl1pPr marL="0" indent="0" algn="l" rtl="0" eaLnBrk="0" fontAlgn="base" latinLnBrk="0" hangingPunct="0">
              <a:lnSpc>
                <a:spcPct val="100000"/>
              </a:lnSpc>
              <a:spcBef>
                <a:spcPct val="0"/>
              </a:spcBef>
              <a:spcAft>
                <a:spcPct val="0"/>
              </a:spcAft>
              <a:buFontTx/>
              <a:buNone/>
              <a:defRPr sz="1800" b="0" i="0" u="none" baseline="0">
                <a:solidFill>
                  <a:schemeClr val="dk1"/>
                </a:solidFill>
                <a:latin typeface="Arial" charset="0"/>
                <a:ea typeface="Arial" charset="0"/>
                <a:sym typeface="Arial" charset="0"/>
              </a:defRPr>
            </a:lvl1pPr>
            <a:lvl2pPr marL="457200" indent="0" algn="l" rtl="0" eaLnBrk="0" fontAlgn="base" latinLnBrk="0" hangingPunct="0">
              <a:lnSpc>
                <a:spcPct val="100000"/>
              </a:lnSpc>
              <a:spcBef>
                <a:spcPct val="0"/>
              </a:spcBef>
              <a:spcAft>
                <a:spcPct val="0"/>
              </a:spcAft>
              <a:buFontTx/>
              <a:buNone/>
              <a:defRPr sz="1800" b="0" i="0" u="none" baseline="0">
                <a:solidFill>
                  <a:schemeClr val="dk1"/>
                </a:solidFill>
                <a:latin typeface="Arial" charset="0"/>
                <a:ea typeface="Arial" charset="0"/>
                <a:sym typeface="Arial" charset="0"/>
              </a:defRPr>
            </a:lvl2pPr>
            <a:lvl3pPr marL="914400" indent="0" algn="l" rtl="0" eaLnBrk="0" fontAlgn="base" latinLnBrk="0" hangingPunct="0">
              <a:lnSpc>
                <a:spcPct val="100000"/>
              </a:lnSpc>
              <a:spcBef>
                <a:spcPct val="0"/>
              </a:spcBef>
              <a:spcAft>
                <a:spcPct val="0"/>
              </a:spcAft>
              <a:buFontTx/>
              <a:buNone/>
              <a:defRPr sz="1800" b="0" i="0" u="none" baseline="0">
                <a:solidFill>
                  <a:schemeClr val="dk1"/>
                </a:solidFill>
                <a:latin typeface="Arial" charset="0"/>
                <a:ea typeface="Arial" charset="0"/>
                <a:sym typeface="Arial" charset="0"/>
              </a:defRPr>
            </a:lvl3pPr>
            <a:lvl4pPr marL="1371600" indent="0" algn="l" rtl="0" eaLnBrk="0" fontAlgn="base" latinLnBrk="0" hangingPunct="0">
              <a:lnSpc>
                <a:spcPct val="100000"/>
              </a:lnSpc>
              <a:spcBef>
                <a:spcPct val="0"/>
              </a:spcBef>
              <a:spcAft>
                <a:spcPct val="0"/>
              </a:spcAft>
              <a:buFontTx/>
              <a:buNone/>
              <a:defRPr sz="1800" b="0" i="0" u="none" baseline="0">
                <a:solidFill>
                  <a:schemeClr val="dk1"/>
                </a:solidFill>
                <a:latin typeface="Arial" charset="0"/>
                <a:ea typeface="Arial" charset="0"/>
                <a:sym typeface="Arial" charset="0"/>
              </a:defRPr>
            </a:lvl4pPr>
            <a:lvl5pPr marL="1828800" indent="0" algn="l" rtl="0" eaLnBrk="0" fontAlgn="base" latinLnBrk="0" hangingPunct="0">
              <a:lnSpc>
                <a:spcPct val="100000"/>
              </a:lnSpc>
              <a:spcBef>
                <a:spcPct val="0"/>
              </a:spcBef>
              <a:spcAft>
                <a:spcPct val="0"/>
              </a:spcAft>
              <a:buFontTx/>
              <a:buNone/>
              <a:defRPr sz="1800" b="0" i="0" u="none" baseline="0">
                <a:solidFill>
                  <a:schemeClr val="dk1"/>
                </a:solidFill>
                <a:latin typeface="Arial" charset="0"/>
                <a:ea typeface="Arial" charset="0"/>
                <a:sym typeface="Arial" charset="0"/>
              </a:defRPr>
            </a:lvl5pPr>
          </a:lstStyle>
          <a:p>
            <a:pPr lvl="0" algn="ctr" eaLnBrk="1" hangingPunct="1"/>
            <a:fld id="{566ABCEB-ACFC-4714-9973-3DA970169C29}" type="slidenum">
              <a:rPr lang="en-US" altLang="en-US" sz="2800">
                <a:solidFill>
                  <a:schemeClr val="lt1"/>
                </a:solidFill>
                <a:latin typeface="Century Gothic" pitchFamily="34" charset="0"/>
              </a:rPr>
              <a:pPr lvl="0" algn="ctr" eaLnBrk="1" hangingPunct="1"/>
              <a:t>9</a:t>
            </a:fld>
            <a:endParaRPr lang="en-US" altLang="en-US" sz="2800">
              <a:solidFill>
                <a:schemeClr val="lt1"/>
              </a:solidFill>
              <a:latin typeface="Century Gothic" pitchFamily="34" charset="0"/>
            </a:endParaRPr>
          </a:p>
        </p:txBody>
      </p:sp>
    </p:spTree>
  </p:cSld>
  <p:clrMapOvr>
    <a:masterClrMapping/>
  </p:clrMapOvr>
</p:sld>
</file>

<file path=ppt/theme/theme1.xml><?xml version="1.0" encoding="utf-8"?>
<a:theme xmlns:a="http://schemas.openxmlformats.org/drawingml/2006/main" name="Office 主题">
  <a:themeElements>
    <a:clrScheme name="Default Color Scheme">
      <a:dk1>
        <a:srgbClr val="000000"/>
      </a:dk1>
      <a:lt1>
        <a:srgbClr val="FFFFFF"/>
      </a:lt1>
      <a:dk2>
        <a:srgbClr val="EBEBEB"/>
      </a:dk2>
      <a:lt2>
        <a:srgbClr val="0E5580"/>
      </a:lt2>
      <a:accent1>
        <a:srgbClr val="ACD433"/>
      </a:accent1>
      <a:accent2>
        <a:srgbClr val="E6C133"/>
      </a:accent2>
      <a:accent3>
        <a:srgbClr val="FFFFFF"/>
      </a:accent3>
      <a:accent4>
        <a:srgbClr val="000000"/>
      </a:accent4>
      <a:accent5>
        <a:srgbClr val="D2E6AD"/>
      </a:accent5>
      <a:accent6>
        <a:srgbClr val="CEAD2D"/>
      </a:accent6>
      <a:hlink>
        <a:srgbClr val="C4E46E"/>
      </a:hlink>
      <a:folHlink>
        <a:srgbClr val="BDE0FB"/>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H Sarabun PSK"/>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H Sarabun PSK"/>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Default Color Scheme 1">
        <a:dk1>
          <a:srgbClr val="000000"/>
        </a:dk1>
        <a:lt1>
          <a:srgbClr val="FFFFFF"/>
        </a:lt1>
        <a:dk2>
          <a:srgbClr val="EBEBEB"/>
        </a:dk2>
        <a:lt2>
          <a:srgbClr val="0E5580"/>
        </a:lt2>
        <a:accent1>
          <a:srgbClr val="ACD433"/>
        </a:accent1>
        <a:accent2>
          <a:srgbClr val="E6C133"/>
        </a:accent2>
        <a:accent3>
          <a:srgbClr val="FFFFFF"/>
        </a:accent3>
        <a:accent4>
          <a:srgbClr val="000000"/>
        </a:accent4>
        <a:accent5>
          <a:srgbClr val="D2E6AD"/>
        </a:accent5>
        <a:accent6>
          <a:srgbClr val="CEAD2D"/>
        </a:accent6>
        <a:hlink>
          <a:srgbClr val="C4E46E"/>
        </a:hlink>
        <a:folHlink>
          <a:srgbClr val="BDE0FB"/>
        </a:folHlink>
      </a:clrScheme>
    </a:extraClrScheme>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H Sarabun PSK"/>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H Sarabun PSK"/>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主题">
  <a:themeElements>
    <a:clrScheme name="">
      <a:dk1>
        <a:srgbClr val="000000"/>
      </a:dk1>
      <a:lt1>
        <a:srgbClr val="FFFFFF"/>
      </a:lt1>
      <a:dk2>
        <a:srgbClr val="E7E6E6"/>
      </a:dk2>
      <a:lt2>
        <a:srgbClr val="44546A"/>
      </a:lt2>
      <a:accent1>
        <a:srgbClr val="5B9BD5"/>
      </a:accent1>
      <a:accent2>
        <a:srgbClr val="ED7D31"/>
      </a:accent2>
      <a:accent3>
        <a:srgbClr val="FFFFFF"/>
      </a:accent3>
      <a:accent4>
        <a:srgbClr val="000000"/>
      </a:accent4>
      <a:accent5>
        <a:srgbClr val="B6CBE6"/>
      </a:accent5>
      <a:accent6>
        <a:srgbClr val="D4702B"/>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H Sarabun PSK"/>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H Sarabun PSK"/>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187</TotalTime>
  <Words>1068</Words>
  <Application>Microsoft Office PowerPoint</Application>
  <PresentationFormat>Widescreen</PresentationFormat>
  <Paragraphs>141</Paragraphs>
  <Slides>30</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30</vt:i4>
      </vt:variant>
    </vt:vector>
  </HeadingPairs>
  <TitlesOfParts>
    <vt:vector size="38" baseType="lpstr">
      <vt:lpstr>Arial</vt:lpstr>
      <vt:lpstr>Bahnschrift</vt:lpstr>
      <vt:lpstr>Broadway</vt:lpstr>
      <vt:lpstr>Calibri</vt:lpstr>
      <vt:lpstr>Calibri Light</vt:lpstr>
      <vt:lpstr>Century Gothic</vt:lpstr>
      <vt:lpstr>Wingdings 3</vt:lpstr>
      <vt:lpstr>Office 主题</vt:lpstr>
      <vt:lpstr>Prediction of Women safety using twitter data</vt:lpstr>
      <vt:lpstr>Abstract</vt:lpstr>
      <vt:lpstr>Progress &amp; Status</vt:lpstr>
      <vt:lpstr>Outline</vt:lpstr>
      <vt:lpstr>Introduction</vt:lpstr>
      <vt:lpstr>Problem Statement</vt:lpstr>
      <vt:lpstr>Relevance of the Problem</vt:lpstr>
      <vt:lpstr>Project Schedule</vt:lpstr>
      <vt:lpstr>Objectives</vt:lpstr>
      <vt:lpstr>Architecture of Proposed System</vt:lpstr>
      <vt:lpstr>Architecture</vt:lpstr>
      <vt:lpstr>Design</vt:lpstr>
      <vt:lpstr>Design</vt:lpstr>
      <vt:lpstr>Sample ML Design</vt:lpstr>
      <vt:lpstr>Development tools</vt:lpstr>
      <vt:lpstr>PowerPoint Presentation</vt:lpstr>
      <vt:lpstr>Implementation</vt:lpstr>
      <vt:lpstr>Algorithm /Flowchart</vt:lpstr>
      <vt:lpstr>Explanation</vt:lpstr>
      <vt:lpstr>Continue…</vt:lpstr>
      <vt:lpstr>Demo</vt:lpstr>
      <vt:lpstr>First page</vt:lpstr>
      <vt:lpstr>Before text cleaning</vt:lpstr>
      <vt:lpstr>Predicting sentiment using Textblob</vt:lpstr>
      <vt:lpstr>Vader sentiment analysis</vt:lpstr>
      <vt:lpstr>Graph depicting polarity</vt:lpstr>
      <vt:lpstr>Comparison</vt:lpstr>
      <vt:lpstr>Conclusion</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Way Forward…</dc:title>
  <dc:creator>Windows User</dc:creator>
  <cp:lastModifiedBy>Nikita Sinha (Nokia)</cp:lastModifiedBy>
  <cp:revision>8</cp:revision>
  <dcterms:created xsi:type="dcterms:W3CDTF">2017-08-02T17:17:51Z</dcterms:created>
  <dcterms:modified xsi:type="dcterms:W3CDTF">2023-05-22T06:59:16Z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750d581de2e04d1bae60099ac49d45ed</vt:lpwstr>
  </property>
</Properties>
</file>